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9.jpg" ContentType="image/jpeg"/>
  <Override PartName="/ppt/media/image130.jpg" ContentType="image/jpeg"/>
  <Override PartName="/ppt/media/image131.jpg" ContentType="image/jpeg"/>
  <Override PartName="/ppt/media/image132.jpg" ContentType="image/jpeg"/>
  <Override PartName="/ppt/media/image133.jpg" ContentType="image/jpeg"/>
  <Override PartName="/ppt/media/image134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2" r:id="rId20"/>
    <p:sldId id="29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6256000" cy="9144000"/>
  <p:notesSz cx="16256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A28A"/>
    <a:srgbClr val="EFF9FE"/>
    <a:srgbClr val="6294B8"/>
    <a:srgbClr val="8FB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122FC-F525-42BC-84CB-A561F0CF4E30}" v="14" dt="2021-09-27T11:01:02.9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64" d="100"/>
          <a:sy n="64" d="100"/>
        </p:scale>
        <p:origin x="103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Moody" userId="e8e99b87-b0cf-4bd7-b289-64c5ecc10e5b" providerId="ADAL" clId="{EF3122FC-F525-42BC-84CB-A561F0CF4E30}"/>
    <pc:docChg chg="undo redo custSel modSld">
      <pc:chgData name="Jonathan Moody" userId="e8e99b87-b0cf-4bd7-b289-64c5ecc10e5b" providerId="ADAL" clId="{EF3122FC-F525-42BC-84CB-A561F0CF4E30}" dt="2021-09-27T11:01:03.852" v="47" actId="27614"/>
      <pc:docMkLst>
        <pc:docMk/>
      </pc:docMkLst>
      <pc:sldChg chg="addSp delSp modSp mod">
        <pc:chgData name="Jonathan Moody" userId="e8e99b87-b0cf-4bd7-b289-64c5ecc10e5b" providerId="ADAL" clId="{EF3122FC-F525-42BC-84CB-A561F0CF4E30}" dt="2021-09-27T11:00:14.627" v="29" actId="962"/>
        <pc:sldMkLst>
          <pc:docMk/>
          <pc:sldMk cId="0" sldId="272"/>
        </pc:sldMkLst>
        <pc:picChg chg="add del mod">
          <ac:chgData name="Jonathan Moody" userId="e8e99b87-b0cf-4bd7-b289-64c5ecc10e5b" providerId="ADAL" clId="{EF3122FC-F525-42BC-84CB-A561F0CF4E30}" dt="2021-09-27T11:00:08.275" v="26" actId="478"/>
          <ac:picMkLst>
            <pc:docMk/>
            <pc:sldMk cId="0" sldId="272"/>
            <ac:picMk id="3" creationId="{B31F437B-6213-4DBF-898E-F21094EF200B}"/>
          </ac:picMkLst>
        </pc:picChg>
        <pc:picChg chg="add mod">
          <ac:chgData name="Jonathan Moody" userId="e8e99b87-b0cf-4bd7-b289-64c5ecc10e5b" providerId="ADAL" clId="{EF3122FC-F525-42BC-84CB-A561F0CF4E30}" dt="2021-09-27T11:00:14.627" v="29" actId="962"/>
          <ac:picMkLst>
            <pc:docMk/>
            <pc:sldMk cId="0" sldId="272"/>
            <ac:picMk id="4" creationId="{63589561-A609-4C3C-B6E5-7F4F10640045}"/>
          </ac:picMkLst>
        </pc:picChg>
        <pc:picChg chg="del">
          <ac:chgData name="Jonathan Moody" userId="e8e99b87-b0cf-4bd7-b289-64c5ecc10e5b" providerId="ADAL" clId="{EF3122FC-F525-42BC-84CB-A561F0CF4E30}" dt="2021-09-24T09:08:23.813" v="0" actId="478"/>
          <ac:picMkLst>
            <pc:docMk/>
            <pc:sldMk cId="0" sldId="272"/>
            <ac:picMk id="8" creationId="{1C170098-F0F5-2D4E-B075-46AAC44B0A88}"/>
          </ac:picMkLst>
        </pc:picChg>
      </pc:sldChg>
      <pc:sldChg chg="addSp delSp modSp mod">
        <pc:chgData name="Jonathan Moody" userId="e8e99b87-b0cf-4bd7-b289-64c5ecc10e5b" providerId="ADAL" clId="{EF3122FC-F525-42BC-84CB-A561F0CF4E30}" dt="2021-09-27T11:00:26.233" v="34" actId="962"/>
        <pc:sldMkLst>
          <pc:docMk/>
          <pc:sldMk cId="0" sldId="273"/>
        </pc:sldMkLst>
        <pc:spChg chg="del">
          <ac:chgData name="Jonathan Moody" userId="e8e99b87-b0cf-4bd7-b289-64c5ecc10e5b" providerId="ADAL" clId="{EF3122FC-F525-42BC-84CB-A561F0CF4E30}" dt="2021-09-27T11:00:20.437" v="31" actId="478"/>
          <ac:spMkLst>
            <pc:docMk/>
            <pc:sldMk cId="0" sldId="273"/>
            <ac:spMk id="21" creationId="{00000000-0000-0000-0000-000000000000}"/>
          </ac:spMkLst>
        </pc:spChg>
        <pc:picChg chg="add del mod">
          <ac:chgData name="Jonathan Moody" userId="e8e99b87-b0cf-4bd7-b289-64c5ecc10e5b" providerId="ADAL" clId="{EF3122FC-F525-42BC-84CB-A561F0CF4E30}" dt="2021-09-27T11:00:17.034" v="30" actId="478"/>
          <ac:picMkLst>
            <pc:docMk/>
            <pc:sldMk cId="0" sldId="273"/>
            <ac:picMk id="3" creationId="{4CAB7347-555A-4C19-8C02-B1BAAE9BFA9F}"/>
          </ac:picMkLst>
        </pc:picChg>
        <pc:picChg chg="add mod">
          <ac:chgData name="Jonathan Moody" userId="e8e99b87-b0cf-4bd7-b289-64c5ecc10e5b" providerId="ADAL" clId="{EF3122FC-F525-42BC-84CB-A561F0CF4E30}" dt="2021-09-27T11:00:26.233" v="34" actId="962"/>
          <ac:picMkLst>
            <pc:docMk/>
            <pc:sldMk cId="0" sldId="273"/>
            <ac:picMk id="4" creationId="{F81C3647-C720-40CB-8129-13DC2EAE07AA}"/>
          </ac:picMkLst>
        </pc:picChg>
        <pc:picChg chg="del">
          <ac:chgData name="Jonathan Moody" userId="e8e99b87-b0cf-4bd7-b289-64c5ecc10e5b" providerId="ADAL" clId="{EF3122FC-F525-42BC-84CB-A561F0CF4E30}" dt="2021-09-24T09:08:32.835" v="4" actId="478"/>
          <ac:picMkLst>
            <pc:docMk/>
            <pc:sldMk cId="0" sldId="273"/>
            <ac:picMk id="22" creationId="{0DDED3A5-1A48-3D43-9FA8-024C030F2F51}"/>
          </ac:picMkLst>
        </pc:picChg>
      </pc:sldChg>
      <pc:sldChg chg="addSp delSp modSp mod">
        <pc:chgData name="Jonathan Moody" userId="e8e99b87-b0cf-4bd7-b289-64c5ecc10e5b" providerId="ADAL" clId="{EF3122FC-F525-42BC-84CB-A561F0CF4E30}" dt="2021-09-27T11:00:56.674" v="44" actId="27614"/>
        <pc:sldMkLst>
          <pc:docMk/>
          <pc:sldMk cId="0" sldId="281"/>
        </pc:sldMkLst>
        <pc:picChg chg="add del mod">
          <ac:chgData name="Jonathan Moody" userId="e8e99b87-b0cf-4bd7-b289-64c5ecc10e5b" providerId="ADAL" clId="{EF3122FC-F525-42BC-84CB-A561F0CF4E30}" dt="2021-09-27T11:00:50.696" v="42" actId="478"/>
          <ac:picMkLst>
            <pc:docMk/>
            <pc:sldMk cId="0" sldId="281"/>
            <ac:picMk id="3" creationId="{748F2FB0-4ADD-4BDE-9E57-0E0FF14E604E}"/>
          </ac:picMkLst>
        </pc:picChg>
        <pc:picChg chg="add mod">
          <ac:chgData name="Jonathan Moody" userId="e8e99b87-b0cf-4bd7-b289-64c5ecc10e5b" providerId="ADAL" clId="{EF3122FC-F525-42BC-84CB-A561F0CF4E30}" dt="2021-09-27T11:00:56.674" v="44" actId="27614"/>
          <ac:picMkLst>
            <pc:docMk/>
            <pc:sldMk cId="0" sldId="281"/>
            <ac:picMk id="4" creationId="{935BD0AE-ACAA-410B-B67A-BBB189CA2F5E}"/>
          </ac:picMkLst>
        </pc:picChg>
        <pc:picChg chg="del">
          <ac:chgData name="Jonathan Moody" userId="e8e99b87-b0cf-4bd7-b289-64c5ecc10e5b" providerId="ADAL" clId="{EF3122FC-F525-42BC-84CB-A561F0CF4E30}" dt="2021-09-24T09:09:14.900" v="19" actId="478"/>
          <ac:picMkLst>
            <pc:docMk/>
            <pc:sldMk cId="0" sldId="281"/>
            <ac:picMk id="11" creationId="{7FFB48F3-83FD-B84E-9F94-1BE027520D92}"/>
          </ac:picMkLst>
        </pc:picChg>
      </pc:sldChg>
      <pc:sldChg chg="addSp delSp modSp mod">
        <pc:chgData name="Jonathan Moody" userId="e8e99b87-b0cf-4bd7-b289-64c5ecc10e5b" providerId="ADAL" clId="{EF3122FC-F525-42BC-84CB-A561F0CF4E30}" dt="2021-09-27T11:01:03.852" v="47" actId="27614"/>
        <pc:sldMkLst>
          <pc:docMk/>
          <pc:sldMk cId="0" sldId="286"/>
        </pc:sldMkLst>
        <pc:picChg chg="add del mod">
          <ac:chgData name="Jonathan Moody" userId="e8e99b87-b0cf-4bd7-b289-64c5ecc10e5b" providerId="ADAL" clId="{EF3122FC-F525-42BC-84CB-A561F0CF4E30}" dt="2021-09-27T11:00:58.560" v="45" actId="478"/>
          <ac:picMkLst>
            <pc:docMk/>
            <pc:sldMk cId="0" sldId="286"/>
            <ac:picMk id="3" creationId="{B55FD80E-6A8F-41CF-AE8E-0B7FD3FFD9A9}"/>
          </ac:picMkLst>
        </pc:picChg>
        <pc:picChg chg="add mod">
          <ac:chgData name="Jonathan Moody" userId="e8e99b87-b0cf-4bd7-b289-64c5ecc10e5b" providerId="ADAL" clId="{EF3122FC-F525-42BC-84CB-A561F0CF4E30}" dt="2021-09-27T11:01:03.852" v="47" actId="27614"/>
          <ac:picMkLst>
            <pc:docMk/>
            <pc:sldMk cId="0" sldId="286"/>
            <ac:picMk id="4" creationId="{30F07C74-3AEA-4F01-857D-1CE7D85BC568}"/>
          </ac:picMkLst>
        </pc:picChg>
        <pc:picChg chg="del">
          <ac:chgData name="Jonathan Moody" userId="e8e99b87-b0cf-4bd7-b289-64c5ecc10e5b" providerId="ADAL" clId="{EF3122FC-F525-42BC-84CB-A561F0CF4E30}" dt="2021-09-24T09:09:25.389" v="22" actId="478"/>
          <ac:picMkLst>
            <pc:docMk/>
            <pc:sldMk cId="0" sldId="286"/>
            <ac:picMk id="10" creationId="{16A85E52-12F9-B240-975D-3FE9575BFCD2}"/>
          </ac:picMkLst>
        </pc:picChg>
      </pc:sldChg>
      <pc:sldChg chg="addSp delSp modSp mod">
        <pc:chgData name="Jonathan Moody" userId="e8e99b87-b0cf-4bd7-b289-64c5ecc10e5b" providerId="ADAL" clId="{EF3122FC-F525-42BC-84CB-A561F0CF4E30}" dt="2021-09-27T11:00:35.936" v="38" actId="962"/>
        <pc:sldMkLst>
          <pc:docMk/>
          <pc:sldMk cId="314057925" sldId="292"/>
        </pc:sldMkLst>
        <pc:picChg chg="add del mod">
          <ac:chgData name="Jonathan Moody" userId="e8e99b87-b0cf-4bd7-b289-64c5ecc10e5b" providerId="ADAL" clId="{EF3122FC-F525-42BC-84CB-A561F0CF4E30}" dt="2021-09-27T11:00:30.012" v="35" actId="478"/>
          <ac:picMkLst>
            <pc:docMk/>
            <pc:sldMk cId="314057925" sldId="292"/>
            <ac:picMk id="3" creationId="{C73498F9-65A0-4022-BD7D-AA5B64C2293F}"/>
          </ac:picMkLst>
        </pc:picChg>
        <pc:picChg chg="add mod">
          <ac:chgData name="Jonathan Moody" userId="e8e99b87-b0cf-4bd7-b289-64c5ecc10e5b" providerId="ADAL" clId="{EF3122FC-F525-42BC-84CB-A561F0CF4E30}" dt="2021-09-27T11:00:35.936" v="38" actId="962"/>
          <ac:picMkLst>
            <pc:docMk/>
            <pc:sldMk cId="314057925" sldId="292"/>
            <ac:picMk id="4" creationId="{71D98722-EF49-4035-BE36-B5A62C8E0A6A}"/>
          </ac:picMkLst>
        </pc:picChg>
        <pc:picChg chg="del">
          <ac:chgData name="Jonathan Moody" userId="e8e99b87-b0cf-4bd7-b289-64c5ecc10e5b" providerId="ADAL" clId="{EF3122FC-F525-42BC-84CB-A561F0CF4E30}" dt="2021-09-24T09:08:44.335" v="6" actId="478"/>
          <ac:picMkLst>
            <pc:docMk/>
            <pc:sldMk cId="314057925" sldId="292"/>
            <ac:picMk id="21" creationId="{D6B441C5-4822-C648-983C-82D2381FA089}"/>
          </ac:picMkLst>
        </pc:picChg>
      </pc:sldChg>
      <pc:sldChg chg="addSp delSp modSp mod">
        <pc:chgData name="Jonathan Moody" userId="e8e99b87-b0cf-4bd7-b289-64c5ecc10e5b" providerId="ADAL" clId="{EF3122FC-F525-42BC-84CB-A561F0CF4E30}" dt="2021-09-27T11:00:48.584" v="41" actId="27614"/>
        <pc:sldMkLst>
          <pc:docMk/>
          <pc:sldMk cId="967896815" sldId="293"/>
        </pc:sldMkLst>
        <pc:picChg chg="add del mod">
          <ac:chgData name="Jonathan Moody" userId="e8e99b87-b0cf-4bd7-b289-64c5ecc10e5b" providerId="ADAL" clId="{EF3122FC-F525-42BC-84CB-A561F0CF4E30}" dt="2021-09-27T11:00:40.689" v="39" actId="478"/>
          <ac:picMkLst>
            <pc:docMk/>
            <pc:sldMk cId="967896815" sldId="293"/>
            <ac:picMk id="3" creationId="{2708C39A-8495-43AD-A0E6-D5735FD14A03}"/>
          </ac:picMkLst>
        </pc:picChg>
        <pc:picChg chg="add mod">
          <ac:chgData name="Jonathan Moody" userId="e8e99b87-b0cf-4bd7-b289-64c5ecc10e5b" providerId="ADAL" clId="{EF3122FC-F525-42BC-84CB-A561F0CF4E30}" dt="2021-09-27T11:00:48.584" v="41" actId="27614"/>
          <ac:picMkLst>
            <pc:docMk/>
            <pc:sldMk cId="967896815" sldId="293"/>
            <ac:picMk id="4" creationId="{0D6335AB-509B-477D-889C-B89C96FEAA41}"/>
          </ac:picMkLst>
        </pc:picChg>
        <pc:picChg chg="add del">
          <ac:chgData name="Jonathan Moody" userId="e8e99b87-b0cf-4bd7-b289-64c5ecc10e5b" providerId="ADAL" clId="{EF3122FC-F525-42BC-84CB-A561F0CF4E30}" dt="2021-09-24T09:09:08.973" v="16" actId="478"/>
          <ac:picMkLst>
            <pc:docMk/>
            <pc:sldMk cId="967896815" sldId="293"/>
            <ac:picMk id="21" creationId="{49770EE0-BFEC-FA4E-AE41-AD6C89A53C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50" y="6350"/>
            <a:ext cx="16243300" cy="1946910"/>
          </a:xfrm>
          <a:custGeom>
            <a:avLst/>
            <a:gdLst/>
            <a:ahLst/>
            <a:cxnLst/>
            <a:rect l="l" t="t" r="r" b="b"/>
            <a:pathLst>
              <a:path w="16243300" h="1946910">
                <a:moveTo>
                  <a:pt x="16243300" y="0"/>
                </a:moveTo>
                <a:lnTo>
                  <a:pt x="0" y="0"/>
                </a:lnTo>
                <a:lnTo>
                  <a:pt x="0" y="1946808"/>
                </a:lnTo>
                <a:lnTo>
                  <a:pt x="16243300" y="1946808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350" y="1998281"/>
            <a:ext cx="16243300" cy="1405890"/>
          </a:xfrm>
          <a:custGeom>
            <a:avLst/>
            <a:gdLst/>
            <a:ahLst/>
            <a:cxnLst/>
            <a:rect l="l" t="t" r="r" b="b"/>
            <a:pathLst>
              <a:path w="16243300" h="1405889">
                <a:moveTo>
                  <a:pt x="16243300" y="0"/>
                </a:moveTo>
                <a:lnTo>
                  <a:pt x="0" y="0"/>
                </a:lnTo>
                <a:lnTo>
                  <a:pt x="0" y="1405318"/>
                </a:lnTo>
                <a:lnTo>
                  <a:pt x="16243300" y="1405318"/>
                </a:lnTo>
                <a:lnTo>
                  <a:pt x="16243300" y="0"/>
                </a:lnTo>
                <a:close/>
              </a:path>
            </a:pathLst>
          </a:custGeom>
          <a:solidFill>
            <a:srgbClr val="F47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1800" y="608587"/>
            <a:ext cx="153924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4428E"/>
                </a:solidFill>
                <a:latin typeface="Roboto-Medium"/>
                <a:cs typeface="Roboto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4428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4428E"/>
                </a:solidFill>
                <a:latin typeface="Roboto-Medium"/>
                <a:cs typeface="Roboto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067800"/>
            <a:ext cx="16256000" cy="76200"/>
          </a:xfrm>
          <a:custGeom>
            <a:avLst/>
            <a:gdLst/>
            <a:ahLst/>
            <a:cxnLst/>
            <a:rect l="l" t="t" r="r" b="b"/>
            <a:pathLst>
              <a:path w="16256000" h="76200">
                <a:moveTo>
                  <a:pt x="16256000" y="0"/>
                </a:moveTo>
                <a:lnTo>
                  <a:pt x="0" y="0"/>
                </a:lnTo>
                <a:lnTo>
                  <a:pt x="0" y="76200"/>
                </a:lnTo>
                <a:lnTo>
                  <a:pt x="16256000" y="76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F47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966200"/>
            <a:ext cx="16256000" cy="76200"/>
          </a:xfrm>
          <a:custGeom>
            <a:avLst/>
            <a:gdLst/>
            <a:ahLst/>
            <a:cxnLst/>
            <a:rect l="l" t="t" r="r" b="b"/>
            <a:pathLst>
              <a:path w="16256000" h="76200">
                <a:moveTo>
                  <a:pt x="16256000" y="0"/>
                </a:moveTo>
                <a:lnTo>
                  <a:pt x="0" y="0"/>
                </a:lnTo>
                <a:lnTo>
                  <a:pt x="0" y="76200"/>
                </a:lnTo>
                <a:lnTo>
                  <a:pt x="16256000" y="76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8EB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4428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470925" y="1380961"/>
            <a:ext cx="3279775" cy="4944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4428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A9DFE5D1-D680-894E-A79E-AF2E662CEE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41"/>
          <a:stretch/>
        </p:blipFill>
        <p:spPr>
          <a:xfrm>
            <a:off x="444499" y="8153400"/>
            <a:ext cx="1389459" cy="807720"/>
          </a:xfrm>
          <a:prstGeom prst="rect">
            <a:avLst/>
          </a:prstGeom>
        </p:spPr>
      </p:pic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4428E"/>
                </a:solidFill>
                <a:latin typeface="Roboto-Medium"/>
                <a:cs typeface="Roboto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0" y="8966200"/>
            <a:ext cx="16256000" cy="76200"/>
          </a:xfrm>
          <a:custGeom>
            <a:avLst/>
            <a:gdLst/>
            <a:ahLst/>
            <a:cxnLst/>
            <a:rect l="l" t="t" r="r" b="b"/>
            <a:pathLst>
              <a:path w="16256000" h="76200">
                <a:moveTo>
                  <a:pt x="16256000" y="0"/>
                </a:moveTo>
                <a:lnTo>
                  <a:pt x="0" y="0"/>
                </a:lnTo>
                <a:lnTo>
                  <a:pt x="0" y="76200"/>
                </a:lnTo>
                <a:lnTo>
                  <a:pt x="16256000" y="76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8EB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1B6A8FC-0B90-7C48-9265-652AC59F1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41"/>
          <a:stretch/>
        </p:blipFill>
        <p:spPr>
          <a:xfrm>
            <a:off x="444499" y="8153400"/>
            <a:ext cx="1389459" cy="807720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9/27/2021</a:t>
            </a:fld>
            <a:endParaRPr lang="en-US"/>
          </a:p>
        </p:txBody>
      </p:sp>
      <p:sp>
        <p:nvSpPr>
          <p:cNvPr id="16" name="bg object 16"/>
          <p:cNvSpPr/>
          <p:nvPr/>
        </p:nvSpPr>
        <p:spPr>
          <a:xfrm>
            <a:off x="0" y="9067800"/>
            <a:ext cx="16256000" cy="76200"/>
          </a:xfrm>
          <a:custGeom>
            <a:avLst/>
            <a:gdLst/>
            <a:ahLst/>
            <a:cxnLst/>
            <a:rect l="l" t="t" r="r" b="b"/>
            <a:pathLst>
              <a:path w="16256000" h="76200">
                <a:moveTo>
                  <a:pt x="16256000" y="0"/>
                </a:moveTo>
                <a:lnTo>
                  <a:pt x="0" y="0"/>
                </a:lnTo>
                <a:lnTo>
                  <a:pt x="0" y="76200"/>
                </a:lnTo>
                <a:lnTo>
                  <a:pt x="16256000" y="76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F47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4428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4428E"/>
                </a:solidFill>
                <a:latin typeface="Roboto-Medium"/>
                <a:cs typeface="Roboto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4428E"/>
                </a:solidFill>
                <a:latin typeface="Roboto-Medium"/>
                <a:cs typeface="Roboto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067800"/>
            <a:ext cx="16256000" cy="76200"/>
          </a:xfrm>
          <a:custGeom>
            <a:avLst/>
            <a:gdLst/>
            <a:ahLst/>
            <a:cxnLst/>
            <a:rect l="l" t="t" r="r" b="b"/>
            <a:pathLst>
              <a:path w="16256000" h="76200">
                <a:moveTo>
                  <a:pt x="16256000" y="0"/>
                </a:moveTo>
                <a:lnTo>
                  <a:pt x="0" y="0"/>
                </a:lnTo>
                <a:lnTo>
                  <a:pt x="0" y="76200"/>
                </a:lnTo>
                <a:lnTo>
                  <a:pt x="16256000" y="76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F47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966200"/>
            <a:ext cx="16256000" cy="76200"/>
          </a:xfrm>
          <a:custGeom>
            <a:avLst/>
            <a:gdLst/>
            <a:ahLst/>
            <a:cxnLst/>
            <a:rect l="l" t="t" r="r" b="b"/>
            <a:pathLst>
              <a:path w="16256000" h="76200">
                <a:moveTo>
                  <a:pt x="16256000" y="0"/>
                </a:moveTo>
                <a:lnTo>
                  <a:pt x="0" y="0"/>
                </a:lnTo>
                <a:lnTo>
                  <a:pt x="0" y="76200"/>
                </a:lnTo>
                <a:lnTo>
                  <a:pt x="16256000" y="76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8EB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85B619F-38D9-6040-B29B-EBEC8243D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41"/>
          <a:stretch/>
        </p:blipFill>
        <p:spPr>
          <a:xfrm>
            <a:off x="444499" y="8153400"/>
            <a:ext cx="1389459" cy="8077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5871" y="4249584"/>
            <a:ext cx="254425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4428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45500" y="1930400"/>
            <a:ext cx="7169150" cy="5718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595043" y="8558113"/>
            <a:ext cx="259715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4428E"/>
                </a:solidFill>
                <a:latin typeface="Roboto-Medium"/>
                <a:cs typeface="Roboto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oplethatdeliver.org/" TargetMode="External"/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oplethatdeliver.org/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thatdeliver.org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.png"/><Relationship Id="rId21" Type="http://schemas.openxmlformats.org/officeDocument/2006/relationships/image" Target="../media/image66.png"/><Relationship Id="rId42" Type="http://schemas.openxmlformats.org/officeDocument/2006/relationships/image" Target="../media/image87.png"/><Relationship Id="rId47" Type="http://schemas.openxmlformats.org/officeDocument/2006/relationships/image" Target="../media/image92.png"/><Relationship Id="rId63" Type="http://schemas.openxmlformats.org/officeDocument/2006/relationships/image" Target="../media/image108.png"/><Relationship Id="rId68" Type="http://schemas.openxmlformats.org/officeDocument/2006/relationships/image" Target="../media/image113.png"/><Relationship Id="rId84" Type="http://schemas.openxmlformats.org/officeDocument/2006/relationships/image" Target="../media/image7.png"/><Relationship Id="rId16" Type="http://schemas.openxmlformats.org/officeDocument/2006/relationships/image" Target="../media/image61.png"/><Relationship Id="rId11" Type="http://schemas.openxmlformats.org/officeDocument/2006/relationships/image" Target="../media/image56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53" Type="http://schemas.openxmlformats.org/officeDocument/2006/relationships/image" Target="../media/image98.png"/><Relationship Id="rId58" Type="http://schemas.openxmlformats.org/officeDocument/2006/relationships/image" Target="../media/image103.png"/><Relationship Id="rId74" Type="http://schemas.openxmlformats.org/officeDocument/2006/relationships/image" Target="../media/image119.png"/><Relationship Id="rId79" Type="http://schemas.openxmlformats.org/officeDocument/2006/relationships/image" Target="../media/image124.png"/><Relationship Id="rId5" Type="http://schemas.openxmlformats.org/officeDocument/2006/relationships/image" Target="../media/image50.png"/><Relationship Id="rId19" Type="http://schemas.openxmlformats.org/officeDocument/2006/relationships/image" Target="../media/image6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Relationship Id="rId43" Type="http://schemas.openxmlformats.org/officeDocument/2006/relationships/image" Target="../media/image88.png"/><Relationship Id="rId48" Type="http://schemas.openxmlformats.org/officeDocument/2006/relationships/image" Target="../media/image93.png"/><Relationship Id="rId56" Type="http://schemas.openxmlformats.org/officeDocument/2006/relationships/image" Target="../media/image101.png"/><Relationship Id="rId64" Type="http://schemas.openxmlformats.org/officeDocument/2006/relationships/image" Target="../media/image109.png"/><Relationship Id="rId69" Type="http://schemas.openxmlformats.org/officeDocument/2006/relationships/image" Target="../media/image114.png"/><Relationship Id="rId77" Type="http://schemas.openxmlformats.org/officeDocument/2006/relationships/image" Target="../media/image122.png"/><Relationship Id="rId8" Type="http://schemas.openxmlformats.org/officeDocument/2006/relationships/image" Target="../media/image53.png"/><Relationship Id="rId51" Type="http://schemas.openxmlformats.org/officeDocument/2006/relationships/image" Target="../media/image96.png"/><Relationship Id="rId72" Type="http://schemas.openxmlformats.org/officeDocument/2006/relationships/image" Target="../media/image117.png"/><Relationship Id="rId80" Type="http://schemas.openxmlformats.org/officeDocument/2006/relationships/image" Target="../media/image125.png"/><Relationship Id="rId85" Type="http://schemas.openxmlformats.org/officeDocument/2006/relationships/image" Target="../media/image128.png"/><Relationship Id="rId3" Type="http://schemas.openxmlformats.org/officeDocument/2006/relationships/image" Target="../media/image48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33" Type="http://schemas.openxmlformats.org/officeDocument/2006/relationships/image" Target="../media/image78.png"/><Relationship Id="rId38" Type="http://schemas.openxmlformats.org/officeDocument/2006/relationships/image" Target="../media/image83.png"/><Relationship Id="rId46" Type="http://schemas.openxmlformats.org/officeDocument/2006/relationships/image" Target="../media/image91.png"/><Relationship Id="rId59" Type="http://schemas.openxmlformats.org/officeDocument/2006/relationships/image" Target="../media/image104.png"/><Relationship Id="rId67" Type="http://schemas.openxmlformats.org/officeDocument/2006/relationships/image" Target="../media/image112.png"/><Relationship Id="rId20" Type="http://schemas.openxmlformats.org/officeDocument/2006/relationships/image" Target="../media/image65.png"/><Relationship Id="rId41" Type="http://schemas.openxmlformats.org/officeDocument/2006/relationships/image" Target="../media/image86.png"/><Relationship Id="rId54" Type="http://schemas.openxmlformats.org/officeDocument/2006/relationships/image" Target="../media/image99.png"/><Relationship Id="rId62" Type="http://schemas.openxmlformats.org/officeDocument/2006/relationships/image" Target="../media/image107.png"/><Relationship Id="rId70" Type="http://schemas.openxmlformats.org/officeDocument/2006/relationships/image" Target="../media/image115.png"/><Relationship Id="rId75" Type="http://schemas.openxmlformats.org/officeDocument/2006/relationships/image" Target="../media/image120.png"/><Relationship Id="rId83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36" Type="http://schemas.openxmlformats.org/officeDocument/2006/relationships/image" Target="../media/image81.png"/><Relationship Id="rId49" Type="http://schemas.openxmlformats.org/officeDocument/2006/relationships/image" Target="../media/image94.png"/><Relationship Id="rId57" Type="http://schemas.openxmlformats.org/officeDocument/2006/relationships/image" Target="../media/image102.png"/><Relationship Id="rId10" Type="http://schemas.openxmlformats.org/officeDocument/2006/relationships/image" Target="../media/image55.png"/><Relationship Id="rId31" Type="http://schemas.openxmlformats.org/officeDocument/2006/relationships/image" Target="../media/image76.png"/><Relationship Id="rId44" Type="http://schemas.openxmlformats.org/officeDocument/2006/relationships/image" Target="../media/image89.png"/><Relationship Id="rId52" Type="http://schemas.openxmlformats.org/officeDocument/2006/relationships/image" Target="../media/image97.png"/><Relationship Id="rId60" Type="http://schemas.openxmlformats.org/officeDocument/2006/relationships/image" Target="../media/image105.png"/><Relationship Id="rId65" Type="http://schemas.openxmlformats.org/officeDocument/2006/relationships/image" Target="../media/image110.png"/><Relationship Id="rId73" Type="http://schemas.openxmlformats.org/officeDocument/2006/relationships/image" Target="../media/image118.png"/><Relationship Id="rId78" Type="http://schemas.openxmlformats.org/officeDocument/2006/relationships/image" Target="../media/image123.png"/><Relationship Id="rId81" Type="http://schemas.openxmlformats.org/officeDocument/2006/relationships/image" Target="../media/image12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9" Type="http://schemas.openxmlformats.org/officeDocument/2006/relationships/image" Target="../media/image84.png"/><Relationship Id="rId34" Type="http://schemas.openxmlformats.org/officeDocument/2006/relationships/image" Target="../media/image79.png"/><Relationship Id="rId50" Type="http://schemas.openxmlformats.org/officeDocument/2006/relationships/image" Target="../media/image95.png"/><Relationship Id="rId55" Type="http://schemas.openxmlformats.org/officeDocument/2006/relationships/image" Target="../media/image100.png"/><Relationship Id="rId76" Type="http://schemas.openxmlformats.org/officeDocument/2006/relationships/image" Target="../media/image121.png"/><Relationship Id="rId7" Type="http://schemas.openxmlformats.org/officeDocument/2006/relationships/image" Target="../media/image52.png"/><Relationship Id="rId71" Type="http://schemas.openxmlformats.org/officeDocument/2006/relationships/image" Target="../media/image116.png"/><Relationship Id="rId2" Type="http://schemas.openxmlformats.org/officeDocument/2006/relationships/image" Target="../media/image47.png"/><Relationship Id="rId29" Type="http://schemas.openxmlformats.org/officeDocument/2006/relationships/image" Target="../media/image74.png"/><Relationship Id="rId24" Type="http://schemas.openxmlformats.org/officeDocument/2006/relationships/image" Target="../media/image69.png"/><Relationship Id="rId40" Type="http://schemas.openxmlformats.org/officeDocument/2006/relationships/image" Target="../media/image85.png"/><Relationship Id="rId45" Type="http://schemas.openxmlformats.org/officeDocument/2006/relationships/image" Target="../media/image90.png"/><Relationship Id="rId66" Type="http://schemas.openxmlformats.org/officeDocument/2006/relationships/image" Target="../media/image111.png"/><Relationship Id="rId61" Type="http://schemas.openxmlformats.org/officeDocument/2006/relationships/image" Target="../media/image106.png"/><Relationship Id="rId82" Type="http://schemas.openxmlformats.org/officeDocument/2006/relationships/image" Target="../media/image1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peoplethatdeliver.org/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thatdeliver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oplethatdeliver.org/" TargetMode="Externa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peoplethatdeliver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peoplethatdeliver.org/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hyperlink" Target="http://www.peoplethatdeliver.org/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7.png"/><Relationship Id="rId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28.png"/><Relationship Id="rId9" Type="http://schemas.openxmlformats.org/officeDocument/2006/relationships/hyperlink" Target="http://www.peoplethatdeliver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oplethatdeliv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800" y="608587"/>
            <a:ext cx="701167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100"/>
              </a:spcBef>
            </a:pPr>
            <a:r>
              <a:rPr sz="4000" b="1" spc="-15" dirty="0">
                <a:solidFill>
                  <a:srgbClr val="FFFFFF"/>
                </a:solidFill>
                <a:latin typeface="Roboto"/>
                <a:cs typeface="Roboto"/>
              </a:rPr>
              <a:t>SCM</a:t>
            </a:r>
            <a:endParaRPr sz="4000">
              <a:latin typeface="Roboto"/>
              <a:cs typeface="Roboto"/>
            </a:endParaRPr>
          </a:p>
          <a:p>
            <a:pPr marL="12700">
              <a:lnSpc>
                <a:spcPts val="4400"/>
              </a:lnSpc>
            </a:pPr>
            <a:r>
              <a:rPr sz="4000" b="1" spc="-45" dirty="0">
                <a:solidFill>
                  <a:srgbClr val="FFFFFF"/>
                </a:solidFill>
                <a:latin typeface="Roboto"/>
                <a:cs typeface="Roboto"/>
              </a:rPr>
              <a:t>Professionalisation</a:t>
            </a:r>
            <a:r>
              <a:rPr sz="40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4000" b="1" spc="-50" dirty="0">
                <a:solidFill>
                  <a:srgbClr val="FFFFFF"/>
                </a:solidFill>
                <a:latin typeface="Roboto"/>
                <a:cs typeface="Roboto"/>
              </a:rPr>
              <a:t>Framework</a:t>
            </a:r>
            <a:endParaRPr sz="40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800" y="2854029"/>
            <a:ext cx="3848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solidFill>
                  <a:srgbClr val="FFFFFF"/>
                </a:solidFill>
                <a:latin typeface="Adobe Kaiti Std"/>
                <a:cs typeface="Adobe Kaiti Std"/>
              </a:rPr>
              <a:t>W</a:t>
            </a:r>
            <a:r>
              <a:rPr sz="2400" spc="-95" dirty="0">
                <a:solidFill>
                  <a:srgbClr val="FFFFFF"/>
                </a:solidFill>
                <a:latin typeface="Adobe Kaiti Std"/>
                <a:cs typeface="Adobe Kaiti Std"/>
              </a:rPr>
              <a:t>O</a:t>
            </a:r>
            <a:r>
              <a:rPr sz="2400" spc="30" dirty="0">
                <a:solidFill>
                  <a:srgbClr val="FFFFFF"/>
                </a:solidFill>
                <a:latin typeface="Adobe Kaiti Std"/>
                <a:cs typeface="Adobe Kaiti Std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Adobe Kaiti Std"/>
                <a:cs typeface="Adobe Kaiti Std"/>
              </a:rPr>
              <a:t>K</a:t>
            </a:r>
            <a:r>
              <a:rPr sz="2400" spc="-80" dirty="0">
                <a:solidFill>
                  <a:srgbClr val="FFFFFF"/>
                </a:solidFill>
                <a:latin typeface="Adobe Kaiti Std"/>
                <a:cs typeface="Adobe Kaiti Std"/>
              </a:rPr>
              <a:t>S</a:t>
            </a:r>
            <a:r>
              <a:rPr sz="2400" spc="-95" dirty="0">
                <a:solidFill>
                  <a:srgbClr val="FFFFFF"/>
                </a:solidFill>
                <a:latin typeface="Adobe Kaiti Std"/>
                <a:cs typeface="Adobe Kaiti Std"/>
              </a:rPr>
              <a:t>HO</a:t>
            </a:r>
            <a:r>
              <a:rPr sz="2400" dirty="0">
                <a:solidFill>
                  <a:srgbClr val="FFFFFF"/>
                </a:solidFill>
                <a:latin typeface="Adobe Kaiti Std"/>
                <a:cs typeface="Adobe Kaiti Std"/>
              </a:rPr>
              <a:t>P</a:t>
            </a:r>
            <a:r>
              <a:rPr sz="2400" spc="-50" dirty="0">
                <a:solidFill>
                  <a:srgbClr val="FFFFFF"/>
                </a:solidFill>
                <a:latin typeface="Adobe Kaiti Std"/>
                <a:cs typeface="Adobe Kaiti Std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dobe Kaiti Std"/>
                <a:cs typeface="Adobe Kaiti Std"/>
              </a:rPr>
              <a:t>P</a:t>
            </a:r>
            <a:r>
              <a:rPr sz="2400" spc="30" dirty="0">
                <a:solidFill>
                  <a:srgbClr val="FFFFFF"/>
                </a:solidFill>
                <a:latin typeface="Adobe Kaiti Std"/>
                <a:cs typeface="Adobe Kaiti Std"/>
              </a:rPr>
              <a:t>R</a:t>
            </a:r>
            <a:r>
              <a:rPr sz="2400" spc="5" dirty="0">
                <a:solidFill>
                  <a:srgbClr val="FFFFFF"/>
                </a:solidFill>
                <a:latin typeface="Adobe Kaiti Std"/>
                <a:cs typeface="Adobe Kaiti Std"/>
              </a:rPr>
              <a:t>E</a:t>
            </a:r>
            <a:r>
              <a:rPr sz="2400" spc="-80" dirty="0">
                <a:solidFill>
                  <a:srgbClr val="FFFFFF"/>
                </a:solidFill>
                <a:latin typeface="Adobe Kaiti Std"/>
                <a:cs typeface="Adobe Kaiti Std"/>
              </a:rPr>
              <a:t>S</a:t>
            </a:r>
            <a:r>
              <a:rPr sz="2400" spc="-25" dirty="0">
                <a:solidFill>
                  <a:srgbClr val="FFFFFF"/>
                </a:solidFill>
                <a:latin typeface="Adobe Kaiti Std"/>
                <a:cs typeface="Adobe Kaiti Std"/>
              </a:rPr>
              <a:t>E</a:t>
            </a:r>
            <a:r>
              <a:rPr sz="2400" dirty="0">
                <a:solidFill>
                  <a:srgbClr val="FFFFFF"/>
                </a:solidFill>
                <a:latin typeface="Adobe Kaiti Std"/>
                <a:cs typeface="Adobe Kaiti Std"/>
              </a:rPr>
              <a:t>N</a:t>
            </a:r>
            <a:r>
              <a:rPr sz="2400" spc="-145" dirty="0">
                <a:solidFill>
                  <a:srgbClr val="FFFFFF"/>
                </a:solidFill>
                <a:latin typeface="Adobe Kaiti Std"/>
                <a:cs typeface="Adobe Kaiti Std"/>
              </a:rPr>
              <a:t>TA</a:t>
            </a:r>
            <a:r>
              <a:rPr sz="2400" dirty="0">
                <a:solidFill>
                  <a:srgbClr val="FFFFFF"/>
                </a:solidFill>
                <a:latin typeface="Adobe Kaiti Std"/>
                <a:cs typeface="Adobe Kaiti Std"/>
              </a:rPr>
              <a:t>T</a:t>
            </a:r>
            <a:r>
              <a:rPr sz="2400" spc="-105" dirty="0">
                <a:solidFill>
                  <a:srgbClr val="FFFFFF"/>
                </a:solidFill>
                <a:latin typeface="Adobe Kaiti Std"/>
                <a:cs typeface="Adobe Kaiti Std"/>
              </a:rPr>
              <a:t>I</a:t>
            </a:r>
            <a:r>
              <a:rPr sz="2400" spc="-90" dirty="0">
                <a:solidFill>
                  <a:srgbClr val="FFFFFF"/>
                </a:solidFill>
                <a:latin typeface="Adobe Kaiti Std"/>
                <a:cs typeface="Adobe Kaiti Std"/>
              </a:rPr>
              <a:t>O</a:t>
            </a:r>
            <a:r>
              <a:rPr sz="2400" dirty="0">
                <a:solidFill>
                  <a:srgbClr val="FFFFFF"/>
                </a:solidFill>
                <a:latin typeface="Adobe Kaiti Std"/>
                <a:cs typeface="Adobe Kaiti Std"/>
              </a:rPr>
              <a:t>N</a:t>
            </a:r>
            <a:endParaRPr sz="2400">
              <a:latin typeface="Adobe Kaiti Std"/>
              <a:cs typeface="Adobe Kaiti St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5600" y="3454400"/>
            <a:ext cx="8280400" cy="56896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31800" y="8356600"/>
            <a:ext cx="2994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8EBFE4"/>
                </a:solidFill>
                <a:latin typeface="Roboto-Medium"/>
                <a:cs typeface="Roboto-Medium"/>
              </a:rPr>
              <a:t>Promoting sustainable workforce excellence </a:t>
            </a:r>
            <a:r>
              <a:rPr sz="1200" spc="-285" dirty="0">
                <a:solidFill>
                  <a:srgbClr val="8EBFE4"/>
                </a:solidFill>
                <a:latin typeface="Roboto-Medium"/>
                <a:cs typeface="Roboto-Medium"/>
              </a:rPr>
              <a:t> </a:t>
            </a:r>
            <a:r>
              <a:rPr sz="1200" spc="-10" dirty="0">
                <a:solidFill>
                  <a:srgbClr val="8EBFE4"/>
                </a:solidFill>
                <a:latin typeface="Roboto-Medium"/>
                <a:cs typeface="Roboto-Medium"/>
              </a:rPr>
              <a:t>in</a:t>
            </a:r>
            <a:r>
              <a:rPr sz="1200" spc="-30" dirty="0">
                <a:solidFill>
                  <a:srgbClr val="8EBFE4"/>
                </a:solidFill>
                <a:latin typeface="Roboto-Medium"/>
                <a:cs typeface="Roboto-Medium"/>
              </a:rPr>
              <a:t> </a:t>
            </a:r>
            <a:r>
              <a:rPr sz="1200" spc="-15" dirty="0">
                <a:solidFill>
                  <a:srgbClr val="8EBFE4"/>
                </a:solidFill>
                <a:latin typeface="Roboto-Medium"/>
                <a:cs typeface="Roboto-Medium"/>
              </a:rPr>
              <a:t>health</a:t>
            </a:r>
            <a:r>
              <a:rPr sz="1200" spc="-25" dirty="0">
                <a:solidFill>
                  <a:srgbClr val="8EBFE4"/>
                </a:solidFill>
                <a:latin typeface="Roboto-Medium"/>
                <a:cs typeface="Roboto-Medium"/>
              </a:rPr>
              <a:t> </a:t>
            </a:r>
            <a:r>
              <a:rPr sz="1200" spc="-10" dirty="0">
                <a:solidFill>
                  <a:srgbClr val="8EBFE4"/>
                </a:solidFill>
                <a:latin typeface="Roboto-Medium"/>
                <a:cs typeface="Roboto-Medium"/>
              </a:rPr>
              <a:t>supply</a:t>
            </a:r>
            <a:r>
              <a:rPr sz="1200" spc="-30" dirty="0">
                <a:solidFill>
                  <a:srgbClr val="8EBFE4"/>
                </a:solidFill>
                <a:latin typeface="Roboto-Medium"/>
                <a:cs typeface="Roboto-Medium"/>
              </a:rPr>
              <a:t> </a:t>
            </a:r>
            <a:r>
              <a:rPr sz="1200" spc="-15" dirty="0">
                <a:solidFill>
                  <a:srgbClr val="8EBFE4"/>
                </a:solidFill>
                <a:latin typeface="Roboto-Medium"/>
                <a:cs typeface="Roboto-Medium"/>
              </a:rPr>
              <a:t>chain</a:t>
            </a:r>
            <a:r>
              <a:rPr sz="1200" spc="-25" dirty="0">
                <a:solidFill>
                  <a:srgbClr val="8EBFE4"/>
                </a:solidFill>
                <a:latin typeface="Roboto-Medium"/>
                <a:cs typeface="Roboto-Medium"/>
              </a:rPr>
              <a:t> </a:t>
            </a:r>
            <a:r>
              <a:rPr sz="1200" spc="-15" dirty="0">
                <a:solidFill>
                  <a:srgbClr val="8EBFE4"/>
                </a:solidFill>
                <a:latin typeface="Roboto-Medium"/>
                <a:cs typeface="Roboto-Medium"/>
              </a:rPr>
              <a:t>management</a:t>
            </a:r>
            <a:endParaRPr sz="1200">
              <a:latin typeface="Roboto-Medium"/>
              <a:cs typeface="Roboto-Medium"/>
            </a:endParaRP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63C11B6E-AB9E-6B44-A466-7D351248E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2" y="6324600"/>
            <a:ext cx="3339819" cy="1827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1828800"/>
            <a:ext cx="7556500" cy="6997700"/>
            <a:chOff x="444500" y="1828800"/>
            <a:chExt cx="7556500" cy="6997700"/>
          </a:xfrm>
        </p:grpSpPr>
        <p:sp>
          <p:nvSpPr>
            <p:cNvPr id="3" name="object 3"/>
            <p:cNvSpPr/>
            <p:nvPr/>
          </p:nvSpPr>
          <p:spPr>
            <a:xfrm>
              <a:off x="444500" y="1828800"/>
              <a:ext cx="7556500" cy="6400800"/>
            </a:xfrm>
            <a:custGeom>
              <a:avLst/>
              <a:gdLst/>
              <a:ahLst/>
              <a:cxnLst/>
              <a:rect l="l" t="t" r="r" b="b"/>
              <a:pathLst>
                <a:path w="7556500" h="6400800">
                  <a:moveTo>
                    <a:pt x="730250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6146800"/>
                  </a:lnTo>
                  <a:lnTo>
                    <a:pt x="4092" y="6192457"/>
                  </a:lnTo>
                  <a:lnTo>
                    <a:pt x="15890" y="6235430"/>
                  </a:lnTo>
                  <a:lnTo>
                    <a:pt x="34677" y="6275000"/>
                  </a:lnTo>
                  <a:lnTo>
                    <a:pt x="59736" y="6310450"/>
                  </a:lnTo>
                  <a:lnTo>
                    <a:pt x="90349" y="6341063"/>
                  </a:lnTo>
                  <a:lnTo>
                    <a:pt x="125799" y="6366122"/>
                  </a:lnTo>
                  <a:lnTo>
                    <a:pt x="165369" y="6384909"/>
                  </a:lnTo>
                  <a:lnTo>
                    <a:pt x="208342" y="6396707"/>
                  </a:lnTo>
                  <a:lnTo>
                    <a:pt x="254000" y="6400800"/>
                  </a:lnTo>
                  <a:lnTo>
                    <a:pt x="7302500" y="6400800"/>
                  </a:lnTo>
                  <a:lnTo>
                    <a:pt x="7348157" y="6396707"/>
                  </a:lnTo>
                  <a:lnTo>
                    <a:pt x="7391130" y="6384909"/>
                  </a:lnTo>
                  <a:lnTo>
                    <a:pt x="7430700" y="6366122"/>
                  </a:lnTo>
                  <a:lnTo>
                    <a:pt x="7466150" y="6341063"/>
                  </a:lnTo>
                  <a:lnTo>
                    <a:pt x="7496763" y="6310450"/>
                  </a:lnTo>
                  <a:lnTo>
                    <a:pt x="7521822" y="6275000"/>
                  </a:lnTo>
                  <a:lnTo>
                    <a:pt x="7540609" y="6235430"/>
                  </a:lnTo>
                  <a:lnTo>
                    <a:pt x="7552407" y="6192457"/>
                  </a:lnTo>
                  <a:lnTo>
                    <a:pt x="7556500" y="6146800"/>
                  </a:lnTo>
                  <a:lnTo>
                    <a:pt x="7556500" y="254000"/>
                  </a:lnTo>
                  <a:lnTo>
                    <a:pt x="7552407" y="208342"/>
                  </a:lnTo>
                  <a:lnTo>
                    <a:pt x="7540609" y="165369"/>
                  </a:lnTo>
                  <a:lnTo>
                    <a:pt x="7521822" y="125799"/>
                  </a:lnTo>
                  <a:lnTo>
                    <a:pt x="7496763" y="90349"/>
                  </a:lnTo>
                  <a:lnTo>
                    <a:pt x="7466150" y="59736"/>
                  </a:lnTo>
                  <a:lnTo>
                    <a:pt x="7430700" y="34677"/>
                  </a:lnTo>
                  <a:lnTo>
                    <a:pt x="7391130" y="15890"/>
                  </a:lnTo>
                  <a:lnTo>
                    <a:pt x="7348157" y="4092"/>
                  </a:lnTo>
                  <a:lnTo>
                    <a:pt x="730250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" y="3124200"/>
              <a:ext cx="7340600" cy="4267200"/>
            </a:xfrm>
            <a:custGeom>
              <a:avLst/>
              <a:gdLst/>
              <a:ahLst/>
              <a:cxnLst/>
              <a:rect l="l" t="t" r="r" b="b"/>
              <a:pathLst>
                <a:path w="7340600" h="4267200">
                  <a:moveTo>
                    <a:pt x="71882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114800"/>
                  </a:lnTo>
                  <a:lnTo>
                    <a:pt x="7769" y="4162968"/>
                  </a:lnTo>
                  <a:lnTo>
                    <a:pt x="29405" y="4204803"/>
                  </a:lnTo>
                  <a:lnTo>
                    <a:pt x="62396" y="4237794"/>
                  </a:lnTo>
                  <a:lnTo>
                    <a:pt x="104231" y="4259430"/>
                  </a:lnTo>
                  <a:lnTo>
                    <a:pt x="152400" y="4267200"/>
                  </a:lnTo>
                  <a:lnTo>
                    <a:pt x="7188200" y="4267200"/>
                  </a:lnTo>
                  <a:lnTo>
                    <a:pt x="7236368" y="4259430"/>
                  </a:lnTo>
                  <a:lnTo>
                    <a:pt x="7278203" y="4237794"/>
                  </a:lnTo>
                  <a:lnTo>
                    <a:pt x="7311194" y="4204803"/>
                  </a:lnTo>
                  <a:lnTo>
                    <a:pt x="7332830" y="4162968"/>
                  </a:lnTo>
                  <a:lnTo>
                    <a:pt x="7340600" y="4114800"/>
                  </a:lnTo>
                  <a:lnTo>
                    <a:pt x="7340600" y="152400"/>
                  </a:lnTo>
                  <a:lnTo>
                    <a:pt x="7332830" y="104231"/>
                  </a:lnTo>
                  <a:lnTo>
                    <a:pt x="7311194" y="62396"/>
                  </a:lnTo>
                  <a:lnTo>
                    <a:pt x="7278203" y="29405"/>
                  </a:lnTo>
                  <a:lnTo>
                    <a:pt x="7236368" y="7769"/>
                  </a:lnTo>
                  <a:lnTo>
                    <a:pt x="7188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692" y="3332497"/>
              <a:ext cx="7068015" cy="3723600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6983730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The</a:t>
            </a:r>
            <a:r>
              <a:rPr spc="-20" dirty="0"/>
              <a:t> demand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600" spc="-25" dirty="0">
                <a:solidFill>
                  <a:srgbClr val="F47A3B"/>
                </a:solidFill>
              </a:rPr>
              <a:t>Availability</a:t>
            </a:r>
            <a:r>
              <a:rPr sz="2600" dirty="0">
                <a:solidFill>
                  <a:srgbClr val="F47A3B"/>
                </a:solidFill>
              </a:rPr>
              <a:t> </a:t>
            </a:r>
            <a:r>
              <a:rPr sz="2600" spc="-15" dirty="0">
                <a:solidFill>
                  <a:srgbClr val="F47A3B"/>
                </a:solidFill>
              </a:rPr>
              <a:t>of</a:t>
            </a:r>
            <a:r>
              <a:rPr sz="2600" dirty="0">
                <a:solidFill>
                  <a:srgbClr val="F47A3B"/>
                </a:solidFill>
              </a:rPr>
              <a:t> </a:t>
            </a:r>
            <a:r>
              <a:rPr sz="2600" spc="-15" dirty="0">
                <a:solidFill>
                  <a:srgbClr val="F47A3B"/>
                </a:solidFill>
              </a:rPr>
              <a:t>qualified</a:t>
            </a:r>
            <a:r>
              <a:rPr sz="2600" spc="-5" dirty="0">
                <a:solidFill>
                  <a:srgbClr val="F47A3B"/>
                </a:solidFill>
              </a:rPr>
              <a:t> staff:</a:t>
            </a:r>
            <a:r>
              <a:rPr sz="2600" dirty="0">
                <a:solidFill>
                  <a:srgbClr val="F47A3B"/>
                </a:solidFill>
              </a:rPr>
              <a:t> </a:t>
            </a:r>
            <a:r>
              <a:rPr sz="2600" spc="-10" dirty="0">
                <a:solidFill>
                  <a:srgbClr val="F47A3B"/>
                </a:solidFill>
              </a:rPr>
              <a:t>geographical</a:t>
            </a:r>
            <a:r>
              <a:rPr sz="2600" spc="-5" dirty="0">
                <a:solidFill>
                  <a:srgbClr val="F47A3B"/>
                </a:solidFill>
              </a:rPr>
              <a:t> </a:t>
            </a:r>
            <a:r>
              <a:rPr sz="2600" spc="-15" dirty="0">
                <a:solidFill>
                  <a:srgbClr val="F47A3B"/>
                </a:solidFill>
              </a:rPr>
              <a:t>split</a:t>
            </a:r>
            <a:endParaRPr sz="2600"/>
          </a:p>
        </p:txBody>
      </p:sp>
      <p:grpSp>
        <p:nvGrpSpPr>
          <p:cNvPr id="8" name="object 8"/>
          <p:cNvGrpSpPr/>
          <p:nvPr/>
        </p:nvGrpSpPr>
        <p:grpSpPr>
          <a:xfrm>
            <a:off x="8255000" y="1828800"/>
            <a:ext cx="7556500" cy="6400800"/>
            <a:chOff x="8255000" y="1828800"/>
            <a:chExt cx="7556500" cy="6400800"/>
          </a:xfrm>
        </p:grpSpPr>
        <p:sp>
          <p:nvSpPr>
            <p:cNvPr id="9" name="object 9"/>
            <p:cNvSpPr/>
            <p:nvPr/>
          </p:nvSpPr>
          <p:spPr>
            <a:xfrm>
              <a:off x="8255000" y="1828800"/>
              <a:ext cx="7556500" cy="6400800"/>
            </a:xfrm>
            <a:custGeom>
              <a:avLst/>
              <a:gdLst/>
              <a:ahLst/>
              <a:cxnLst/>
              <a:rect l="l" t="t" r="r" b="b"/>
              <a:pathLst>
                <a:path w="7556500" h="6400800">
                  <a:moveTo>
                    <a:pt x="730250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6146800"/>
                  </a:lnTo>
                  <a:lnTo>
                    <a:pt x="4092" y="6192457"/>
                  </a:lnTo>
                  <a:lnTo>
                    <a:pt x="15890" y="6235430"/>
                  </a:lnTo>
                  <a:lnTo>
                    <a:pt x="34677" y="6275000"/>
                  </a:lnTo>
                  <a:lnTo>
                    <a:pt x="59736" y="6310450"/>
                  </a:lnTo>
                  <a:lnTo>
                    <a:pt x="90349" y="6341063"/>
                  </a:lnTo>
                  <a:lnTo>
                    <a:pt x="125799" y="6366122"/>
                  </a:lnTo>
                  <a:lnTo>
                    <a:pt x="165369" y="6384909"/>
                  </a:lnTo>
                  <a:lnTo>
                    <a:pt x="208342" y="6396707"/>
                  </a:lnTo>
                  <a:lnTo>
                    <a:pt x="254000" y="6400800"/>
                  </a:lnTo>
                  <a:lnTo>
                    <a:pt x="7302500" y="6400800"/>
                  </a:lnTo>
                  <a:lnTo>
                    <a:pt x="7348157" y="6396707"/>
                  </a:lnTo>
                  <a:lnTo>
                    <a:pt x="7391130" y="6384909"/>
                  </a:lnTo>
                  <a:lnTo>
                    <a:pt x="7430700" y="6366122"/>
                  </a:lnTo>
                  <a:lnTo>
                    <a:pt x="7466150" y="6341063"/>
                  </a:lnTo>
                  <a:lnTo>
                    <a:pt x="7496763" y="6310450"/>
                  </a:lnTo>
                  <a:lnTo>
                    <a:pt x="7521822" y="6275000"/>
                  </a:lnTo>
                  <a:lnTo>
                    <a:pt x="7540609" y="6235430"/>
                  </a:lnTo>
                  <a:lnTo>
                    <a:pt x="7552407" y="6192457"/>
                  </a:lnTo>
                  <a:lnTo>
                    <a:pt x="7556500" y="6146800"/>
                  </a:lnTo>
                  <a:lnTo>
                    <a:pt x="7556500" y="254000"/>
                  </a:lnTo>
                  <a:lnTo>
                    <a:pt x="7552407" y="208342"/>
                  </a:lnTo>
                  <a:lnTo>
                    <a:pt x="7540609" y="165369"/>
                  </a:lnTo>
                  <a:lnTo>
                    <a:pt x="7521822" y="125799"/>
                  </a:lnTo>
                  <a:lnTo>
                    <a:pt x="7496763" y="90349"/>
                  </a:lnTo>
                  <a:lnTo>
                    <a:pt x="7466150" y="59736"/>
                  </a:lnTo>
                  <a:lnTo>
                    <a:pt x="7430700" y="34677"/>
                  </a:lnTo>
                  <a:lnTo>
                    <a:pt x="7391130" y="15890"/>
                  </a:lnTo>
                  <a:lnTo>
                    <a:pt x="7348157" y="4092"/>
                  </a:lnTo>
                  <a:lnTo>
                    <a:pt x="730250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56600" y="3124200"/>
              <a:ext cx="7340600" cy="4267200"/>
            </a:xfrm>
            <a:custGeom>
              <a:avLst/>
              <a:gdLst/>
              <a:ahLst/>
              <a:cxnLst/>
              <a:rect l="l" t="t" r="r" b="b"/>
              <a:pathLst>
                <a:path w="7340600" h="4267200">
                  <a:moveTo>
                    <a:pt x="71882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114800"/>
                  </a:lnTo>
                  <a:lnTo>
                    <a:pt x="7769" y="4162968"/>
                  </a:lnTo>
                  <a:lnTo>
                    <a:pt x="29405" y="4204803"/>
                  </a:lnTo>
                  <a:lnTo>
                    <a:pt x="62396" y="4237794"/>
                  </a:lnTo>
                  <a:lnTo>
                    <a:pt x="104231" y="4259430"/>
                  </a:lnTo>
                  <a:lnTo>
                    <a:pt x="152400" y="4267200"/>
                  </a:lnTo>
                  <a:lnTo>
                    <a:pt x="7188200" y="4267200"/>
                  </a:lnTo>
                  <a:lnTo>
                    <a:pt x="7236368" y="4259430"/>
                  </a:lnTo>
                  <a:lnTo>
                    <a:pt x="7278203" y="4237794"/>
                  </a:lnTo>
                  <a:lnTo>
                    <a:pt x="7311194" y="4204803"/>
                  </a:lnTo>
                  <a:lnTo>
                    <a:pt x="7332830" y="4162968"/>
                  </a:lnTo>
                  <a:lnTo>
                    <a:pt x="7340600" y="4114800"/>
                  </a:lnTo>
                  <a:lnTo>
                    <a:pt x="7340600" y="152400"/>
                  </a:lnTo>
                  <a:lnTo>
                    <a:pt x="7332830" y="104231"/>
                  </a:lnTo>
                  <a:lnTo>
                    <a:pt x="7311194" y="62396"/>
                  </a:lnTo>
                  <a:lnTo>
                    <a:pt x="7278203" y="29405"/>
                  </a:lnTo>
                  <a:lnTo>
                    <a:pt x="7236368" y="7769"/>
                  </a:lnTo>
                  <a:lnTo>
                    <a:pt x="7188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9892" y="3365822"/>
              <a:ext cx="6759807" cy="368998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96900" y="1894217"/>
            <a:ext cx="7240270" cy="10287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700" b="1" spc="-5" dirty="0">
                <a:latin typeface="Roboto"/>
                <a:cs typeface="Roboto"/>
              </a:rPr>
              <a:t>Emerging</a:t>
            </a:r>
            <a:r>
              <a:rPr sz="1700" b="1" spc="-20" dirty="0">
                <a:latin typeface="Roboto"/>
                <a:cs typeface="Roboto"/>
              </a:rPr>
              <a:t> </a:t>
            </a:r>
            <a:r>
              <a:rPr sz="1700" b="1" spc="-5" dirty="0">
                <a:latin typeface="Roboto"/>
                <a:cs typeface="Roboto"/>
              </a:rPr>
              <a:t>regions</a:t>
            </a:r>
            <a:endParaRPr sz="1700">
              <a:latin typeface="Roboto"/>
              <a:cs typeface="Roboto"/>
            </a:endParaRPr>
          </a:p>
          <a:p>
            <a:pPr marL="12700" marR="5080">
              <a:lnSpc>
                <a:spcPct val="112700"/>
              </a:lnSpc>
              <a:spcBef>
                <a:spcPts val="500"/>
              </a:spcBef>
            </a:pPr>
            <a:r>
              <a:rPr sz="1700" spc="-20" dirty="0">
                <a:latin typeface="Roboto-Light"/>
                <a:cs typeface="Roboto-Light"/>
              </a:rPr>
              <a:t>Please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indicate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availability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employee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groups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by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country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following </a:t>
            </a:r>
            <a:r>
              <a:rPr sz="1700" spc="-39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four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employees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group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your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country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94775" y="1894217"/>
            <a:ext cx="7240270" cy="10287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700" b="1" spc="-10" dirty="0">
                <a:latin typeface="Roboto"/>
                <a:cs typeface="Roboto"/>
              </a:rPr>
              <a:t>Developed</a:t>
            </a:r>
            <a:r>
              <a:rPr sz="1700" b="1" spc="-25" dirty="0">
                <a:latin typeface="Roboto"/>
                <a:cs typeface="Roboto"/>
              </a:rPr>
              <a:t> </a:t>
            </a:r>
            <a:r>
              <a:rPr sz="1700" b="1" spc="-5" dirty="0">
                <a:latin typeface="Roboto"/>
                <a:cs typeface="Roboto"/>
              </a:rPr>
              <a:t>regions</a:t>
            </a:r>
            <a:endParaRPr sz="1700">
              <a:latin typeface="Roboto"/>
              <a:cs typeface="Roboto"/>
            </a:endParaRPr>
          </a:p>
          <a:p>
            <a:pPr marL="12700" marR="5080">
              <a:lnSpc>
                <a:spcPct val="112700"/>
              </a:lnSpc>
              <a:spcBef>
                <a:spcPts val="500"/>
              </a:spcBef>
            </a:pPr>
            <a:r>
              <a:rPr sz="1700" spc="-20" dirty="0">
                <a:latin typeface="Roboto-Light"/>
                <a:cs typeface="Roboto-Light"/>
              </a:rPr>
              <a:t>Please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indicate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availability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employee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groups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by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country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following </a:t>
            </a:r>
            <a:r>
              <a:rPr sz="1700" spc="-39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four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employee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groups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in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your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country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65250" y="7048500"/>
            <a:ext cx="5022850" cy="38100"/>
          </a:xfrm>
          <a:custGeom>
            <a:avLst/>
            <a:gdLst/>
            <a:ahLst/>
            <a:cxnLst/>
            <a:rect l="l" t="t" r="r" b="b"/>
            <a:pathLst>
              <a:path w="5022850" h="38100">
                <a:moveTo>
                  <a:pt x="419100" y="0"/>
                </a:moveTo>
                <a:lnTo>
                  <a:pt x="0" y="0"/>
                </a:lnTo>
                <a:lnTo>
                  <a:pt x="0" y="38100"/>
                </a:lnTo>
                <a:lnTo>
                  <a:pt x="419100" y="38100"/>
                </a:lnTo>
                <a:lnTo>
                  <a:pt x="419100" y="0"/>
                </a:lnTo>
                <a:close/>
              </a:path>
              <a:path w="5022850" h="38100">
                <a:moveTo>
                  <a:pt x="1955800" y="0"/>
                </a:moveTo>
                <a:lnTo>
                  <a:pt x="1536700" y="0"/>
                </a:lnTo>
                <a:lnTo>
                  <a:pt x="1536700" y="38100"/>
                </a:lnTo>
                <a:lnTo>
                  <a:pt x="1955800" y="38100"/>
                </a:lnTo>
                <a:lnTo>
                  <a:pt x="1955800" y="0"/>
                </a:lnTo>
                <a:close/>
              </a:path>
              <a:path w="5022850" h="38100">
                <a:moveTo>
                  <a:pt x="3492500" y="0"/>
                </a:moveTo>
                <a:lnTo>
                  <a:pt x="3073400" y="0"/>
                </a:lnTo>
                <a:lnTo>
                  <a:pt x="3073400" y="38100"/>
                </a:lnTo>
                <a:lnTo>
                  <a:pt x="3492500" y="38100"/>
                </a:lnTo>
                <a:lnTo>
                  <a:pt x="3492500" y="0"/>
                </a:lnTo>
                <a:close/>
              </a:path>
              <a:path w="5022850" h="38100">
                <a:moveTo>
                  <a:pt x="5022850" y="0"/>
                </a:moveTo>
                <a:lnTo>
                  <a:pt x="4603750" y="0"/>
                </a:lnTo>
                <a:lnTo>
                  <a:pt x="4603750" y="38100"/>
                </a:lnTo>
                <a:lnTo>
                  <a:pt x="5022850" y="38100"/>
                </a:lnTo>
                <a:lnTo>
                  <a:pt x="5022850" y="0"/>
                </a:lnTo>
                <a:close/>
              </a:path>
            </a:pathLst>
          </a:custGeom>
          <a:solidFill>
            <a:srgbClr val="A09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88450" y="7048500"/>
            <a:ext cx="5022850" cy="38100"/>
          </a:xfrm>
          <a:custGeom>
            <a:avLst/>
            <a:gdLst/>
            <a:ahLst/>
            <a:cxnLst/>
            <a:rect l="l" t="t" r="r" b="b"/>
            <a:pathLst>
              <a:path w="5022850" h="38100">
                <a:moveTo>
                  <a:pt x="419100" y="0"/>
                </a:moveTo>
                <a:lnTo>
                  <a:pt x="0" y="0"/>
                </a:lnTo>
                <a:lnTo>
                  <a:pt x="0" y="38100"/>
                </a:lnTo>
                <a:lnTo>
                  <a:pt x="419100" y="38100"/>
                </a:lnTo>
                <a:lnTo>
                  <a:pt x="419100" y="0"/>
                </a:lnTo>
                <a:close/>
              </a:path>
              <a:path w="5022850" h="38100">
                <a:moveTo>
                  <a:pt x="1955800" y="0"/>
                </a:moveTo>
                <a:lnTo>
                  <a:pt x="1536700" y="0"/>
                </a:lnTo>
                <a:lnTo>
                  <a:pt x="1536700" y="38100"/>
                </a:lnTo>
                <a:lnTo>
                  <a:pt x="1955800" y="38100"/>
                </a:lnTo>
                <a:lnTo>
                  <a:pt x="1955800" y="0"/>
                </a:lnTo>
                <a:close/>
              </a:path>
              <a:path w="5022850" h="38100">
                <a:moveTo>
                  <a:pt x="3492500" y="0"/>
                </a:moveTo>
                <a:lnTo>
                  <a:pt x="3073400" y="0"/>
                </a:lnTo>
                <a:lnTo>
                  <a:pt x="3073400" y="38100"/>
                </a:lnTo>
                <a:lnTo>
                  <a:pt x="3492500" y="38100"/>
                </a:lnTo>
                <a:lnTo>
                  <a:pt x="3492500" y="0"/>
                </a:lnTo>
                <a:close/>
              </a:path>
              <a:path w="5022850" h="38100">
                <a:moveTo>
                  <a:pt x="5022850" y="0"/>
                </a:moveTo>
                <a:lnTo>
                  <a:pt x="4603750" y="0"/>
                </a:lnTo>
                <a:lnTo>
                  <a:pt x="4603750" y="38100"/>
                </a:lnTo>
                <a:lnTo>
                  <a:pt x="5022850" y="38100"/>
                </a:lnTo>
                <a:lnTo>
                  <a:pt x="5022850" y="0"/>
                </a:lnTo>
                <a:close/>
              </a:path>
            </a:pathLst>
          </a:custGeom>
          <a:solidFill>
            <a:srgbClr val="A09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56300" y="7092950"/>
            <a:ext cx="350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A09177"/>
                </a:solidFill>
                <a:latin typeface="Roboto-Light"/>
                <a:cs typeface="Roboto-Light"/>
              </a:rPr>
              <a:t>5</a:t>
            </a:r>
            <a:r>
              <a:rPr sz="1400" spc="-10" dirty="0">
                <a:solidFill>
                  <a:srgbClr val="A09177"/>
                </a:solidFill>
                <a:latin typeface="Roboto-Light"/>
                <a:cs typeface="Roboto-Light"/>
              </a:rPr>
              <a:t>2</a:t>
            </a:r>
            <a:r>
              <a:rPr sz="1400" dirty="0">
                <a:solidFill>
                  <a:srgbClr val="A09177"/>
                </a:solidFill>
                <a:latin typeface="Roboto-Light"/>
                <a:cs typeface="Roboto-Light"/>
              </a:rPr>
              <a:t>%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79500" y="7092950"/>
            <a:ext cx="3549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A09177"/>
                </a:solidFill>
                <a:latin typeface="Roboto-Light"/>
                <a:cs typeface="Roboto-Light"/>
              </a:rPr>
              <a:t>3</a:t>
            </a:r>
            <a:r>
              <a:rPr sz="1400" spc="-5" dirty="0">
                <a:solidFill>
                  <a:srgbClr val="A09177"/>
                </a:solidFill>
                <a:latin typeface="Roboto-Light"/>
                <a:cs typeface="Roboto-Light"/>
              </a:rPr>
              <a:t>8%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25975" y="7092950"/>
            <a:ext cx="351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A09177"/>
                </a:solidFill>
                <a:latin typeface="Roboto-Light"/>
                <a:cs typeface="Roboto-Light"/>
              </a:rPr>
              <a:t>3</a:t>
            </a:r>
            <a:r>
              <a:rPr sz="1400" spc="-5" dirty="0">
                <a:solidFill>
                  <a:srgbClr val="A09177"/>
                </a:solidFill>
                <a:latin typeface="Roboto-Light"/>
                <a:cs typeface="Roboto-Light"/>
              </a:rPr>
              <a:t>5</a:t>
            </a:r>
            <a:r>
              <a:rPr sz="1400" dirty="0">
                <a:solidFill>
                  <a:srgbClr val="A09177"/>
                </a:solidFill>
                <a:latin typeface="Roboto-Light"/>
                <a:cs typeface="Roboto-Light"/>
              </a:rPr>
              <a:t>%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49175" y="7092950"/>
            <a:ext cx="3543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A09177"/>
                </a:solidFill>
                <a:latin typeface="Roboto-Light"/>
                <a:cs typeface="Roboto-Light"/>
              </a:rPr>
              <a:t>3</a:t>
            </a:r>
            <a:r>
              <a:rPr sz="1400" spc="-5" dirty="0">
                <a:solidFill>
                  <a:srgbClr val="A09177"/>
                </a:solidFill>
                <a:latin typeface="Roboto-Light"/>
                <a:cs typeface="Roboto-Light"/>
              </a:rPr>
              <a:t>3%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89250" y="7092950"/>
            <a:ext cx="351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A09177"/>
                </a:solidFill>
                <a:latin typeface="Roboto-Light"/>
                <a:cs typeface="Roboto-Light"/>
              </a:rPr>
              <a:t>3</a:t>
            </a:r>
            <a:r>
              <a:rPr sz="1400" spc="-5" dirty="0">
                <a:solidFill>
                  <a:srgbClr val="A09177"/>
                </a:solidFill>
                <a:latin typeface="Roboto-Light"/>
                <a:cs typeface="Roboto-Light"/>
              </a:rPr>
              <a:t>5</a:t>
            </a:r>
            <a:r>
              <a:rPr sz="1400" dirty="0">
                <a:solidFill>
                  <a:srgbClr val="A09177"/>
                </a:solidFill>
                <a:latin typeface="Roboto-Light"/>
                <a:cs typeface="Roboto-Light"/>
              </a:rPr>
              <a:t>%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12450" y="7092950"/>
            <a:ext cx="3524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A09177"/>
                </a:solidFill>
                <a:latin typeface="Roboto-Light"/>
                <a:cs typeface="Roboto-Light"/>
              </a:rPr>
              <a:t>3</a:t>
            </a:r>
            <a:r>
              <a:rPr sz="1400" spc="-10" dirty="0">
                <a:solidFill>
                  <a:srgbClr val="A09177"/>
                </a:solidFill>
                <a:latin typeface="Roboto-Light"/>
                <a:cs typeface="Roboto-Light"/>
              </a:rPr>
              <a:t>2%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52524" y="7092950"/>
            <a:ext cx="351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A09177"/>
                </a:solidFill>
                <a:latin typeface="Roboto-Light"/>
                <a:cs typeface="Roboto-Light"/>
              </a:rPr>
              <a:t>3</a:t>
            </a:r>
            <a:r>
              <a:rPr sz="1400" spc="-5" dirty="0">
                <a:solidFill>
                  <a:srgbClr val="A09177"/>
                </a:solidFill>
                <a:latin typeface="Roboto-Light"/>
                <a:cs typeface="Roboto-Light"/>
              </a:rPr>
              <a:t>5</a:t>
            </a:r>
            <a:r>
              <a:rPr sz="1400" dirty="0">
                <a:solidFill>
                  <a:srgbClr val="A09177"/>
                </a:solidFill>
                <a:latin typeface="Roboto-Light"/>
                <a:cs typeface="Roboto-Light"/>
              </a:rPr>
              <a:t>%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75724" y="7092950"/>
            <a:ext cx="3549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0" dirty="0">
                <a:solidFill>
                  <a:srgbClr val="A09177"/>
                </a:solidFill>
                <a:latin typeface="Roboto-Light"/>
                <a:cs typeface="Roboto-Light"/>
              </a:rPr>
              <a:t>4</a:t>
            </a:r>
            <a:r>
              <a:rPr sz="1400" spc="-45" dirty="0">
                <a:solidFill>
                  <a:srgbClr val="A09177"/>
                </a:solidFill>
                <a:latin typeface="Roboto-Light"/>
                <a:cs typeface="Roboto-Light"/>
              </a:rPr>
              <a:t>4</a:t>
            </a:r>
            <a:r>
              <a:rPr sz="1400" dirty="0">
                <a:solidFill>
                  <a:srgbClr val="A09177"/>
                </a:solidFill>
                <a:latin typeface="Roboto-Light"/>
                <a:cs typeface="Roboto-Light"/>
              </a:rPr>
              <a:t>%</a:t>
            </a:r>
            <a:endParaRPr sz="1400">
              <a:latin typeface="Roboto-Light"/>
              <a:cs typeface="Roboto-Ligh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358900" y="6750050"/>
            <a:ext cx="5137150" cy="970280"/>
            <a:chOff x="1358900" y="6750050"/>
            <a:chExt cx="5137150" cy="970280"/>
          </a:xfrm>
        </p:grpSpPr>
        <p:sp>
          <p:nvSpPr>
            <p:cNvPr id="25" name="object 25"/>
            <p:cNvSpPr/>
            <p:nvPr/>
          </p:nvSpPr>
          <p:spPr>
            <a:xfrm>
              <a:off x="596900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3865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0195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525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4096" y="7531105"/>
              <a:ext cx="187452" cy="18870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7305" y="7137403"/>
              <a:ext cx="152400" cy="15342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9182100" y="6750050"/>
            <a:ext cx="5137150" cy="970280"/>
            <a:chOff x="9182100" y="6750050"/>
            <a:chExt cx="5137150" cy="970280"/>
          </a:xfrm>
        </p:grpSpPr>
        <p:sp>
          <p:nvSpPr>
            <p:cNvPr id="32" name="object 32"/>
            <p:cNvSpPr/>
            <p:nvPr/>
          </p:nvSpPr>
          <p:spPr>
            <a:xfrm>
              <a:off x="1379220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26185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72515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18845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25396" y="7531105"/>
              <a:ext cx="187451" cy="18870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75805" y="7137403"/>
              <a:ext cx="152400" cy="15342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105400" y="7527925"/>
            <a:ext cx="2599690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0" dirty="0">
                <a:latin typeface="Roboto-Light"/>
                <a:cs typeface="Roboto-Light"/>
              </a:rPr>
              <a:t>In</a:t>
            </a:r>
            <a:r>
              <a:rPr sz="1300" spc="-15" dirty="0">
                <a:latin typeface="Roboto-Light"/>
                <a:cs typeface="Roboto-Light"/>
              </a:rPr>
              <a:t> emerging</a:t>
            </a:r>
            <a:r>
              <a:rPr sz="1300" spc="-5" dirty="0">
                <a:latin typeface="Roboto-Light"/>
                <a:cs typeface="Roboto-Light"/>
              </a:rPr>
              <a:t> </a:t>
            </a:r>
            <a:r>
              <a:rPr sz="1300" spc="-15" dirty="0">
                <a:latin typeface="Roboto-Light"/>
                <a:cs typeface="Roboto-Light"/>
              </a:rPr>
              <a:t>markets, main</a:t>
            </a:r>
            <a:r>
              <a:rPr sz="1300" spc="-10" dirty="0">
                <a:latin typeface="Roboto-Light"/>
                <a:cs typeface="Roboto-Light"/>
              </a:rPr>
              <a:t> shortage </a:t>
            </a:r>
            <a:r>
              <a:rPr sz="1300" spc="-300" dirty="0">
                <a:latin typeface="Roboto-Light"/>
                <a:cs typeface="Roboto-Light"/>
              </a:rPr>
              <a:t> </a:t>
            </a:r>
            <a:r>
              <a:rPr sz="1300" spc="-15" dirty="0">
                <a:latin typeface="Roboto-Light"/>
                <a:cs typeface="Roboto-Light"/>
              </a:rPr>
              <a:t>is</a:t>
            </a:r>
            <a:r>
              <a:rPr sz="1300" spc="-10" dirty="0">
                <a:latin typeface="Roboto-Light"/>
                <a:cs typeface="Roboto-Light"/>
              </a:rPr>
              <a:t> </a:t>
            </a:r>
            <a:r>
              <a:rPr sz="1300" spc="-15" dirty="0">
                <a:latin typeface="Roboto-Light"/>
                <a:cs typeface="Roboto-Light"/>
              </a:rPr>
              <a:t>at</a:t>
            </a:r>
            <a:r>
              <a:rPr sz="1300" spc="-10" dirty="0">
                <a:latin typeface="Roboto-Light"/>
                <a:cs typeface="Roboto-Light"/>
              </a:rPr>
              <a:t> the</a:t>
            </a:r>
            <a:r>
              <a:rPr sz="1300" dirty="0">
                <a:latin typeface="Roboto-Light"/>
                <a:cs typeface="Roboto-Light"/>
              </a:rPr>
              <a:t> </a:t>
            </a:r>
            <a:r>
              <a:rPr sz="1300" spc="-15" dirty="0">
                <a:latin typeface="Roboto-Light"/>
                <a:cs typeface="Roboto-Light"/>
              </a:rPr>
              <a:t>managerial</a:t>
            </a:r>
            <a:r>
              <a:rPr sz="1300" spc="-10" dirty="0">
                <a:latin typeface="Roboto-Light"/>
                <a:cs typeface="Roboto-Light"/>
              </a:rPr>
              <a:t> </a:t>
            </a:r>
            <a:r>
              <a:rPr sz="1300" spc="-15" dirty="0">
                <a:latin typeface="Roboto-Light"/>
                <a:cs typeface="Roboto-Light"/>
              </a:rPr>
              <a:t>level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8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12966636" y="7502499"/>
            <a:ext cx="2317750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0" dirty="0">
                <a:latin typeface="Roboto-Light"/>
                <a:cs typeface="Roboto-Light"/>
              </a:rPr>
              <a:t>In </a:t>
            </a:r>
            <a:r>
              <a:rPr sz="1300" spc="-15" dirty="0">
                <a:latin typeface="Roboto-Light"/>
                <a:cs typeface="Roboto-Light"/>
              </a:rPr>
              <a:t>developed</a:t>
            </a:r>
            <a:r>
              <a:rPr sz="1300" dirty="0">
                <a:latin typeface="Roboto-Light"/>
                <a:cs typeface="Roboto-Light"/>
              </a:rPr>
              <a:t> </a:t>
            </a:r>
            <a:r>
              <a:rPr sz="1300" spc="-15" dirty="0">
                <a:latin typeface="Roboto-Light"/>
                <a:cs typeface="Roboto-Light"/>
              </a:rPr>
              <a:t>countries,</a:t>
            </a:r>
            <a:r>
              <a:rPr sz="1300" spc="-5" dirty="0">
                <a:latin typeface="Roboto-Light"/>
                <a:cs typeface="Roboto-Light"/>
              </a:rPr>
              <a:t> </a:t>
            </a:r>
            <a:r>
              <a:rPr sz="1300" spc="-15" dirty="0">
                <a:latin typeface="Roboto-Light"/>
                <a:cs typeface="Roboto-Light"/>
              </a:rPr>
              <a:t>main </a:t>
            </a:r>
            <a:r>
              <a:rPr sz="1300" spc="-10" dirty="0">
                <a:latin typeface="Roboto-Light"/>
                <a:cs typeface="Roboto-Light"/>
              </a:rPr>
              <a:t> shortage </a:t>
            </a:r>
            <a:r>
              <a:rPr sz="1300" spc="-15" dirty="0">
                <a:latin typeface="Roboto-Light"/>
                <a:cs typeface="Roboto-Light"/>
              </a:rPr>
              <a:t>is at</a:t>
            </a:r>
            <a:r>
              <a:rPr sz="1300" spc="-10" dirty="0">
                <a:latin typeface="Roboto-Light"/>
                <a:cs typeface="Roboto-Light"/>
              </a:rPr>
              <a:t> the </a:t>
            </a:r>
            <a:r>
              <a:rPr sz="1300" spc="-15" dirty="0">
                <a:latin typeface="Roboto-Light"/>
                <a:cs typeface="Roboto-Light"/>
              </a:rPr>
              <a:t>operative</a:t>
            </a:r>
            <a:r>
              <a:rPr sz="1300" spc="-5" dirty="0">
                <a:latin typeface="Roboto-Light"/>
                <a:cs typeface="Roboto-Light"/>
              </a:rPr>
              <a:t> </a:t>
            </a:r>
            <a:r>
              <a:rPr sz="1300" spc="-15" dirty="0">
                <a:latin typeface="Roboto-Light"/>
                <a:cs typeface="Roboto-Light"/>
              </a:rPr>
              <a:t>level</a:t>
            </a:r>
            <a:endParaRPr sz="1300">
              <a:latin typeface="Roboto-Light"/>
              <a:cs typeface="Roboto-Light"/>
            </a:endParaRPr>
          </a:p>
        </p:txBody>
      </p:sp>
      <p:pic>
        <p:nvPicPr>
          <p:cNvPr id="43" name="Picture 42" descr="Logo, company name&#10;&#10;Description automatically generated">
            <a:extLst>
              <a:ext uri="{FF2B5EF4-FFF2-40B4-BE49-F238E27FC236}">
                <a16:creationId xmlns:a16="http://schemas.microsoft.com/office/drawing/2014/main" id="{0DC9CD05-56B2-2D45-8DD3-2716093C591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71678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Benefits</a:t>
            </a:r>
            <a:r>
              <a:rPr spc="-40" dirty="0"/>
              <a:t> </a:t>
            </a:r>
            <a:r>
              <a:rPr spc="-30" dirty="0"/>
              <a:t>of</a:t>
            </a:r>
            <a:r>
              <a:rPr spc="-35" dirty="0"/>
              <a:t> </a:t>
            </a:r>
            <a:r>
              <a:rPr spc="-45" dirty="0"/>
              <a:t>professionalisation?</a:t>
            </a:r>
          </a:p>
        </p:txBody>
      </p:sp>
      <p:sp>
        <p:nvSpPr>
          <p:cNvPr id="4" name="object 4"/>
          <p:cNvSpPr/>
          <p:nvPr/>
        </p:nvSpPr>
        <p:spPr>
          <a:xfrm>
            <a:off x="3162297" y="1498606"/>
            <a:ext cx="3159125" cy="3342640"/>
          </a:xfrm>
          <a:custGeom>
            <a:avLst/>
            <a:gdLst/>
            <a:ahLst/>
            <a:cxnLst/>
            <a:rect l="l" t="t" r="r" b="b"/>
            <a:pathLst>
              <a:path w="3159125" h="3342640">
                <a:moveTo>
                  <a:pt x="3153867" y="0"/>
                </a:moveTo>
                <a:lnTo>
                  <a:pt x="11442" y="0"/>
                </a:lnTo>
                <a:lnTo>
                  <a:pt x="5118" y="0"/>
                </a:lnTo>
                <a:lnTo>
                  <a:pt x="0" y="5118"/>
                </a:lnTo>
                <a:lnTo>
                  <a:pt x="0" y="3337242"/>
                </a:lnTo>
                <a:lnTo>
                  <a:pt x="5118" y="3342373"/>
                </a:lnTo>
                <a:lnTo>
                  <a:pt x="3153867" y="3342373"/>
                </a:lnTo>
                <a:lnTo>
                  <a:pt x="3158998" y="3337242"/>
                </a:lnTo>
                <a:lnTo>
                  <a:pt x="3158998" y="5118"/>
                </a:lnTo>
                <a:lnTo>
                  <a:pt x="3153867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62297" y="1498606"/>
            <a:ext cx="3159125" cy="334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257810" marR="433070">
              <a:lnSpc>
                <a:spcPts val="2300"/>
              </a:lnSpc>
            </a:pPr>
            <a:r>
              <a:rPr sz="2000" b="1" spc="5" dirty="0">
                <a:solidFill>
                  <a:srgbClr val="24428E"/>
                </a:solidFill>
                <a:latin typeface="Roboto"/>
                <a:cs typeface="Roboto"/>
              </a:rPr>
              <a:t>Defined</a:t>
            </a:r>
            <a:r>
              <a:rPr sz="2000" b="1" spc="2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5" dirty="0">
                <a:solidFill>
                  <a:srgbClr val="24428E"/>
                </a:solidFill>
                <a:latin typeface="Roboto"/>
                <a:cs typeface="Roboto"/>
              </a:rPr>
              <a:t>standard</a:t>
            </a:r>
            <a:r>
              <a:rPr sz="2000" b="1" spc="3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24428E"/>
                </a:solidFill>
                <a:latin typeface="Roboto"/>
                <a:cs typeface="Roboto"/>
              </a:rPr>
              <a:t>of </a:t>
            </a:r>
            <a:r>
              <a:rPr sz="2000" b="1" spc="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competence</a:t>
            </a:r>
            <a:r>
              <a:rPr sz="2000" b="1" spc="2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24428E"/>
                </a:solidFill>
                <a:latin typeface="Roboto"/>
                <a:cs typeface="Roboto"/>
              </a:rPr>
              <a:t>for</a:t>
            </a:r>
            <a:r>
              <a:rPr sz="2000" b="1" spc="2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24428E"/>
                </a:solidFill>
                <a:latin typeface="Roboto"/>
                <a:cs typeface="Roboto"/>
              </a:rPr>
              <a:t>a</a:t>
            </a:r>
            <a:r>
              <a:rPr sz="2000" b="1" spc="2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5" dirty="0">
                <a:solidFill>
                  <a:srgbClr val="24428E"/>
                </a:solidFill>
                <a:latin typeface="Roboto"/>
                <a:cs typeface="Roboto"/>
              </a:rPr>
              <a:t>set </a:t>
            </a:r>
            <a:r>
              <a:rPr sz="2000" b="1" spc="-484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24428E"/>
                </a:solidFill>
                <a:latin typeface="Roboto"/>
                <a:cs typeface="Roboto"/>
              </a:rPr>
              <a:t>of</a:t>
            </a:r>
            <a:r>
              <a:rPr sz="2000" b="1" spc="2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5" dirty="0">
                <a:solidFill>
                  <a:srgbClr val="24428E"/>
                </a:solidFill>
                <a:latin typeface="Roboto"/>
                <a:cs typeface="Roboto"/>
              </a:rPr>
              <a:t>tasks</a:t>
            </a:r>
            <a:r>
              <a:rPr sz="2000" b="1" spc="2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within</a:t>
            </a:r>
            <a:r>
              <a:rPr sz="2000" b="1" spc="2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the </a:t>
            </a:r>
            <a:r>
              <a:rPr sz="2000" b="1" spc="1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supply</a:t>
            </a:r>
            <a:r>
              <a:rPr sz="2000" b="1" spc="3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chain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22006" y="5039630"/>
            <a:ext cx="3159125" cy="3342640"/>
          </a:xfrm>
          <a:custGeom>
            <a:avLst/>
            <a:gdLst/>
            <a:ahLst/>
            <a:cxnLst/>
            <a:rect l="l" t="t" r="r" b="b"/>
            <a:pathLst>
              <a:path w="3159125" h="3342640">
                <a:moveTo>
                  <a:pt x="3153867" y="0"/>
                </a:moveTo>
                <a:lnTo>
                  <a:pt x="11442" y="0"/>
                </a:lnTo>
                <a:lnTo>
                  <a:pt x="5118" y="0"/>
                </a:lnTo>
                <a:lnTo>
                  <a:pt x="0" y="5130"/>
                </a:lnTo>
                <a:lnTo>
                  <a:pt x="0" y="3337255"/>
                </a:lnTo>
                <a:lnTo>
                  <a:pt x="5118" y="3342373"/>
                </a:lnTo>
                <a:lnTo>
                  <a:pt x="3153867" y="3342373"/>
                </a:lnTo>
                <a:lnTo>
                  <a:pt x="3158997" y="3337255"/>
                </a:lnTo>
                <a:lnTo>
                  <a:pt x="3158997" y="5130"/>
                </a:lnTo>
                <a:lnTo>
                  <a:pt x="3153867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22006" y="5039630"/>
            <a:ext cx="3159125" cy="334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257810" marR="1078230">
              <a:lnSpc>
                <a:spcPts val="2300"/>
              </a:lnSpc>
            </a:pPr>
            <a:r>
              <a:rPr sz="2000" b="1" spc="15" dirty="0">
                <a:solidFill>
                  <a:srgbClr val="24428E"/>
                </a:solidFill>
                <a:latin typeface="Roboto"/>
                <a:cs typeface="Roboto"/>
              </a:rPr>
              <a:t>Exponential </a:t>
            </a:r>
            <a:r>
              <a:rPr sz="2000" b="1" spc="2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5" dirty="0">
                <a:solidFill>
                  <a:srgbClr val="24428E"/>
                </a:solidFill>
                <a:latin typeface="Roboto"/>
                <a:cs typeface="Roboto"/>
              </a:rPr>
              <a:t>improvement </a:t>
            </a:r>
            <a:r>
              <a:rPr sz="2000" b="1" spc="15" dirty="0">
                <a:solidFill>
                  <a:srgbClr val="24428E"/>
                </a:solidFill>
                <a:latin typeface="Roboto"/>
                <a:cs typeface="Roboto"/>
              </a:rPr>
              <a:t>in </a:t>
            </a:r>
            <a:r>
              <a:rPr sz="2000" b="1" spc="-484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supply</a:t>
            </a:r>
            <a:r>
              <a:rPr sz="2000" b="1" spc="2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chain</a:t>
            </a:r>
            <a:endParaRPr sz="2000">
              <a:latin typeface="Roboto"/>
              <a:cs typeface="Roboto"/>
            </a:endParaRPr>
          </a:p>
          <a:p>
            <a:pPr marL="257810" marR="226695">
              <a:lnSpc>
                <a:spcPts val="2300"/>
              </a:lnSpc>
            </a:pP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management practices </a:t>
            </a:r>
            <a:r>
              <a:rPr sz="2000" b="1" spc="-484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5" dirty="0">
                <a:solidFill>
                  <a:srgbClr val="24428E"/>
                </a:solidFill>
                <a:latin typeface="Roboto"/>
                <a:cs typeface="Roboto"/>
              </a:rPr>
              <a:t>deployed</a:t>
            </a:r>
            <a:r>
              <a:rPr sz="2000" b="1" spc="3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5" dirty="0">
                <a:solidFill>
                  <a:srgbClr val="24428E"/>
                </a:solidFill>
                <a:latin typeface="Roboto"/>
                <a:cs typeface="Roboto"/>
              </a:rPr>
              <a:t>in</a:t>
            </a:r>
            <a:endParaRPr sz="2000">
              <a:latin typeface="Roboto"/>
              <a:cs typeface="Roboto"/>
            </a:endParaRPr>
          </a:p>
          <a:p>
            <a:pPr marL="257810">
              <a:lnSpc>
                <a:spcPts val="2240"/>
              </a:lnSpc>
            </a:pPr>
            <a:r>
              <a:rPr sz="2000" b="1" spc="20" dirty="0">
                <a:solidFill>
                  <a:srgbClr val="24428E"/>
                </a:solidFill>
                <a:latin typeface="Roboto"/>
                <a:cs typeface="Roboto"/>
              </a:rPr>
              <a:t>country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48503" y="1498606"/>
            <a:ext cx="3159125" cy="3342640"/>
          </a:xfrm>
          <a:custGeom>
            <a:avLst/>
            <a:gdLst/>
            <a:ahLst/>
            <a:cxnLst/>
            <a:rect l="l" t="t" r="r" b="b"/>
            <a:pathLst>
              <a:path w="3159125" h="3342640">
                <a:moveTo>
                  <a:pt x="3153867" y="0"/>
                </a:moveTo>
                <a:lnTo>
                  <a:pt x="11442" y="0"/>
                </a:lnTo>
                <a:lnTo>
                  <a:pt x="5118" y="0"/>
                </a:lnTo>
                <a:lnTo>
                  <a:pt x="0" y="5118"/>
                </a:lnTo>
                <a:lnTo>
                  <a:pt x="0" y="3337242"/>
                </a:lnTo>
                <a:lnTo>
                  <a:pt x="5118" y="3342373"/>
                </a:lnTo>
                <a:lnTo>
                  <a:pt x="3153867" y="3342373"/>
                </a:lnTo>
                <a:lnTo>
                  <a:pt x="3158997" y="3337242"/>
                </a:lnTo>
                <a:lnTo>
                  <a:pt x="3158997" y="5118"/>
                </a:lnTo>
                <a:lnTo>
                  <a:pt x="3153867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48503" y="1498606"/>
            <a:ext cx="3159125" cy="334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257810" marR="270510">
              <a:lnSpc>
                <a:spcPts val="2300"/>
              </a:lnSpc>
            </a:pPr>
            <a:r>
              <a:rPr sz="2000" b="1" dirty="0">
                <a:solidFill>
                  <a:srgbClr val="24428E"/>
                </a:solidFill>
                <a:latin typeface="Roboto"/>
                <a:cs typeface="Roboto"/>
              </a:rPr>
              <a:t>Improved</a:t>
            </a:r>
            <a:r>
              <a:rPr sz="2000" b="1" spc="3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supply</a:t>
            </a:r>
            <a:r>
              <a:rPr sz="2000" b="1" spc="2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chain </a:t>
            </a:r>
            <a:r>
              <a:rPr sz="2000" b="1" spc="-484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management</a:t>
            </a:r>
            <a:r>
              <a:rPr sz="2000" b="1" spc="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outcome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48503" y="5039630"/>
            <a:ext cx="3159125" cy="3342640"/>
          </a:xfrm>
          <a:custGeom>
            <a:avLst/>
            <a:gdLst/>
            <a:ahLst/>
            <a:cxnLst/>
            <a:rect l="l" t="t" r="r" b="b"/>
            <a:pathLst>
              <a:path w="3159125" h="3342640">
                <a:moveTo>
                  <a:pt x="3153867" y="0"/>
                </a:moveTo>
                <a:lnTo>
                  <a:pt x="11442" y="0"/>
                </a:lnTo>
                <a:lnTo>
                  <a:pt x="5118" y="0"/>
                </a:lnTo>
                <a:lnTo>
                  <a:pt x="0" y="5130"/>
                </a:lnTo>
                <a:lnTo>
                  <a:pt x="0" y="3337255"/>
                </a:lnTo>
                <a:lnTo>
                  <a:pt x="5118" y="3342373"/>
                </a:lnTo>
                <a:lnTo>
                  <a:pt x="3153867" y="3342373"/>
                </a:lnTo>
                <a:lnTo>
                  <a:pt x="3158997" y="3337255"/>
                </a:lnTo>
                <a:lnTo>
                  <a:pt x="3158997" y="5130"/>
                </a:lnTo>
                <a:lnTo>
                  <a:pt x="3153867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48503" y="5039630"/>
            <a:ext cx="3159125" cy="334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257810" marR="1170940">
              <a:lnSpc>
                <a:spcPts val="2300"/>
              </a:lnSpc>
            </a:pPr>
            <a:r>
              <a:rPr sz="2000" b="1" spc="5" dirty="0">
                <a:solidFill>
                  <a:srgbClr val="24428E"/>
                </a:solidFill>
                <a:latin typeface="Roboto"/>
                <a:cs typeface="Roboto"/>
              </a:rPr>
              <a:t>Create </a:t>
            </a:r>
            <a:r>
              <a:rPr sz="2000" b="1" dirty="0">
                <a:solidFill>
                  <a:srgbClr val="24428E"/>
                </a:solidFill>
                <a:latin typeface="Roboto"/>
                <a:cs typeface="Roboto"/>
              </a:rPr>
              <a:t>a</a:t>
            </a:r>
            <a:r>
              <a:rPr sz="2000" b="1" spc="5" dirty="0">
                <a:solidFill>
                  <a:srgbClr val="24428E"/>
                </a:solidFill>
                <a:latin typeface="Roboto"/>
                <a:cs typeface="Roboto"/>
              </a:rPr>
              <a:t> sense </a:t>
            </a:r>
            <a:r>
              <a:rPr sz="2000" b="1" spc="-484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24428E"/>
                </a:solidFill>
                <a:latin typeface="Roboto"/>
                <a:cs typeface="Roboto"/>
              </a:rPr>
              <a:t>of</a:t>
            </a:r>
            <a:r>
              <a:rPr sz="2000" b="1" spc="3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5" dirty="0">
                <a:solidFill>
                  <a:srgbClr val="24428E"/>
                </a:solidFill>
                <a:latin typeface="Roboto"/>
                <a:cs typeface="Roboto"/>
              </a:rPr>
              <a:t>identity</a:t>
            </a:r>
            <a:endParaRPr sz="2000">
              <a:latin typeface="Roboto"/>
              <a:cs typeface="Roboto"/>
            </a:endParaRPr>
          </a:p>
          <a:p>
            <a:pPr marL="257810">
              <a:lnSpc>
                <a:spcPts val="2240"/>
              </a:lnSpc>
            </a:pPr>
            <a:r>
              <a:rPr sz="2000" b="1" dirty="0">
                <a:solidFill>
                  <a:srgbClr val="24428E"/>
                </a:solidFill>
                <a:latin typeface="Roboto"/>
                <a:cs typeface="Roboto"/>
              </a:rPr>
              <a:t>&amp;</a:t>
            </a:r>
            <a:r>
              <a:rPr sz="2000" b="1" spc="-5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prestige</a:t>
            </a:r>
            <a:endParaRPr sz="2000">
              <a:latin typeface="Roboto"/>
              <a:cs typeface="Robo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36772" y="1867395"/>
            <a:ext cx="652780" cy="847090"/>
            <a:chOff x="3236772" y="1867395"/>
            <a:chExt cx="652780" cy="847090"/>
          </a:xfrm>
        </p:grpSpPr>
        <p:sp>
          <p:nvSpPr>
            <p:cNvPr id="13" name="object 13"/>
            <p:cNvSpPr/>
            <p:nvPr/>
          </p:nvSpPr>
          <p:spPr>
            <a:xfrm>
              <a:off x="3236772" y="1916074"/>
              <a:ext cx="652780" cy="798195"/>
            </a:xfrm>
            <a:custGeom>
              <a:avLst/>
              <a:gdLst/>
              <a:ahLst/>
              <a:cxnLst/>
              <a:rect l="l" t="t" r="r" b="b"/>
              <a:pathLst>
                <a:path w="652779" h="798194">
                  <a:moveTo>
                    <a:pt x="652373" y="0"/>
                  </a:moveTo>
                  <a:lnTo>
                    <a:pt x="0" y="0"/>
                  </a:lnTo>
                  <a:lnTo>
                    <a:pt x="0" y="89725"/>
                  </a:lnTo>
                  <a:lnTo>
                    <a:pt x="0" y="797979"/>
                  </a:lnTo>
                  <a:lnTo>
                    <a:pt x="652373" y="797979"/>
                  </a:lnTo>
                  <a:lnTo>
                    <a:pt x="652373" y="89725"/>
                  </a:lnTo>
                  <a:lnTo>
                    <a:pt x="652373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06699" y="1980501"/>
              <a:ext cx="513080" cy="673735"/>
            </a:xfrm>
            <a:custGeom>
              <a:avLst/>
              <a:gdLst/>
              <a:ahLst/>
              <a:cxnLst/>
              <a:rect l="l" t="t" r="r" b="b"/>
              <a:pathLst>
                <a:path w="513079" h="673735">
                  <a:moveTo>
                    <a:pt x="512521" y="0"/>
                  </a:moveTo>
                  <a:lnTo>
                    <a:pt x="0" y="0"/>
                  </a:lnTo>
                  <a:lnTo>
                    <a:pt x="0" y="25298"/>
                  </a:lnTo>
                  <a:lnTo>
                    <a:pt x="0" y="673404"/>
                  </a:lnTo>
                  <a:lnTo>
                    <a:pt x="512521" y="673404"/>
                  </a:lnTo>
                  <a:lnTo>
                    <a:pt x="512521" y="25298"/>
                  </a:lnTo>
                  <a:lnTo>
                    <a:pt x="512521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37953" y="2084463"/>
              <a:ext cx="333375" cy="464820"/>
            </a:xfrm>
            <a:custGeom>
              <a:avLst/>
              <a:gdLst/>
              <a:ahLst/>
              <a:cxnLst/>
              <a:rect l="l" t="t" r="r" b="b"/>
              <a:pathLst>
                <a:path w="333375" h="464819">
                  <a:moveTo>
                    <a:pt x="240830" y="450951"/>
                  </a:moveTo>
                  <a:lnTo>
                    <a:pt x="5892" y="450951"/>
                  </a:lnTo>
                  <a:lnTo>
                    <a:pt x="5892" y="464705"/>
                  </a:lnTo>
                  <a:lnTo>
                    <a:pt x="240830" y="464705"/>
                  </a:lnTo>
                  <a:lnTo>
                    <a:pt x="240830" y="450951"/>
                  </a:lnTo>
                  <a:close/>
                </a:path>
                <a:path w="333375" h="464819">
                  <a:moveTo>
                    <a:pt x="240830" y="269570"/>
                  </a:moveTo>
                  <a:lnTo>
                    <a:pt x="5892" y="269570"/>
                  </a:lnTo>
                  <a:lnTo>
                    <a:pt x="5892" y="283311"/>
                  </a:lnTo>
                  <a:lnTo>
                    <a:pt x="240830" y="283311"/>
                  </a:lnTo>
                  <a:lnTo>
                    <a:pt x="240830" y="269570"/>
                  </a:lnTo>
                  <a:close/>
                </a:path>
                <a:path w="333375" h="464819">
                  <a:moveTo>
                    <a:pt x="240830" y="88188"/>
                  </a:moveTo>
                  <a:lnTo>
                    <a:pt x="5892" y="88188"/>
                  </a:lnTo>
                  <a:lnTo>
                    <a:pt x="5892" y="101930"/>
                  </a:lnTo>
                  <a:lnTo>
                    <a:pt x="240830" y="101930"/>
                  </a:lnTo>
                  <a:lnTo>
                    <a:pt x="240830" y="88188"/>
                  </a:lnTo>
                  <a:close/>
                </a:path>
                <a:path w="333375" h="464819">
                  <a:moveTo>
                    <a:pt x="332917" y="360260"/>
                  </a:moveTo>
                  <a:lnTo>
                    <a:pt x="0" y="360260"/>
                  </a:lnTo>
                  <a:lnTo>
                    <a:pt x="0" y="374015"/>
                  </a:lnTo>
                  <a:lnTo>
                    <a:pt x="332917" y="374015"/>
                  </a:lnTo>
                  <a:lnTo>
                    <a:pt x="332917" y="360260"/>
                  </a:lnTo>
                  <a:close/>
                </a:path>
                <a:path w="333375" h="464819">
                  <a:moveTo>
                    <a:pt x="332917" y="178879"/>
                  </a:moveTo>
                  <a:lnTo>
                    <a:pt x="0" y="178879"/>
                  </a:lnTo>
                  <a:lnTo>
                    <a:pt x="0" y="192620"/>
                  </a:lnTo>
                  <a:lnTo>
                    <a:pt x="332917" y="192620"/>
                  </a:lnTo>
                  <a:lnTo>
                    <a:pt x="332917" y="178879"/>
                  </a:lnTo>
                  <a:close/>
                </a:path>
                <a:path w="333375" h="464819">
                  <a:moveTo>
                    <a:pt x="332917" y="0"/>
                  </a:moveTo>
                  <a:lnTo>
                    <a:pt x="0" y="0"/>
                  </a:lnTo>
                  <a:lnTo>
                    <a:pt x="0" y="13741"/>
                  </a:lnTo>
                  <a:lnTo>
                    <a:pt x="332917" y="13741"/>
                  </a:lnTo>
                  <a:lnTo>
                    <a:pt x="332917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57765" y="2069439"/>
              <a:ext cx="51435" cy="492759"/>
            </a:xfrm>
            <a:custGeom>
              <a:avLst/>
              <a:gdLst/>
              <a:ahLst/>
              <a:cxnLst/>
              <a:rect l="l" t="t" r="r" b="b"/>
              <a:pathLst>
                <a:path w="51435" h="492760">
                  <a:moveTo>
                    <a:pt x="50952" y="460705"/>
                  </a:moveTo>
                  <a:lnTo>
                    <a:pt x="43713" y="453466"/>
                  </a:lnTo>
                  <a:lnTo>
                    <a:pt x="19405" y="477786"/>
                  </a:lnTo>
                  <a:lnTo>
                    <a:pt x="7239" y="465620"/>
                  </a:lnTo>
                  <a:lnTo>
                    <a:pt x="0" y="472846"/>
                  </a:lnTo>
                  <a:lnTo>
                    <a:pt x="19405" y="492252"/>
                  </a:lnTo>
                  <a:lnTo>
                    <a:pt x="50952" y="460705"/>
                  </a:lnTo>
                  <a:close/>
                </a:path>
                <a:path w="51435" h="492760">
                  <a:moveTo>
                    <a:pt x="50952" y="370001"/>
                  </a:moveTo>
                  <a:lnTo>
                    <a:pt x="43738" y="362775"/>
                  </a:lnTo>
                  <a:lnTo>
                    <a:pt x="19405" y="387096"/>
                  </a:lnTo>
                  <a:lnTo>
                    <a:pt x="7239" y="374916"/>
                  </a:lnTo>
                  <a:lnTo>
                    <a:pt x="0" y="382155"/>
                  </a:lnTo>
                  <a:lnTo>
                    <a:pt x="19405" y="401561"/>
                  </a:lnTo>
                  <a:lnTo>
                    <a:pt x="50952" y="370001"/>
                  </a:lnTo>
                  <a:close/>
                </a:path>
                <a:path w="51435" h="492760">
                  <a:moveTo>
                    <a:pt x="50952" y="279311"/>
                  </a:moveTo>
                  <a:lnTo>
                    <a:pt x="43713" y="272084"/>
                  </a:lnTo>
                  <a:lnTo>
                    <a:pt x="19405" y="296405"/>
                  </a:lnTo>
                  <a:lnTo>
                    <a:pt x="7213" y="284226"/>
                  </a:lnTo>
                  <a:lnTo>
                    <a:pt x="0" y="291465"/>
                  </a:lnTo>
                  <a:lnTo>
                    <a:pt x="19405" y="310870"/>
                  </a:lnTo>
                  <a:lnTo>
                    <a:pt x="50952" y="279311"/>
                  </a:lnTo>
                  <a:close/>
                </a:path>
                <a:path w="51435" h="492760">
                  <a:moveTo>
                    <a:pt x="50952" y="188620"/>
                  </a:moveTo>
                  <a:lnTo>
                    <a:pt x="43713" y="181394"/>
                  </a:lnTo>
                  <a:lnTo>
                    <a:pt x="19405" y="205714"/>
                  </a:lnTo>
                  <a:lnTo>
                    <a:pt x="7239" y="193535"/>
                  </a:lnTo>
                  <a:lnTo>
                    <a:pt x="0" y="200761"/>
                  </a:lnTo>
                  <a:lnTo>
                    <a:pt x="19405" y="220167"/>
                  </a:lnTo>
                  <a:lnTo>
                    <a:pt x="50952" y="188620"/>
                  </a:lnTo>
                  <a:close/>
                </a:path>
                <a:path w="51435" h="492760">
                  <a:moveTo>
                    <a:pt x="50952" y="97929"/>
                  </a:moveTo>
                  <a:lnTo>
                    <a:pt x="43713" y="90690"/>
                  </a:lnTo>
                  <a:lnTo>
                    <a:pt x="19405" y="115011"/>
                  </a:lnTo>
                  <a:lnTo>
                    <a:pt x="7239" y="102844"/>
                  </a:lnTo>
                  <a:lnTo>
                    <a:pt x="0" y="110070"/>
                  </a:lnTo>
                  <a:lnTo>
                    <a:pt x="19405" y="129476"/>
                  </a:lnTo>
                  <a:lnTo>
                    <a:pt x="50952" y="97929"/>
                  </a:lnTo>
                  <a:close/>
                </a:path>
                <a:path w="51435" h="492760">
                  <a:moveTo>
                    <a:pt x="50952" y="7239"/>
                  </a:moveTo>
                  <a:lnTo>
                    <a:pt x="43713" y="0"/>
                  </a:lnTo>
                  <a:lnTo>
                    <a:pt x="19405" y="24320"/>
                  </a:lnTo>
                  <a:lnTo>
                    <a:pt x="7239" y="12153"/>
                  </a:lnTo>
                  <a:lnTo>
                    <a:pt x="0" y="19380"/>
                  </a:lnTo>
                  <a:lnTo>
                    <a:pt x="19405" y="38785"/>
                  </a:lnTo>
                  <a:lnTo>
                    <a:pt x="50952" y="7239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37953" y="1867395"/>
              <a:ext cx="256540" cy="138430"/>
            </a:xfrm>
            <a:custGeom>
              <a:avLst/>
              <a:gdLst/>
              <a:ahLst/>
              <a:cxnLst/>
              <a:rect l="l" t="t" r="r" b="b"/>
              <a:pathLst>
                <a:path w="256539" h="138430">
                  <a:moveTo>
                    <a:pt x="256349" y="0"/>
                  </a:moveTo>
                  <a:lnTo>
                    <a:pt x="0" y="0"/>
                  </a:lnTo>
                  <a:lnTo>
                    <a:pt x="0" y="138404"/>
                  </a:lnTo>
                  <a:lnTo>
                    <a:pt x="256349" y="138404"/>
                  </a:lnTo>
                  <a:lnTo>
                    <a:pt x="256349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819900" y="1912443"/>
            <a:ext cx="786130" cy="798195"/>
            <a:chOff x="6819900" y="1912443"/>
            <a:chExt cx="786130" cy="79819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2625" y="2213113"/>
              <a:ext cx="173926" cy="1739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819900" y="2408148"/>
              <a:ext cx="199390" cy="276225"/>
            </a:xfrm>
            <a:custGeom>
              <a:avLst/>
              <a:gdLst/>
              <a:ahLst/>
              <a:cxnLst/>
              <a:rect l="l" t="t" r="r" b="b"/>
              <a:pathLst>
                <a:path w="199390" h="276225">
                  <a:moveTo>
                    <a:pt x="199377" y="0"/>
                  </a:moveTo>
                  <a:lnTo>
                    <a:pt x="0" y="0"/>
                  </a:lnTo>
                  <a:lnTo>
                    <a:pt x="0" y="276161"/>
                  </a:lnTo>
                  <a:lnTo>
                    <a:pt x="199377" y="276161"/>
                  </a:lnTo>
                  <a:lnTo>
                    <a:pt x="199377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65928" y="1912443"/>
              <a:ext cx="425450" cy="425450"/>
            </a:xfrm>
            <a:custGeom>
              <a:avLst/>
              <a:gdLst/>
              <a:ahLst/>
              <a:cxnLst/>
              <a:rect l="l" t="t" r="r" b="b"/>
              <a:pathLst>
                <a:path w="425450" h="425450">
                  <a:moveTo>
                    <a:pt x="189826" y="0"/>
                  </a:moveTo>
                  <a:lnTo>
                    <a:pt x="110159" y="24866"/>
                  </a:lnTo>
                  <a:lnTo>
                    <a:pt x="123761" y="68452"/>
                  </a:lnTo>
                  <a:lnTo>
                    <a:pt x="124942" y="76053"/>
                  </a:lnTo>
                  <a:lnTo>
                    <a:pt x="101469" y="102195"/>
                  </a:lnTo>
                  <a:lnTo>
                    <a:pt x="93943" y="101906"/>
                  </a:lnTo>
                  <a:lnTo>
                    <a:pt x="86677" y="99390"/>
                  </a:lnTo>
                  <a:lnTo>
                    <a:pt x="46240" y="78181"/>
                  </a:lnTo>
                  <a:lnTo>
                    <a:pt x="7492" y="152095"/>
                  </a:lnTo>
                  <a:lnTo>
                    <a:pt x="47929" y="173304"/>
                  </a:lnTo>
                  <a:lnTo>
                    <a:pt x="61671" y="198843"/>
                  </a:lnTo>
                  <a:lnTo>
                    <a:pt x="59847" y="206432"/>
                  </a:lnTo>
                  <a:lnTo>
                    <a:pt x="56027" y="212921"/>
                  </a:lnTo>
                  <a:lnTo>
                    <a:pt x="50505" y="218039"/>
                  </a:lnTo>
                  <a:lnTo>
                    <a:pt x="43586" y="221399"/>
                  </a:lnTo>
                  <a:lnTo>
                    <a:pt x="0" y="235000"/>
                  </a:lnTo>
                  <a:lnTo>
                    <a:pt x="24866" y="314667"/>
                  </a:lnTo>
                  <a:lnTo>
                    <a:pt x="68452" y="301066"/>
                  </a:lnTo>
                  <a:lnTo>
                    <a:pt x="76051" y="299884"/>
                  </a:lnTo>
                  <a:lnTo>
                    <a:pt x="83502" y="300948"/>
                  </a:lnTo>
                  <a:lnTo>
                    <a:pt x="90334" y="304113"/>
                  </a:lnTo>
                  <a:lnTo>
                    <a:pt x="96227" y="309410"/>
                  </a:lnTo>
                  <a:lnTo>
                    <a:pt x="100309" y="316065"/>
                  </a:lnTo>
                  <a:lnTo>
                    <a:pt x="102193" y="323357"/>
                  </a:lnTo>
                  <a:lnTo>
                    <a:pt x="101901" y="330883"/>
                  </a:lnTo>
                  <a:lnTo>
                    <a:pt x="99377" y="338150"/>
                  </a:lnTo>
                  <a:lnTo>
                    <a:pt x="78181" y="378586"/>
                  </a:lnTo>
                  <a:lnTo>
                    <a:pt x="152095" y="417334"/>
                  </a:lnTo>
                  <a:lnTo>
                    <a:pt x="173291" y="376897"/>
                  </a:lnTo>
                  <a:lnTo>
                    <a:pt x="198843" y="363156"/>
                  </a:lnTo>
                  <a:lnTo>
                    <a:pt x="206432" y="364980"/>
                  </a:lnTo>
                  <a:lnTo>
                    <a:pt x="212920" y="368800"/>
                  </a:lnTo>
                  <a:lnTo>
                    <a:pt x="218033" y="374322"/>
                  </a:lnTo>
                  <a:lnTo>
                    <a:pt x="221386" y="381241"/>
                  </a:lnTo>
                  <a:lnTo>
                    <a:pt x="235000" y="424827"/>
                  </a:lnTo>
                  <a:lnTo>
                    <a:pt x="314667" y="399961"/>
                  </a:lnTo>
                  <a:lnTo>
                    <a:pt x="301053" y="356374"/>
                  </a:lnTo>
                  <a:lnTo>
                    <a:pt x="299879" y="348776"/>
                  </a:lnTo>
                  <a:lnTo>
                    <a:pt x="300947" y="341325"/>
                  </a:lnTo>
                  <a:lnTo>
                    <a:pt x="304112" y="334493"/>
                  </a:lnTo>
                  <a:lnTo>
                    <a:pt x="309410" y="328599"/>
                  </a:lnTo>
                  <a:lnTo>
                    <a:pt x="316057" y="324517"/>
                  </a:lnTo>
                  <a:lnTo>
                    <a:pt x="323346" y="322632"/>
                  </a:lnTo>
                  <a:lnTo>
                    <a:pt x="330871" y="322921"/>
                  </a:lnTo>
                  <a:lnTo>
                    <a:pt x="338137" y="325437"/>
                  </a:lnTo>
                  <a:lnTo>
                    <a:pt x="378586" y="346646"/>
                  </a:lnTo>
                  <a:lnTo>
                    <a:pt x="417334" y="272732"/>
                  </a:lnTo>
                  <a:lnTo>
                    <a:pt x="376885" y="251523"/>
                  </a:lnTo>
                  <a:lnTo>
                    <a:pt x="363156" y="225983"/>
                  </a:lnTo>
                  <a:lnTo>
                    <a:pt x="364974" y="218394"/>
                  </a:lnTo>
                  <a:lnTo>
                    <a:pt x="368795" y="211905"/>
                  </a:lnTo>
                  <a:lnTo>
                    <a:pt x="374320" y="206788"/>
                  </a:lnTo>
                  <a:lnTo>
                    <a:pt x="381241" y="203428"/>
                  </a:lnTo>
                  <a:lnTo>
                    <a:pt x="424827" y="189826"/>
                  </a:lnTo>
                  <a:lnTo>
                    <a:pt x="399961" y="110159"/>
                  </a:lnTo>
                  <a:lnTo>
                    <a:pt x="356374" y="123761"/>
                  </a:lnTo>
                  <a:lnTo>
                    <a:pt x="348774" y="124942"/>
                  </a:lnTo>
                  <a:lnTo>
                    <a:pt x="341318" y="123878"/>
                  </a:lnTo>
                  <a:lnTo>
                    <a:pt x="334482" y="120714"/>
                  </a:lnTo>
                  <a:lnTo>
                    <a:pt x="328599" y="115417"/>
                  </a:lnTo>
                  <a:lnTo>
                    <a:pt x="324517" y="108762"/>
                  </a:lnTo>
                  <a:lnTo>
                    <a:pt x="322632" y="101469"/>
                  </a:lnTo>
                  <a:lnTo>
                    <a:pt x="322921" y="93943"/>
                  </a:lnTo>
                  <a:lnTo>
                    <a:pt x="325437" y="86677"/>
                  </a:lnTo>
                  <a:lnTo>
                    <a:pt x="346633" y="46240"/>
                  </a:lnTo>
                  <a:lnTo>
                    <a:pt x="272732" y="7492"/>
                  </a:lnTo>
                  <a:lnTo>
                    <a:pt x="251523" y="47929"/>
                  </a:lnTo>
                  <a:lnTo>
                    <a:pt x="225983" y="61671"/>
                  </a:lnTo>
                  <a:lnTo>
                    <a:pt x="218392" y="59847"/>
                  </a:lnTo>
                  <a:lnTo>
                    <a:pt x="211901" y="56027"/>
                  </a:lnTo>
                  <a:lnTo>
                    <a:pt x="206783" y="50505"/>
                  </a:lnTo>
                  <a:lnTo>
                    <a:pt x="203428" y="43586"/>
                  </a:lnTo>
                  <a:lnTo>
                    <a:pt x="189826" y="0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2757" y="2079285"/>
              <a:ext cx="91160" cy="9114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23921" y="2277588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125907" y="0"/>
                  </a:moveTo>
                  <a:lnTo>
                    <a:pt x="73063" y="16484"/>
                  </a:lnTo>
                  <a:lnTo>
                    <a:pt x="84162" y="52044"/>
                  </a:lnTo>
                  <a:lnTo>
                    <a:pt x="82016" y="59270"/>
                  </a:lnTo>
                  <a:lnTo>
                    <a:pt x="71158" y="68338"/>
                  </a:lnTo>
                  <a:lnTo>
                    <a:pt x="63652" y="69151"/>
                  </a:lnTo>
                  <a:lnTo>
                    <a:pt x="30670" y="51854"/>
                  </a:lnTo>
                  <a:lnTo>
                    <a:pt x="4965" y="100888"/>
                  </a:lnTo>
                  <a:lnTo>
                    <a:pt x="37960" y="118186"/>
                  </a:lnTo>
                  <a:lnTo>
                    <a:pt x="41554" y="124815"/>
                  </a:lnTo>
                  <a:lnTo>
                    <a:pt x="40271" y="138899"/>
                  </a:lnTo>
                  <a:lnTo>
                    <a:pt x="35547" y="144780"/>
                  </a:lnTo>
                  <a:lnTo>
                    <a:pt x="0" y="155879"/>
                  </a:lnTo>
                  <a:lnTo>
                    <a:pt x="16484" y="208711"/>
                  </a:lnTo>
                  <a:lnTo>
                    <a:pt x="52044" y="197612"/>
                  </a:lnTo>
                  <a:lnTo>
                    <a:pt x="59270" y="199771"/>
                  </a:lnTo>
                  <a:lnTo>
                    <a:pt x="68338" y="210629"/>
                  </a:lnTo>
                  <a:lnTo>
                    <a:pt x="69151" y="218122"/>
                  </a:lnTo>
                  <a:lnTo>
                    <a:pt x="51854" y="251117"/>
                  </a:lnTo>
                  <a:lnTo>
                    <a:pt x="100888" y="276821"/>
                  </a:lnTo>
                  <a:lnTo>
                    <a:pt x="118173" y="243827"/>
                  </a:lnTo>
                  <a:lnTo>
                    <a:pt x="124802" y="240233"/>
                  </a:lnTo>
                  <a:lnTo>
                    <a:pt x="138899" y="241515"/>
                  </a:lnTo>
                  <a:lnTo>
                    <a:pt x="144767" y="246227"/>
                  </a:lnTo>
                  <a:lnTo>
                    <a:pt x="155867" y="281787"/>
                  </a:lnTo>
                  <a:lnTo>
                    <a:pt x="208711" y="265303"/>
                  </a:lnTo>
                  <a:lnTo>
                    <a:pt x="197611" y="229743"/>
                  </a:lnTo>
                  <a:lnTo>
                    <a:pt x="199758" y="222516"/>
                  </a:lnTo>
                  <a:lnTo>
                    <a:pt x="210629" y="213448"/>
                  </a:lnTo>
                  <a:lnTo>
                    <a:pt x="218122" y="212636"/>
                  </a:lnTo>
                  <a:lnTo>
                    <a:pt x="251117" y="229933"/>
                  </a:lnTo>
                  <a:lnTo>
                    <a:pt x="276821" y="180898"/>
                  </a:lnTo>
                  <a:lnTo>
                    <a:pt x="243827" y="163601"/>
                  </a:lnTo>
                  <a:lnTo>
                    <a:pt x="240233" y="156972"/>
                  </a:lnTo>
                  <a:lnTo>
                    <a:pt x="241503" y="142887"/>
                  </a:lnTo>
                  <a:lnTo>
                    <a:pt x="246227" y="137007"/>
                  </a:lnTo>
                  <a:lnTo>
                    <a:pt x="281787" y="125907"/>
                  </a:lnTo>
                  <a:lnTo>
                    <a:pt x="265290" y="73075"/>
                  </a:lnTo>
                  <a:lnTo>
                    <a:pt x="229730" y="84162"/>
                  </a:lnTo>
                  <a:lnTo>
                    <a:pt x="222516" y="82016"/>
                  </a:lnTo>
                  <a:lnTo>
                    <a:pt x="213436" y="71158"/>
                  </a:lnTo>
                  <a:lnTo>
                    <a:pt x="212636" y="63665"/>
                  </a:lnTo>
                  <a:lnTo>
                    <a:pt x="229920" y="30670"/>
                  </a:lnTo>
                  <a:lnTo>
                    <a:pt x="180898" y="4965"/>
                  </a:lnTo>
                  <a:lnTo>
                    <a:pt x="163601" y="37960"/>
                  </a:lnTo>
                  <a:lnTo>
                    <a:pt x="156971" y="41554"/>
                  </a:lnTo>
                  <a:lnTo>
                    <a:pt x="142874" y="40271"/>
                  </a:lnTo>
                  <a:lnTo>
                    <a:pt x="137007" y="35560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34586" y="2388249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30225" y="0"/>
                  </a:moveTo>
                  <a:lnTo>
                    <a:pt x="18457" y="2376"/>
                  </a:lnTo>
                  <a:lnTo>
                    <a:pt x="8850" y="8856"/>
                  </a:lnTo>
                  <a:lnTo>
                    <a:pt x="2374" y="18468"/>
                  </a:lnTo>
                  <a:lnTo>
                    <a:pt x="0" y="30238"/>
                  </a:lnTo>
                  <a:lnTo>
                    <a:pt x="2374" y="42001"/>
                  </a:lnTo>
                  <a:lnTo>
                    <a:pt x="8850" y="51609"/>
                  </a:lnTo>
                  <a:lnTo>
                    <a:pt x="18457" y="58088"/>
                  </a:lnTo>
                  <a:lnTo>
                    <a:pt x="30225" y="60464"/>
                  </a:lnTo>
                  <a:lnTo>
                    <a:pt x="41994" y="58088"/>
                  </a:lnTo>
                  <a:lnTo>
                    <a:pt x="51601" y="51609"/>
                  </a:lnTo>
                  <a:lnTo>
                    <a:pt x="58077" y="42001"/>
                  </a:lnTo>
                  <a:lnTo>
                    <a:pt x="60451" y="30238"/>
                  </a:lnTo>
                  <a:lnTo>
                    <a:pt x="58077" y="18468"/>
                  </a:lnTo>
                  <a:lnTo>
                    <a:pt x="51601" y="8856"/>
                  </a:lnTo>
                  <a:lnTo>
                    <a:pt x="41994" y="2376"/>
                  </a:lnTo>
                  <a:lnTo>
                    <a:pt x="3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91864" y="2428360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125920" y="0"/>
                  </a:moveTo>
                  <a:lnTo>
                    <a:pt x="73075" y="16497"/>
                  </a:lnTo>
                  <a:lnTo>
                    <a:pt x="84175" y="52044"/>
                  </a:lnTo>
                  <a:lnTo>
                    <a:pt x="82029" y="59270"/>
                  </a:lnTo>
                  <a:lnTo>
                    <a:pt x="71170" y="68338"/>
                  </a:lnTo>
                  <a:lnTo>
                    <a:pt x="63665" y="69151"/>
                  </a:lnTo>
                  <a:lnTo>
                    <a:pt x="30683" y="51854"/>
                  </a:lnTo>
                  <a:lnTo>
                    <a:pt x="4978" y="100888"/>
                  </a:lnTo>
                  <a:lnTo>
                    <a:pt x="37960" y="118186"/>
                  </a:lnTo>
                  <a:lnTo>
                    <a:pt x="41567" y="124802"/>
                  </a:lnTo>
                  <a:lnTo>
                    <a:pt x="40284" y="138899"/>
                  </a:lnTo>
                  <a:lnTo>
                    <a:pt x="35559" y="144779"/>
                  </a:lnTo>
                  <a:lnTo>
                    <a:pt x="0" y="155879"/>
                  </a:lnTo>
                  <a:lnTo>
                    <a:pt x="16497" y="208711"/>
                  </a:lnTo>
                  <a:lnTo>
                    <a:pt x="52057" y="197611"/>
                  </a:lnTo>
                  <a:lnTo>
                    <a:pt x="59283" y="199758"/>
                  </a:lnTo>
                  <a:lnTo>
                    <a:pt x="68351" y="210629"/>
                  </a:lnTo>
                  <a:lnTo>
                    <a:pt x="69164" y="218122"/>
                  </a:lnTo>
                  <a:lnTo>
                    <a:pt x="51866" y="251117"/>
                  </a:lnTo>
                  <a:lnTo>
                    <a:pt x="100888" y="276821"/>
                  </a:lnTo>
                  <a:lnTo>
                    <a:pt x="118186" y="243827"/>
                  </a:lnTo>
                  <a:lnTo>
                    <a:pt x="124815" y="240233"/>
                  </a:lnTo>
                  <a:lnTo>
                    <a:pt x="138912" y="241515"/>
                  </a:lnTo>
                  <a:lnTo>
                    <a:pt x="144779" y="246227"/>
                  </a:lnTo>
                  <a:lnTo>
                    <a:pt x="155879" y="281787"/>
                  </a:lnTo>
                  <a:lnTo>
                    <a:pt x="208724" y="265302"/>
                  </a:lnTo>
                  <a:lnTo>
                    <a:pt x="197624" y="229742"/>
                  </a:lnTo>
                  <a:lnTo>
                    <a:pt x="199770" y="222516"/>
                  </a:lnTo>
                  <a:lnTo>
                    <a:pt x="210629" y="213448"/>
                  </a:lnTo>
                  <a:lnTo>
                    <a:pt x="218135" y="212636"/>
                  </a:lnTo>
                  <a:lnTo>
                    <a:pt x="251117" y="229933"/>
                  </a:lnTo>
                  <a:lnTo>
                    <a:pt x="276821" y="180898"/>
                  </a:lnTo>
                  <a:lnTo>
                    <a:pt x="243839" y="163601"/>
                  </a:lnTo>
                  <a:lnTo>
                    <a:pt x="240233" y="156971"/>
                  </a:lnTo>
                  <a:lnTo>
                    <a:pt x="241515" y="142887"/>
                  </a:lnTo>
                  <a:lnTo>
                    <a:pt x="246240" y="137007"/>
                  </a:lnTo>
                  <a:lnTo>
                    <a:pt x="281800" y="125907"/>
                  </a:lnTo>
                  <a:lnTo>
                    <a:pt x="265302" y="73075"/>
                  </a:lnTo>
                  <a:lnTo>
                    <a:pt x="229742" y="84175"/>
                  </a:lnTo>
                  <a:lnTo>
                    <a:pt x="222516" y="82029"/>
                  </a:lnTo>
                  <a:lnTo>
                    <a:pt x="213448" y="71158"/>
                  </a:lnTo>
                  <a:lnTo>
                    <a:pt x="212636" y="63665"/>
                  </a:lnTo>
                  <a:lnTo>
                    <a:pt x="229933" y="30670"/>
                  </a:lnTo>
                  <a:lnTo>
                    <a:pt x="180911" y="4965"/>
                  </a:lnTo>
                  <a:lnTo>
                    <a:pt x="163614" y="37960"/>
                  </a:lnTo>
                  <a:lnTo>
                    <a:pt x="156984" y="41554"/>
                  </a:lnTo>
                  <a:lnTo>
                    <a:pt x="142887" y="40271"/>
                  </a:lnTo>
                  <a:lnTo>
                    <a:pt x="137020" y="35559"/>
                  </a:lnTo>
                  <a:lnTo>
                    <a:pt x="12592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02538" y="253903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30225" y="0"/>
                  </a:moveTo>
                  <a:lnTo>
                    <a:pt x="18457" y="2374"/>
                  </a:lnTo>
                  <a:lnTo>
                    <a:pt x="8850" y="8850"/>
                  </a:lnTo>
                  <a:lnTo>
                    <a:pt x="2374" y="18457"/>
                  </a:lnTo>
                  <a:lnTo>
                    <a:pt x="0" y="30225"/>
                  </a:lnTo>
                  <a:lnTo>
                    <a:pt x="2374" y="41988"/>
                  </a:lnTo>
                  <a:lnTo>
                    <a:pt x="8850" y="51596"/>
                  </a:lnTo>
                  <a:lnTo>
                    <a:pt x="18457" y="58075"/>
                  </a:lnTo>
                  <a:lnTo>
                    <a:pt x="30225" y="60451"/>
                  </a:lnTo>
                  <a:lnTo>
                    <a:pt x="41988" y="58075"/>
                  </a:lnTo>
                  <a:lnTo>
                    <a:pt x="51596" y="51596"/>
                  </a:lnTo>
                  <a:lnTo>
                    <a:pt x="58075" y="41988"/>
                  </a:lnTo>
                  <a:lnTo>
                    <a:pt x="60451" y="30225"/>
                  </a:lnTo>
                  <a:lnTo>
                    <a:pt x="58075" y="18457"/>
                  </a:lnTo>
                  <a:lnTo>
                    <a:pt x="51596" y="8850"/>
                  </a:lnTo>
                  <a:lnTo>
                    <a:pt x="41988" y="2374"/>
                  </a:lnTo>
                  <a:lnTo>
                    <a:pt x="3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9918698" y="1498606"/>
            <a:ext cx="3159125" cy="3342640"/>
          </a:xfrm>
          <a:custGeom>
            <a:avLst/>
            <a:gdLst/>
            <a:ahLst/>
            <a:cxnLst/>
            <a:rect l="l" t="t" r="r" b="b"/>
            <a:pathLst>
              <a:path w="3159125" h="3342640">
                <a:moveTo>
                  <a:pt x="3153867" y="0"/>
                </a:moveTo>
                <a:lnTo>
                  <a:pt x="11442" y="0"/>
                </a:lnTo>
                <a:lnTo>
                  <a:pt x="5118" y="0"/>
                </a:lnTo>
                <a:lnTo>
                  <a:pt x="0" y="5118"/>
                </a:lnTo>
                <a:lnTo>
                  <a:pt x="0" y="3337242"/>
                </a:lnTo>
                <a:lnTo>
                  <a:pt x="5118" y="3342373"/>
                </a:lnTo>
                <a:lnTo>
                  <a:pt x="3153867" y="3342373"/>
                </a:lnTo>
                <a:lnTo>
                  <a:pt x="3158997" y="3337242"/>
                </a:lnTo>
                <a:lnTo>
                  <a:pt x="3158997" y="5118"/>
                </a:lnTo>
                <a:lnTo>
                  <a:pt x="3153867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918698" y="1498606"/>
            <a:ext cx="3159125" cy="334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257810" marR="525145">
              <a:lnSpc>
                <a:spcPts val="2300"/>
              </a:lnSpc>
            </a:pP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Creation </a:t>
            </a:r>
            <a:r>
              <a:rPr sz="2000" b="1" dirty="0">
                <a:solidFill>
                  <a:srgbClr val="24428E"/>
                </a:solidFill>
                <a:latin typeface="Roboto"/>
                <a:cs typeface="Roboto"/>
              </a:rPr>
              <a:t>of</a:t>
            </a:r>
            <a:r>
              <a:rPr sz="2000" b="1" spc="1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24428E"/>
                </a:solidFill>
                <a:latin typeface="Roboto"/>
                <a:cs typeface="Roboto"/>
              </a:rPr>
              <a:t>a</a:t>
            </a:r>
            <a:r>
              <a:rPr sz="2000" b="1" spc="1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pool</a:t>
            </a:r>
            <a:r>
              <a:rPr sz="2000" b="1" spc="1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24428E"/>
                </a:solidFill>
                <a:latin typeface="Roboto"/>
                <a:cs typeface="Roboto"/>
              </a:rPr>
              <a:t>of </a:t>
            </a:r>
            <a:r>
              <a:rPr sz="2000" b="1" spc="-484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5" dirty="0">
                <a:solidFill>
                  <a:srgbClr val="24428E"/>
                </a:solidFill>
                <a:latin typeface="Roboto"/>
                <a:cs typeface="Roboto"/>
              </a:rPr>
              <a:t>correctly</a:t>
            </a:r>
            <a:r>
              <a:rPr sz="2000" b="1" spc="3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skilled </a:t>
            </a:r>
            <a:r>
              <a:rPr sz="2000" b="1" spc="1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workforce</a:t>
            </a:r>
            <a:endParaRPr sz="2000">
              <a:latin typeface="Roboto"/>
              <a:cs typeface="Roboto"/>
            </a:endParaRPr>
          </a:p>
          <a:p>
            <a:pPr marL="257810">
              <a:lnSpc>
                <a:spcPts val="2240"/>
              </a:lnSpc>
            </a:pPr>
            <a:r>
              <a:rPr sz="2000" b="1" spc="5" dirty="0">
                <a:solidFill>
                  <a:srgbClr val="24428E"/>
                </a:solidFill>
                <a:latin typeface="Roboto"/>
                <a:cs typeface="Roboto"/>
              </a:rPr>
              <a:t>in</a:t>
            </a:r>
            <a:r>
              <a:rPr sz="2000" b="1" spc="2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24428E"/>
                </a:solidFill>
                <a:latin typeface="Roboto"/>
                <a:cs typeface="Roboto"/>
              </a:rPr>
              <a:t>private</a:t>
            </a:r>
            <a:r>
              <a:rPr sz="2000" b="1" spc="3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24428E"/>
                </a:solidFill>
                <a:latin typeface="Roboto"/>
                <a:cs typeface="Roboto"/>
              </a:rPr>
              <a:t>&amp;</a:t>
            </a:r>
            <a:r>
              <a:rPr sz="2000" b="1" spc="2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public</a:t>
            </a:r>
            <a:endParaRPr sz="2000">
              <a:latin typeface="Roboto"/>
              <a:cs typeface="Robo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169397" y="2024890"/>
            <a:ext cx="860425" cy="726440"/>
            <a:chOff x="10169397" y="2024890"/>
            <a:chExt cx="860425" cy="726440"/>
          </a:xfrm>
        </p:grpSpPr>
        <p:sp>
          <p:nvSpPr>
            <p:cNvPr id="30" name="object 30"/>
            <p:cNvSpPr/>
            <p:nvPr/>
          </p:nvSpPr>
          <p:spPr>
            <a:xfrm>
              <a:off x="10169397" y="2490114"/>
              <a:ext cx="213995" cy="261620"/>
            </a:xfrm>
            <a:custGeom>
              <a:avLst/>
              <a:gdLst/>
              <a:ahLst/>
              <a:cxnLst/>
              <a:rect l="l" t="t" r="r" b="b"/>
              <a:pathLst>
                <a:path w="213995" h="261619">
                  <a:moveTo>
                    <a:pt x="213512" y="0"/>
                  </a:moveTo>
                  <a:lnTo>
                    <a:pt x="0" y="0"/>
                  </a:lnTo>
                  <a:lnTo>
                    <a:pt x="0" y="261175"/>
                  </a:lnTo>
                  <a:lnTo>
                    <a:pt x="213512" y="261175"/>
                  </a:lnTo>
                  <a:lnTo>
                    <a:pt x="213512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192270" y="2511209"/>
              <a:ext cx="168275" cy="220979"/>
            </a:xfrm>
            <a:custGeom>
              <a:avLst/>
              <a:gdLst/>
              <a:ahLst/>
              <a:cxnLst/>
              <a:rect l="l" t="t" r="r" b="b"/>
              <a:pathLst>
                <a:path w="168275" h="220980">
                  <a:moveTo>
                    <a:pt x="167754" y="0"/>
                  </a:moveTo>
                  <a:lnTo>
                    <a:pt x="0" y="0"/>
                  </a:lnTo>
                  <a:lnTo>
                    <a:pt x="0" y="220408"/>
                  </a:lnTo>
                  <a:lnTo>
                    <a:pt x="167754" y="220408"/>
                  </a:lnTo>
                  <a:lnTo>
                    <a:pt x="167754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35234" y="2474175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4" h="45719">
                  <a:moveTo>
                    <a:pt x="83896" y="0"/>
                  </a:moveTo>
                  <a:lnTo>
                    <a:pt x="0" y="0"/>
                  </a:lnTo>
                  <a:lnTo>
                    <a:pt x="0" y="45300"/>
                  </a:lnTo>
                  <a:lnTo>
                    <a:pt x="83896" y="45300"/>
                  </a:lnTo>
                  <a:lnTo>
                    <a:pt x="83896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492612" y="2490114"/>
              <a:ext cx="213995" cy="261620"/>
            </a:xfrm>
            <a:custGeom>
              <a:avLst/>
              <a:gdLst/>
              <a:ahLst/>
              <a:cxnLst/>
              <a:rect l="l" t="t" r="r" b="b"/>
              <a:pathLst>
                <a:path w="213995" h="261619">
                  <a:moveTo>
                    <a:pt x="213512" y="0"/>
                  </a:moveTo>
                  <a:lnTo>
                    <a:pt x="0" y="0"/>
                  </a:lnTo>
                  <a:lnTo>
                    <a:pt x="0" y="261175"/>
                  </a:lnTo>
                  <a:lnTo>
                    <a:pt x="213512" y="261175"/>
                  </a:lnTo>
                  <a:lnTo>
                    <a:pt x="213512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515485" y="2511209"/>
              <a:ext cx="168275" cy="220979"/>
            </a:xfrm>
            <a:custGeom>
              <a:avLst/>
              <a:gdLst/>
              <a:ahLst/>
              <a:cxnLst/>
              <a:rect l="l" t="t" r="r" b="b"/>
              <a:pathLst>
                <a:path w="168275" h="220980">
                  <a:moveTo>
                    <a:pt x="167754" y="0"/>
                  </a:moveTo>
                  <a:lnTo>
                    <a:pt x="0" y="0"/>
                  </a:lnTo>
                  <a:lnTo>
                    <a:pt x="0" y="220408"/>
                  </a:lnTo>
                  <a:lnTo>
                    <a:pt x="167754" y="220408"/>
                  </a:lnTo>
                  <a:lnTo>
                    <a:pt x="167754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558462" y="2474175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4" h="45719">
                  <a:moveTo>
                    <a:pt x="83883" y="0"/>
                  </a:moveTo>
                  <a:lnTo>
                    <a:pt x="0" y="0"/>
                  </a:lnTo>
                  <a:lnTo>
                    <a:pt x="0" y="45300"/>
                  </a:lnTo>
                  <a:lnTo>
                    <a:pt x="83883" y="45300"/>
                  </a:lnTo>
                  <a:lnTo>
                    <a:pt x="83883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815815" y="2490114"/>
              <a:ext cx="213995" cy="261620"/>
            </a:xfrm>
            <a:custGeom>
              <a:avLst/>
              <a:gdLst/>
              <a:ahLst/>
              <a:cxnLst/>
              <a:rect l="l" t="t" r="r" b="b"/>
              <a:pathLst>
                <a:path w="213995" h="261619">
                  <a:moveTo>
                    <a:pt x="213512" y="0"/>
                  </a:moveTo>
                  <a:lnTo>
                    <a:pt x="0" y="0"/>
                  </a:lnTo>
                  <a:lnTo>
                    <a:pt x="0" y="261175"/>
                  </a:lnTo>
                  <a:lnTo>
                    <a:pt x="213512" y="261175"/>
                  </a:lnTo>
                  <a:lnTo>
                    <a:pt x="213512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838700" y="2511209"/>
              <a:ext cx="168275" cy="220979"/>
            </a:xfrm>
            <a:custGeom>
              <a:avLst/>
              <a:gdLst/>
              <a:ahLst/>
              <a:cxnLst/>
              <a:rect l="l" t="t" r="r" b="b"/>
              <a:pathLst>
                <a:path w="168275" h="220980">
                  <a:moveTo>
                    <a:pt x="167754" y="0"/>
                  </a:moveTo>
                  <a:lnTo>
                    <a:pt x="0" y="0"/>
                  </a:lnTo>
                  <a:lnTo>
                    <a:pt x="0" y="220408"/>
                  </a:lnTo>
                  <a:lnTo>
                    <a:pt x="167754" y="220408"/>
                  </a:lnTo>
                  <a:lnTo>
                    <a:pt x="167754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881677" y="2474175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4" h="45719">
                  <a:moveTo>
                    <a:pt x="83883" y="0"/>
                  </a:moveTo>
                  <a:lnTo>
                    <a:pt x="0" y="0"/>
                  </a:lnTo>
                  <a:lnTo>
                    <a:pt x="0" y="45300"/>
                  </a:lnTo>
                  <a:lnTo>
                    <a:pt x="83883" y="45300"/>
                  </a:lnTo>
                  <a:lnTo>
                    <a:pt x="83883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201729" y="2024890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74434" y="0"/>
                  </a:moveTo>
                  <a:lnTo>
                    <a:pt x="45455" y="5847"/>
                  </a:lnTo>
                  <a:lnTo>
                    <a:pt x="21796" y="21794"/>
                  </a:lnTo>
                  <a:lnTo>
                    <a:pt x="5847" y="45450"/>
                  </a:lnTo>
                  <a:lnTo>
                    <a:pt x="0" y="74422"/>
                  </a:lnTo>
                  <a:lnTo>
                    <a:pt x="5847" y="103393"/>
                  </a:lnTo>
                  <a:lnTo>
                    <a:pt x="21796" y="127049"/>
                  </a:lnTo>
                  <a:lnTo>
                    <a:pt x="45455" y="142996"/>
                  </a:lnTo>
                  <a:lnTo>
                    <a:pt x="74434" y="148844"/>
                  </a:lnTo>
                  <a:lnTo>
                    <a:pt x="103395" y="142996"/>
                  </a:lnTo>
                  <a:lnTo>
                    <a:pt x="127052" y="127049"/>
                  </a:lnTo>
                  <a:lnTo>
                    <a:pt x="143005" y="103393"/>
                  </a:lnTo>
                  <a:lnTo>
                    <a:pt x="148856" y="74422"/>
                  </a:lnTo>
                  <a:lnTo>
                    <a:pt x="143005" y="45450"/>
                  </a:lnTo>
                  <a:lnTo>
                    <a:pt x="127052" y="21794"/>
                  </a:lnTo>
                  <a:lnTo>
                    <a:pt x="103395" y="5847"/>
                  </a:lnTo>
                  <a:lnTo>
                    <a:pt x="74434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190835" y="2191791"/>
              <a:ext cx="170815" cy="236854"/>
            </a:xfrm>
            <a:custGeom>
              <a:avLst/>
              <a:gdLst/>
              <a:ahLst/>
              <a:cxnLst/>
              <a:rect l="l" t="t" r="r" b="b"/>
              <a:pathLst>
                <a:path w="170815" h="236855">
                  <a:moveTo>
                    <a:pt x="170624" y="0"/>
                  </a:moveTo>
                  <a:lnTo>
                    <a:pt x="0" y="0"/>
                  </a:lnTo>
                  <a:lnTo>
                    <a:pt x="0" y="236359"/>
                  </a:lnTo>
                  <a:lnTo>
                    <a:pt x="170624" y="236359"/>
                  </a:lnTo>
                  <a:lnTo>
                    <a:pt x="170624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524917" y="2024890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74460" y="0"/>
                  </a:moveTo>
                  <a:lnTo>
                    <a:pt x="45477" y="5847"/>
                  </a:lnTo>
                  <a:lnTo>
                    <a:pt x="21809" y="21794"/>
                  </a:lnTo>
                  <a:lnTo>
                    <a:pt x="5851" y="45450"/>
                  </a:lnTo>
                  <a:lnTo>
                    <a:pt x="0" y="74422"/>
                  </a:lnTo>
                  <a:lnTo>
                    <a:pt x="5851" y="103393"/>
                  </a:lnTo>
                  <a:lnTo>
                    <a:pt x="21809" y="127049"/>
                  </a:lnTo>
                  <a:lnTo>
                    <a:pt x="45477" y="142996"/>
                  </a:lnTo>
                  <a:lnTo>
                    <a:pt x="74460" y="148844"/>
                  </a:lnTo>
                  <a:lnTo>
                    <a:pt x="103426" y="142996"/>
                  </a:lnTo>
                  <a:lnTo>
                    <a:pt x="127082" y="127049"/>
                  </a:lnTo>
                  <a:lnTo>
                    <a:pt x="143032" y="103393"/>
                  </a:lnTo>
                  <a:lnTo>
                    <a:pt x="148882" y="74422"/>
                  </a:lnTo>
                  <a:lnTo>
                    <a:pt x="143032" y="45450"/>
                  </a:lnTo>
                  <a:lnTo>
                    <a:pt x="127082" y="21794"/>
                  </a:lnTo>
                  <a:lnTo>
                    <a:pt x="103426" y="5847"/>
                  </a:lnTo>
                  <a:lnTo>
                    <a:pt x="74460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514050" y="2191791"/>
              <a:ext cx="170815" cy="236854"/>
            </a:xfrm>
            <a:custGeom>
              <a:avLst/>
              <a:gdLst/>
              <a:ahLst/>
              <a:cxnLst/>
              <a:rect l="l" t="t" r="r" b="b"/>
              <a:pathLst>
                <a:path w="170815" h="236855">
                  <a:moveTo>
                    <a:pt x="170624" y="0"/>
                  </a:moveTo>
                  <a:lnTo>
                    <a:pt x="0" y="0"/>
                  </a:lnTo>
                  <a:lnTo>
                    <a:pt x="0" y="236359"/>
                  </a:lnTo>
                  <a:lnTo>
                    <a:pt x="170624" y="236359"/>
                  </a:lnTo>
                  <a:lnTo>
                    <a:pt x="170624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848136" y="2024890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74434" y="0"/>
                  </a:moveTo>
                  <a:lnTo>
                    <a:pt x="45461" y="5847"/>
                  </a:lnTo>
                  <a:lnTo>
                    <a:pt x="21801" y="21794"/>
                  </a:lnTo>
                  <a:lnTo>
                    <a:pt x="5849" y="45450"/>
                  </a:lnTo>
                  <a:lnTo>
                    <a:pt x="0" y="74422"/>
                  </a:lnTo>
                  <a:lnTo>
                    <a:pt x="5849" y="103393"/>
                  </a:lnTo>
                  <a:lnTo>
                    <a:pt x="21801" y="127049"/>
                  </a:lnTo>
                  <a:lnTo>
                    <a:pt x="45461" y="142996"/>
                  </a:lnTo>
                  <a:lnTo>
                    <a:pt x="74434" y="148844"/>
                  </a:lnTo>
                  <a:lnTo>
                    <a:pt x="103406" y="142996"/>
                  </a:lnTo>
                  <a:lnTo>
                    <a:pt x="127061" y="127049"/>
                  </a:lnTo>
                  <a:lnTo>
                    <a:pt x="143009" y="103393"/>
                  </a:lnTo>
                  <a:lnTo>
                    <a:pt x="148856" y="74422"/>
                  </a:lnTo>
                  <a:lnTo>
                    <a:pt x="143009" y="45450"/>
                  </a:lnTo>
                  <a:lnTo>
                    <a:pt x="127061" y="21794"/>
                  </a:lnTo>
                  <a:lnTo>
                    <a:pt x="103406" y="5847"/>
                  </a:lnTo>
                  <a:lnTo>
                    <a:pt x="74434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837265" y="2191791"/>
              <a:ext cx="170815" cy="236854"/>
            </a:xfrm>
            <a:custGeom>
              <a:avLst/>
              <a:gdLst/>
              <a:ahLst/>
              <a:cxnLst/>
              <a:rect l="l" t="t" r="r" b="b"/>
              <a:pathLst>
                <a:path w="170815" h="236855">
                  <a:moveTo>
                    <a:pt x="170624" y="0"/>
                  </a:moveTo>
                  <a:lnTo>
                    <a:pt x="0" y="0"/>
                  </a:lnTo>
                  <a:lnTo>
                    <a:pt x="0" y="236359"/>
                  </a:lnTo>
                  <a:lnTo>
                    <a:pt x="170624" y="236359"/>
                  </a:lnTo>
                  <a:lnTo>
                    <a:pt x="170624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3167" y="2578417"/>
              <a:ext cx="85966" cy="8597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550766" y="2578417"/>
              <a:ext cx="415290" cy="86360"/>
            </a:xfrm>
            <a:custGeom>
              <a:avLst/>
              <a:gdLst/>
              <a:ahLst/>
              <a:cxnLst/>
              <a:rect l="l" t="t" r="r" b="b"/>
              <a:pathLst>
                <a:path w="415290" h="86360">
                  <a:moveTo>
                    <a:pt x="99263" y="85991"/>
                  </a:moveTo>
                  <a:lnTo>
                    <a:pt x="49631" y="12"/>
                  </a:lnTo>
                  <a:lnTo>
                    <a:pt x="0" y="85991"/>
                  </a:lnTo>
                  <a:lnTo>
                    <a:pt x="99263" y="85991"/>
                  </a:lnTo>
                  <a:close/>
                </a:path>
                <a:path w="415290" h="86360">
                  <a:moveTo>
                    <a:pt x="414794" y="0"/>
                  </a:moveTo>
                  <a:lnTo>
                    <a:pt x="328828" y="0"/>
                  </a:lnTo>
                  <a:lnTo>
                    <a:pt x="328828" y="85979"/>
                  </a:lnTo>
                  <a:lnTo>
                    <a:pt x="414794" y="85979"/>
                  </a:lnTo>
                  <a:lnTo>
                    <a:pt x="414794" y="0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3162297" y="5039630"/>
            <a:ext cx="3159125" cy="3342640"/>
          </a:xfrm>
          <a:custGeom>
            <a:avLst/>
            <a:gdLst/>
            <a:ahLst/>
            <a:cxnLst/>
            <a:rect l="l" t="t" r="r" b="b"/>
            <a:pathLst>
              <a:path w="3159125" h="3342640">
                <a:moveTo>
                  <a:pt x="3153867" y="0"/>
                </a:moveTo>
                <a:lnTo>
                  <a:pt x="11442" y="0"/>
                </a:lnTo>
                <a:lnTo>
                  <a:pt x="5118" y="0"/>
                </a:lnTo>
                <a:lnTo>
                  <a:pt x="0" y="5130"/>
                </a:lnTo>
                <a:lnTo>
                  <a:pt x="0" y="3337255"/>
                </a:lnTo>
                <a:lnTo>
                  <a:pt x="5118" y="3342373"/>
                </a:lnTo>
                <a:lnTo>
                  <a:pt x="3153867" y="3342373"/>
                </a:lnTo>
                <a:lnTo>
                  <a:pt x="3158998" y="3337255"/>
                </a:lnTo>
                <a:lnTo>
                  <a:pt x="3158998" y="5130"/>
                </a:lnTo>
                <a:lnTo>
                  <a:pt x="3153867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162297" y="5039630"/>
            <a:ext cx="3159125" cy="334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257810" marR="741680">
              <a:lnSpc>
                <a:spcPts val="2300"/>
              </a:lnSpc>
            </a:pP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Scalable</a:t>
            </a:r>
            <a:r>
              <a:rPr sz="2000" b="1" spc="15" dirty="0">
                <a:solidFill>
                  <a:srgbClr val="24428E"/>
                </a:solidFill>
                <a:latin typeface="Roboto"/>
                <a:cs typeface="Roboto"/>
              </a:rPr>
              <a:t> method </a:t>
            </a:r>
            <a:r>
              <a:rPr sz="2000" b="1" spc="2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24428E"/>
                </a:solidFill>
                <a:latin typeface="Roboto"/>
                <a:cs typeface="Roboto"/>
              </a:rPr>
              <a:t>of</a:t>
            </a:r>
            <a:r>
              <a:rPr sz="2000" b="1" spc="3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creating </a:t>
            </a:r>
            <a:r>
              <a:rPr sz="2000" b="1" spc="1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continuous</a:t>
            </a:r>
            <a:r>
              <a:rPr sz="2000" b="1" spc="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-5" dirty="0">
                <a:solidFill>
                  <a:srgbClr val="24428E"/>
                </a:solidFill>
                <a:latin typeface="Roboto"/>
                <a:cs typeface="Roboto"/>
              </a:rPr>
              <a:t>flow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24428E"/>
                </a:solidFill>
                <a:latin typeface="Roboto"/>
                <a:cs typeface="Roboto"/>
              </a:rPr>
              <a:t>of </a:t>
            </a:r>
            <a:r>
              <a:rPr sz="2000" b="1" spc="-484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5" dirty="0">
                <a:solidFill>
                  <a:srgbClr val="24428E"/>
                </a:solidFill>
                <a:latin typeface="Roboto"/>
                <a:cs typeface="Roboto"/>
              </a:rPr>
              <a:t>correctly</a:t>
            </a:r>
            <a:r>
              <a:rPr sz="2000" b="1" spc="2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skilled </a:t>
            </a:r>
            <a:r>
              <a:rPr sz="2000" b="1" spc="1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2000" b="1" spc="10" dirty="0">
                <a:solidFill>
                  <a:srgbClr val="24428E"/>
                </a:solidFill>
                <a:latin typeface="Roboto"/>
                <a:cs typeface="Roboto"/>
              </a:rPr>
              <a:t>individuals</a:t>
            </a:r>
            <a:endParaRPr sz="2000">
              <a:latin typeface="Roboto"/>
              <a:cs typeface="Robo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812927" y="5589916"/>
            <a:ext cx="934085" cy="637540"/>
            <a:chOff x="6812927" y="5589916"/>
            <a:chExt cx="934085" cy="637540"/>
          </a:xfrm>
        </p:grpSpPr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6653" y="5718836"/>
              <a:ext cx="187680" cy="18768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812927" y="5929274"/>
              <a:ext cx="215265" cy="298450"/>
            </a:xfrm>
            <a:custGeom>
              <a:avLst/>
              <a:gdLst/>
              <a:ahLst/>
              <a:cxnLst/>
              <a:rect l="l" t="t" r="r" b="b"/>
              <a:pathLst>
                <a:path w="215265" h="298450">
                  <a:moveTo>
                    <a:pt x="215138" y="0"/>
                  </a:moveTo>
                  <a:lnTo>
                    <a:pt x="0" y="0"/>
                  </a:lnTo>
                  <a:lnTo>
                    <a:pt x="0" y="298005"/>
                  </a:lnTo>
                  <a:lnTo>
                    <a:pt x="215138" y="298005"/>
                  </a:lnTo>
                  <a:lnTo>
                    <a:pt x="215138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42736" y="5799282"/>
              <a:ext cx="393065" cy="393065"/>
            </a:xfrm>
            <a:custGeom>
              <a:avLst/>
              <a:gdLst/>
              <a:ahLst/>
              <a:cxnLst/>
              <a:rect l="l" t="t" r="r" b="b"/>
              <a:pathLst>
                <a:path w="393065" h="393064">
                  <a:moveTo>
                    <a:pt x="196214" y="0"/>
                  </a:moveTo>
                  <a:lnTo>
                    <a:pt x="151223" y="5182"/>
                  </a:lnTo>
                  <a:lnTo>
                    <a:pt x="109923" y="19945"/>
                  </a:lnTo>
                  <a:lnTo>
                    <a:pt x="73491" y="43110"/>
                  </a:lnTo>
                  <a:lnTo>
                    <a:pt x="43105" y="73499"/>
                  </a:lnTo>
                  <a:lnTo>
                    <a:pt x="19943" y="109933"/>
                  </a:lnTo>
                  <a:lnTo>
                    <a:pt x="5182" y="151235"/>
                  </a:lnTo>
                  <a:lnTo>
                    <a:pt x="0" y="196227"/>
                  </a:lnTo>
                  <a:lnTo>
                    <a:pt x="5182" y="241219"/>
                  </a:lnTo>
                  <a:lnTo>
                    <a:pt x="19943" y="282521"/>
                  </a:lnTo>
                  <a:lnTo>
                    <a:pt x="43105" y="318956"/>
                  </a:lnTo>
                  <a:lnTo>
                    <a:pt x="73491" y="349344"/>
                  </a:lnTo>
                  <a:lnTo>
                    <a:pt x="109923" y="372509"/>
                  </a:lnTo>
                  <a:lnTo>
                    <a:pt x="151223" y="387272"/>
                  </a:lnTo>
                  <a:lnTo>
                    <a:pt x="196214" y="392455"/>
                  </a:lnTo>
                  <a:lnTo>
                    <a:pt x="241210" y="387272"/>
                  </a:lnTo>
                  <a:lnTo>
                    <a:pt x="282514" y="372509"/>
                  </a:lnTo>
                  <a:lnTo>
                    <a:pt x="318948" y="349344"/>
                  </a:lnTo>
                  <a:lnTo>
                    <a:pt x="349336" y="318956"/>
                  </a:lnTo>
                  <a:lnTo>
                    <a:pt x="372499" y="282521"/>
                  </a:lnTo>
                  <a:lnTo>
                    <a:pt x="387260" y="241219"/>
                  </a:lnTo>
                  <a:lnTo>
                    <a:pt x="392442" y="196227"/>
                  </a:lnTo>
                  <a:lnTo>
                    <a:pt x="387260" y="151235"/>
                  </a:lnTo>
                  <a:lnTo>
                    <a:pt x="372499" y="109933"/>
                  </a:lnTo>
                  <a:lnTo>
                    <a:pt x="349336" y="73499"/>
                  </a:lnTo>
                  <a:lnTo>
                    <a:pt x="318948" y="43110"/>
                  </a:lnTo>
                  <a:lnTo>
                    <a:pt x="282514" y="19945"/>
                  </a:lnTo>
                  <a:lnTo>
                    <a:pt x="241210" y="5182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86238" y="5842072"/>
              <a:ext cx="305435" cy="290830"/>
            </a:xfrm>
            <a:custGeom>
              <a:avLst/>
              <a:gdLst/>
              <a:ahLst/>
              <a:cxnLst/>
              <a:rect l="l" t="t" r="r" b="b"/>
              <a:pathLst>
                <a:path w="305434" h="290829">
                  <a:moveTo>
                    <a:pt x="152717" y="0"/>
                  </a:moveTo>
                  <a:lnTo>
                    <a:pt x="105524" y="95618"/>
                  </a:lnTo>
                  <a:lnTo>
                    <a:pt x="0" y="110959"/>
                  </a:lnTo>
                  <a:lnTo>
                    <a:pt x="76365" y="185381"/>
                  </a:lnTo>
                  <a:lnTo>
                    <a:pt x="58331" y="290487"/>
                  </a:lnTo>
                  <a:lnTo>
                    <a:pt x="152717" y="240868"/>
                  </a:lnTo>
                  <a:lnTo>
                    <a:pt x="247103" y="290487"/>
                  </a:lnTo>
                  <a:lnTo>
                    <a:pt x="229082" y="185381"/>
                  </a:lnTo>
                  <a:lnTo>
                    <a:pt x="305434" y="110959"/>
                  </a:lnTo>
                  <a:lnTo>
                    <a:pt x="199910" y="95618"/>
                  </a:lnTo>
                  <a:lnTo>
                    <a:pt x="152717" y="0"/>
                  </a:lnTo>
                  <a:close/>
                </a:path>
              </a:pathLst>
            </a:custGeom>
            <a:solidFill>
              <a:srgbClr val="DA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293000" y="5589917"/>
              <a:ext cx="454025" cy="460375"/>
            </a:xfrm>
            <a:custGeom>
              <a:avLst/>
              <a:gdLst/>
              <a:ahLst/>
              <a:cxnLst/>
              <a:rect l="l" t="t" r="r" b="b"/>
              <a:pathLst>
                <a:path w="454025" h="460375">
                  <a:moveTo>
                    <a:pt x="91909" y="0"/>
                  </a:moveTo>
                  <a:lnTo>
                    <a:pt x="0" y="0"/>
                  </a:lnTo>
                  <a:lnTo>
                    <a:pt x="45948" y="152260"/>
                  </a:lnTo>
                  <a:lnTo>
                    <a:pt x="91909" y="0"/>
                  </a:lnTo>
                  <a:close/>
                </a:path>
                <a:path w="454025" h="460375">
                  <a:moveTo>
                    <a:pt x="366903" y="150647"/>
                  </a:moveTo>
                  <a:lnTo>
                    <a:pt x="301917" y="85661"/>
                  </a:lnTo>
                  <a:lnTo>
                    <a:pt x="226745" y="225818"/>
                  </a:lnTo>
                  <a:lnTo>
                    <a:pt x="366903" y="150647"/>
                  </a:lnTo>
                  <a:close/>
                </a:path>
                <a:path w="454025" h="460375">
                  <a:moveTo>
                    <a:pt x="453999" y="368414"/>
                  </a:moveTo>
                  <a:lnTo>
                    <a:pt x="300863" y="411353"/>
                  </a:lnTo>
                  <a:lnTo>
                    <a:pt x="452183" y="460298"/>
                  </a:lnTo>
                  <a:lnTo>
                    <a:pt x="453999" y="368414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0185397" y="5550204"/>
            <a:ext cx="762000" cy="701675"/>
            <a:chOff x="10185397" y="5550204"/>
            <a:chExt cx="762000" cy="701675"/>
          </a:xfrm>
        </p:grpSpPr>
        <p:sp>
          <p:nvSpPr>
            <p:cNvPr id="56" name="object 56"/>
            <p:cNvSpPr/>
            <p:nvPr/>
          </p:nvSpPr>
          <p:spPr>
            <a:xfrm>
              <a:off x="10193731" y="5669165"/>
              <a:ext cx="741045" cy="574675"/>
            </a:xfrm>
            <a:custGeom>
              <a:avLst/>
              <a:gdLst/>
              <a:ahLst/>
              <a:cxnLst/>
              <a:rect l="l" t="t" r="r" b="b"/>
              <a:pathLst>
                <a:path w="741045" h="574675">
                  <a:moveTo>
                    <a:pt x="0" y="0"/>
                  </a:moveTo>
                  <a:lnTo>
                    <a:pt x="740816" y="0"/>
                  </a:lnTo>
                  <a:lnTo>
                    <a:pt x="740816" y="574192"/>
                  </a:lnTo>
                  <a:lnTo>
                    <a:pt x="0" y="574192"/>
                  </a:lnTo>
                  <a:lnTo>
                    <a:pt x="0" y="0"/>
                  </a:lnTo>
                  <a:close/>
                </a:path>
              </a:pathLst>
            </a:custGeom>
            <a:ln w="4394">
              <a:solidFill>
                <a:srgbClr val="DAE9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193731" y="5764872"/>
              <a:ext cx="741045" cy="382905"/>
            </a:xfrm>
            <a:custGeom>
              <a:avLst/>
              <a:gdLst/>
              <a:ahLst/>
              <a:cxnLst/>
              <a:rect l="l" t="t" r="r" b="b"/>
              <a:pathLst>
                <a:path w="741045" h="382904">
                  <a:moveTo>
                    <a:pt x="0" y="382790"/>
                  </a:moveTo>
                  <a:lnTo>
                    <a:pt x="98551" y="382790"/>
                  </a:lnTo>
                </a:path>
                <a:path w="741045" h="382904">
                  <a:moveTo>
                    <a:pt x="181013" y="382790"/>
                  </a:moveTo>
                  <a:lnTo>
                    <a:pt x="283095" y="382790"/>
                  </a:lnTo>
                </a:path>
                <a:path w="741045" h="382904">
                  <a:moveTo>
                    <a:pt x="365544" y="382790"/>
                  </a:moveTo>
                  <a:lnTo>
                    <a:pt x="466902" y="382790"/>
                  </a:lnTo>
                </a:path>
                <a:path w="741045" h="382904">
                  <a:moveTo>
                    <a:pt x="549351" y="382790"/>
                  </a:moveTo>
                  <a:lnTo>
                    <a:pt x="651840" y="382790"/>
                  </a:lnTo>
                </a:path>
                <a:path w="741045" h="382904">
                  <a:moveTo>
                    <a:pt x="734288" y="382790"/>
                  </a:moveTo>
                  <a:lnTo>
                    <a:pt x="740816" y="382790"/>
                  </a:lnTo>
                </a:path>
                <a:path w="741045" h="382904">
                  <a:moveTo>
                    <a:pt x="0" y="287096"/>
                  </a:moveTo>
                  <a:lnTo>
                    <a:pt x="283095" y="287096"/>
                  </a:lnTo>
                </a:path>
                <a:path w="741045" h="382904">
                  <a:moveTo>
                    <a:pt x="365544" y="287096"/>
                  </a:moveTo>
                  <a:lnTo>
                    <a:pt x="466902" y="287096"/>
                  </a:lnTo>
                </a:path>
                <a:path w="741045" h="382904">
                  <a:moveTo>
                    <a:pt x="549351" y="287096"/>
                  </a:moveTo>
                  <a:lnTo>
                    <a:pt x="651840" y="287096"/>
                  </a:lnTo>
                </a:path>
                <a:path w="741045" h="382904">
                  <a:moveTo>
                    <a:pt x="734288" y="287096"/>
                  </a:moveTo>
                  <a:lnTo>
                    <a:pt x="740816" y="287096"/>
                  </a:lnTo>
                </a:path>
                <a:path w="741045" h="382904">
                  <a:moveTo>
                    <a:pt x="0" y="191388"/>
                  </a:moveTo>
                  <a:lnTo>
                    <a:pt x="466902" y="191388"/>
                  </a:lnTo>
                </a:path>
                <a:path w="741045" h="382904">
                  <a:moveTo>
                    <a:pt x="549351" y="191388"/>
                  </a:moveTo>
                  <a:lnTo>
                    <a:pt x="651840" y="191388"/>
                  </a:lnTo>
                </a:path>
                <a:path w="741045" h="382904">
                  <a:moveTo>
                    <a:pt x="734288" y="191388"/>
                  </a:moveTo>
                  <a:lnTo>
                    <a:pt x="740816" y="191388"/>
                  </a:lnTo>
                </a:path>
                <a:path w="741045" h="382904">
                  <a:moveTo>
                    <a:pt x="0" y="95694"/>
                  </a:moveTo>
                  <a:lnTo>
                    <a:pt x="651840" y="95694"/>
                  </a:lnTo>
                </a:path>
                <a:path w="741045" h="382904">
                  <a:moveTo>
                    <a:pt x="734288" y="95694"/>
                  </a:moveTo>
                  <a:lnTo>
                    <a:pt x="740816" y="95694"/>
                  </a:lnTo>
                </a:path>
                <a:path w="741045" h="382904">
                  <a:moveTo>
                    <a:pt x="0" y="0"/>
                  </a:moveTo>
                  <a:lnTo>
                    <a:pt x="651840" y="0"/>
                  </a:lnTo>
                </a:path>
                <a:path w="741045" h="382904">
                  <a:moveTo>
                    <a:pt x="734288" y="0"/>
                  </a:moveTo>
                  <a:lnTo>
                    <a:pt x="740816" y="0"/>
                  </a:lnTo>
                </a:path>
              </a:pathLst>
            </a:custGeom>
            <a:ln w="4394">
              <a:solidFill>
                <a:srgbClr val="DAE9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286327" y="5669165"/>
              <a:ext cx="555625" cy="574675"/>
            </a:xfrm>
            <a:custGeom>
              <a:avLst/>
              <a:gdLst/>
              <a:ahLst/>
              <a:cxnLst/>
              <a:rect l="l" t="t" r="r" b="b"/>
              <a:pathLst>
                <a:path w="555625" h="574675">
                  <a:moveTo>
                    <a:pt x="555612" y="0"/>
                  </a:moveTo>
                  <a:lnTo>
                    <a:pt x="555612" y="574192"/>
                  </a:lnTo>
                </a:path>
                <a:path w="555625" h="574675">
                  <a:moveTo>
                    <a:pt x="463016" y="0"/>
                  </a:moveTo>
                  <a:lnTo>
                    <a:pt x="463016" y="574192"/>
                  </a:lnTo>
                </a:path>
                <a:path w="555625" h="574675">
                  <a:moveTo>
                    <a:pt x="370408" y="0"/>
                  </a:moveTo>
                  <a:lnTo>
                    <a:pt x="370408" y="574192"/>
                  </a:lnTo>
                </a:path>
                <a:path w="555625" h="574675">
                  <a:moveTo>
                    <a:pt x="277812" y="0"/>
                  </a:moveTo>
                  <a:lnTo>
                    <a:pt x="277812" y="574192"/>
                  </a:lnTo>
                </a:path>
                <a:path w="555625" h="574675">
                  <a:moveTo>
                    <a:pt x="185204" y="0"/>
                  </a:moveTo>
                  <a:lnTo>
                    <a:pt x="185204" y="574192"/>
                  </a:lnTo>
                </a:path>
                <a:path w="555625" h="574675">
                  <a:moveTo>
                    <a:pt x="92608" y="0"/>
                  </a:moveTo>
                  <a:lnTo>
                    <a:pt x="92608" y="574192"/>
                  </a:lnTo>
                </a:path>
                <a:path w="555625" h="574675">
                  <a:moveTo>
                    <a:pt x="0" y="0"/>
                  </a:moveTo>
                  <a:lnTo>
                    <a:pt x="0" y="574192"/>
                  </a:lnTo>
                </a:path>
              </a:pathLst>
            </a:custGeom>
            <a:ln w="4394">
              <a:solidFill>
                <a:srgbClr val="DAE9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258691" y="5561190"/>
              <a:ext cx="646430" cy="417830"/>
            </a:xfrm>
            <a:custGeom>
              <a:avLst/>
              <a:gdLst/>
              <a:ahLst/>
              <a:cxnLst/>
              <a:rect l="l" t="t" r="r" b="b"/>
              <a:pathLst>
                <a:path w="646429" h="417829">
                  <a:moveTo>
                    <a:pt x="645960" y="0"/>
                  </a:moveTo>
                  <a:lnTo>
                    <a:pt x="315239" y="334403"/>
                  </a:lnTo>
                  <a:lnTo>
                    <a:pt x="198666" y="216547"/>
                  </a:lnTo>
                  <a:lnTo>
                    <a:pt x="0" y="417410"/>
                  </a:lnTo>
                </a:path>
              </a:pathLst>
            </a:custGeom>
            <a:ln w="21971">
              <a:solidFill>
                <a:srgbClr val="6394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292271" y="5712040"/>
              <a:ext cx="636270" cy="529590"/>
            </a:xfrm>
            <a:custGeom>
              <a:avLst/>
              <a:gdLst/>
              <a:ahLst/>
              <a:cxnLst/>
              <a:rect l="l" t="t" r="r" b="b"/>
              <a:pathLst>
                <a:path w="636270" h="529589">
                  <a:moveTo>
                    <a:pt x="82473" y="343700"/>
                  </a:moveTo>
                  <a:lnTo>
                    <a:pt x="0" y="343700"/>
                  </a:lnTo>
                  <a:lnTo>
                    <a:pt x="0" y="529577"/>
                  </a:lnTo>
                  <a:lnTo>
                    <a:pt x="82473" y="529577"/>
                  </a:lnTo>
                  <a:lnTo>
                    <a:pt x="82473" y="343700"/>
                  </a:lnTo>
                  <a:close/>
                </a:path>
                <a:path w="636270" h="529589">
                  <a:moveTo>
                    <a:pt x="267004" y="248678"/>
                  </a:moveTo>
                  <a:lnTo>
                    <a:pt x="184556" y="248678"/>
                  </a:lnTo>
                  <a:lnTo>
                    <a:pt x="184556" y="529577"/>
                  </a:lnTo>
                  <a:lnTo>
                    <a:pt x="267004" y="529577"/>
                  </a:lnTo>
                  <a:lnTo>
                    <a:pt x="267004" y="248678"/>
                  </a:lnTo>
                  <a:close/>
                </a:path>
                <a:path w="636270" h="529589">
                  <a:moveTo>
                    <a:pt x="450811" y="150787"/>
                  </a:moveTo>
                  <a:lnTo>
                    <a:pt x="368363" y="150787"/>
                  </a:lnTo>
                  <a:lnTo>
                    <a:pt x="368363" y="527888"/>
                  </a:lnTo>
                  <a:lnTo>
                    <a:pt x="450811" y="527888"/>
                  </a:lnTo>
                  <a:lnTo>
                    <a:pt x="450811" y="150787"/>
                  </a:lnTo>
                  <a:close/>
                </a:path>
                <a:path w="636270" h="529589">
                  <a:moveTo>
                    <a:pt x="635749" y="0"/>
                  </a:moveTo>
                  <a:lnTo>
                    <a:pt x="553300" y="0"/>
                  </a:lnTo>
                  <a:lnTo>
                    <a:pt x="553300" y="527888"/>
                  </a:lnTo>
                  <a:lnTo>
                    <a:pt x="635749" y="527888"/>
                  </a:lnTo>
                  <a:lnTo>
                    <a:pt x="635749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191011" y="5670915"/>
              <a:ext cx="750570" cy="575310"/>
            </a:xfrm>
            <a:custGeom>
              <a:avLst/>
              <a:gdLst/>
              <a:ahLst/>
              <a:cxnLst/>
              <a:rect l="l" t="t" r="r" b="b"/>
              <a:pathLst>
                <a:path w="750570" h="575310">
                  <a:moveTo>
                    <a:pt x="750544" y="575157"/>
                  </a:moveTo>
                  <a:lnTo>
                    <a:pt x="0" y="575157"/>
                  </a:lnTo>
                  <a:lnTo>
                    <a:pt x="0" y="0"/>
                  </a:lnTo>
                </a:path>
              </a:pathLst>
            </a:custGeom>
            <a:ln w="11226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3403600" y="5486394"/>
            <a:ext cx="1379220" cy="696595"/>
            <a:chOff x="3403600" y="5486394"/>
            <a:chExt cx="1379220" cy="696595"/>
          </a:xfrm>
        </p:grpSpPr>
        <p:sp>
          <p:nvSpPr>
            <p:cNvPr id="63" name="object 63"/>
            <p:cNvSpPr/>
            <p:nvPr/>
          </p:nvSpPr>
          <p:spPr>
            <a:xfrm>
              <a:off x="3414502" y="5632528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74523" y="0"/>
                  </a:moveTo>
                  <a:lnTo>
                    <a:pt x="45514" y="5855"/>
                  </a:lnTo>
                  <a:lnTo>
                    <a:pt x="21826" y="21824"/>
                  </a:lnTo>
                  <a:lnTo>
                    <a:pt x="5856" y="45509"/>
                  </a:lnTo>
                  <a:lnTo>
                    <a:pt x="0" y="74510"/>
                  </a:lnTo>
                  <a:lnTo>
                    <a:pt x="5856" y="103519"/>
                  </a:lnTo>
                  <a:lnTo>
                    <a:pt x="21826" y="127207"/>
                  </a:lnTo>
                  <a:lnTo>
                    <a:pt x="45514" y="143178"/>
                  </a:lnTo>
                  <a:lnTo>
                    <a:pt x="74523" y="149034"/>
                  </a:lnTo>
                  <a:lnTo>
                    <a:pt x="103525" y="143178"/>
                  </a:lnTo>
                  <a:lnTo>
                    <a:pt x="127209" y="127207"/>
                  </a:lnTo>
                  <a:lnTo>
                    <a:pt x="143178" y="103519"/>
                  </a:lnTo>
                  <a:lnTo>
                    <a:pt x="149034" y="74510"/>
                  </a:lnTo>
                  <a:lnTo>
                    <a:pt x="143178" y="45509"/>
                  </a:lnTo>
                  <a:lnTo>
                    <a:pt x="127209" y="21824"/>
                  </a:lnTo>
                  <a:lnTo>
                    <a:pt x="103525" y="5855"/>
                  </a:lnTo>
                  <a:lnTo>
                    <a:pt x="74523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403600" y="5799645"/>
              <a:ext cx="171450" cy="236854"/>
            </a:xfrm>
            <a:custGeom>
              <a:avLst/>
              <a:gdLst/>
              <a:ahLst/>
              <a:cxnLst/>
              <a:rect l="l" t="t" r="r" b="b"/>
              <a:pathLst>
                <a:path w="171450" h="236854">
                  <a:moveTo>
                    <a:pt x="170827" y="0"/>
                  </a:moveTo>
                  <a:lnTo>
                    <a:pt x="0" y="0"/>
                  </a:lnTo>
                  <a:lnTo>
                    <a:pt x="0" y="236613"/>
                  </a:lnTo>
                  <a:lnTo>
                    <a:pt x="170827" y="236613"/>
                  </a:lnTo>
                  <a:lnTo>
                    <a:pt x="170827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301829" y="5632528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74510" y="0"/>
                  </a:moveTo>
                  <a:lnTo>
                    <a:pt x="45509" y="5855"/>
                  </a:lnTo>
                  <a:lnTo>
                    <a:pt x="21824" y="21824"/>
                  </a:lnTo>
                  <a:lnTo>
                    <a:pt x="5855" y="45509"/>
                  </a:lnTo>
                  <a:lnTo>
                    <a:pt x="0" y="74510"/>
                  </a:lnTo>
                  <a:lnTo>
                    <a:pt x="5855" y="103519"/>
                  </a:lnTo>
                  <a:lnTo>
                    <a:pt x="21824" y="127207"/>
                  </a:lnTo>
                  <a:lnTo>
                    <a:pt x="45509" y="143178"/>
                  </a:lnTo>
                  <a:lnTo>
                    <a:pt x="74510" y="149034"/>
                  </a:lnTo>
                  <a:lnTo>
                    <a:pt x="103519" y="143178"/>
                  </a:lnTo>
                  <a:lnTo>
                    <a:pt x="127207" y="127207"/>
                  </a:lnTo>
                  <a:lnTo>
                    <a:pt x="143178" y="103519"/>
                  </a:lnTo>
                  <a:lnTo>
                    <a:pt x="149034" y="74510"/>
                  </a:lnTo>
                  <a:lnTo>
                    <a:pt x="143178" y="45509"/>
                  </a:lnTo>
                  <a:lnTo>
                    <a:pt x="127207" y="21824"/>
                  </a:lnTo>
                  <a:lnTo>
                    <a:pt x="103519" y="5855"/>
                  </a:lnTo>
                  <a:lnTo>
                    <a:pt x="74510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290923" y="5799645"/>
              <a:ext cx="171450" cy="236854"/>
            </a:xfrm>
            <a:custGeom>
              <a:avLst/>
              <a:gdLst/>
              <a:ahLst/>
              <a:cxnLst/>
              <a:rect l="l" t="t" r="r" b="b"/>
              <a:pathLst>
                <a:path w="171450" h="236854">
                  <a:moveTo>
                    <a:pt x="170840" y="0"/>
                  </a:moveTo>
                  <a:lnTo>
                    <a:pt x="0" y="0"/>
                  </a:lnTo>
                  <a:lnTo>
                    <a:pt x="0" y="236613"/>
                  </a:lnTo>
                  <a:lnTo>
                    <a:pt x="170840" y="236613"/>
                  </a:lnTo>
                  <a:lnTo>
                    <a:pt x="170840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36276" y="5701614"/>
              <a:ext cx="273685" cy="334645"/>
            </a:xfrm>
            <a:custGeom>
              <a:avLst/>
              <a:gdLst/>
              <a:ahLst/>
              <a:cxnLst/>
              <a:rect l="l" t="t" r="r" b="b"/>
              <a:pathLst>
                <a:path w="273685" h="334645">
                  <a:moveTo>
                    <a:pt x="273151" y="0"/>
                  </a:moveTo>
                  <a:lnTo>
                    <a:pt x="0" y="0"/>
                  </a:lnTo>
                  <a:lnTo>
                    <a:pt x="0" y="37579"/>
                  </a:lnTo>
                  <a:lnTo>
                    <a:pt x="0" y="334137"/>
                  </a:lnTo>
                  <a:lnTo>
                    <a:pt x="273151" y="334137"/>
                  </a:lnTo>
                  <a:lnTo>
                    <a:pt x="273151" y="37579"/>
                  </a:lnTo>
                  <a:lnTo>
                    <a:pt x="273151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665563" y="5728601"/>
              <a:ext cx="214629" cy="282575"/>
            </a:xfrm>
            <a:custGeom>
              <a:avLst/>
              <a:gdLst/>
              <a:ahLst/>
              <a:cxnLst/>
              <a:rect l="l" t="t" r="r" b="b"/>
              <a:pathLst>
                <a:path w="214629" h="282575">
                  <a:moveTo>
                    <a:pt x="214579" y="0"/>
                  </a:moveTo>
                  <a:lnTo>
                    <a:pt x="0" y="0"/>
                  </a:lnTo>
                  <a:lnTo>
                    <a:pt x="0" y="10591"/>
                  </a:lnTo>
                  <a:lnTo>
                    <a:pt x="0" y="281952"/>
                  </a:lnTo>
                  <a:lnTo>
                    <a:pt x="214579" y="281952"/>
                  </a:lnTo>
                  <a:lnTo>
                    <a:pt x="214579" y="10591"/>
                  </a:lnTo>
                  <a:lnTo>
                    <a:pt x="214579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720515" y="5772137"/>
              <a:ext cx="139700" cy="194945"/>
            </a:xfrm>
            <a:custGeom>
              <a:avLst/>
              <a:gdLst/>
              <a:ahLst/>
              <a:cxnLst/>
              <a:rect l="l" t="t" r="r" b="b"/>
              <a:pathLst>
                <a:path w="139700" h="194945">
                  <a:moveTo>
                    <a:pt x="100838" y="188798"/>
                  </a:moveTo>
                  <a:lnTo>
                    <a:pt x="2476" y="188798"/>
                  </a:lnTo>
                  <a:lnTo>
                    <a:pt x="2476" y="194576"/>
                  </a:lnTo>
                  <a:lnTo>
                    <a:pt x="100838" y="194576"/>
                  </a:lnTo>
                  <a:lnTo>
                    <a:pt x="100838" y="188798"/>
                  </a:lnTo>
                  <a:close/>
                </a:path>
                <a:path w="139700" h="194945">
                  <a:moveTo>
                    <a:pt x="100838" y="112877"/>
                  </a:moveTo>
                  <a:lnTo>
                    <a:pt x="2476" y="112877"/>
                  </a:lnTo>
                  <a:lnTo>
                    <a:pt x="2476" y="118618"/>
                  </a:lnTo>
                  <a:lnTo>
                    <a:pt x="100838" y="118618"/>
                  </a:lnTo>
                  <a:lnTo>
                    <a:pt x="100838" y="112877"/>
                  </a:lnTo>
                  <a:close/>
                </a:path>
                <a:path w="139700" h="194945">
                  <a:moveTo>
                    <a:pt x="100838" y="36918"/>
                  </a:moveTo>
                  <a:lnTo>
                    <a:pt x="2476" y="36918"/>
                  </a:lnTo>
                  <a:lnTo>
                    <a:pt x="2476" y="42672"/>
                  </a:lnTo>
                  <a:lnTo>
                    <a:pt x="100838" y="42672"/>
                  </a:lnTo>
                  <a:lnTo>
                    <a:pt x="100838" y="36918"/>
                  </a:lnTo>
                  <a:close/>
                </a:path>
                <a:path w="139700" h="194945">
                  <a:moveTo>
                    <a:pt x="139382" y="150825"/>
                  </a:moveTo>
                  <a:lnTo>
                    <a:pt x="0" y="150825"/>
                  </a:lnTo>
                  <a:lnTo>
                    <a:pt x="0" y="156591"/>
                  </a:lnTo>
                  <a:lnTo>
                    <a:pt x="139382" y="156591"/>
                  </a:lnTo>
                  <a:lnTo>
                    <a:pt x="139382" y="150825"/>
                  </a:lnTo>
                  <a:close/>
                </a:path>
                <a:path w="139700" h="194945">
                  <a:moveTo>
                    <a:pt x="139382" y="74891"/>
                  </a:moveTo>
                  <a:lnTo>
                    <a:pt x="0" y="74891"/>
                  </a:lnTo>
                  <a:lnTo>
                    <a:pt x="0" y="80670"/>
                  </a:lnTo>
                  <a:lnTo>
                    <a:pt x="139382" y="80670"/>
                  </a:lnTo>
                  <a:lnTo>
                    <a:pt x="139382" y="74891"/>
                  </a:lnTo>
                  <a:close/>
                </a:path>
                <a:path w="139700" h="194945">
                  <a:moveTo>
                    <a:pt x="139382" y="0"/>
                  </a:moveTo>
                  <a:lnTo>
                    <a:pt x="0" y="0"/>
                  </a:lnTo>
                  <a:lnTo>
                    <a:pt x="0" y="5753"/>
                  </a:lnTo>
                  <a:lnTo>
                    <a:pt x="139382" y="5753"/>
                  </a:lnTo>
                  <a:lnTo>
                    <a:pt x="139382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686924" y="5765850"/>
              <a:ext cx="21590" cy="206375"/>
            </a:xfrm>
            <a:custGeom>
              <a:avLst/>
              <a:gdLst/>
              <a:ahLst/>
              <a:cxnLst/>
              <a:rect l="l" t="t" r="r" b="b"/>
              <a:pathLst>
                <a:path w="21589" h="206375">
                  <a:moveTo>
                    <a:pt x="21336" y="192900"/>
                  </a:moveTo>
                  <a:lnTo>
                    <a:pt x="18326" y="189865"/>
                  </a:lnTo>
                  <a:lnTo>
                    <a:pt x="8140" y="200050"/>
                  </a:lnTo>
                  <a:lnTo>
                    <a:pt x="3035" y="194945"/>
                  </a:lnTo>
                  <a:lnTo>
                    <a:pt x="0" y="197980"/>
                  </a:lnTo>
                  <a:lnTo>
                    <a:pt x="8140" y="206095"/>
                  </a:lnTo>
                  <a:lnTo>
                    <a:pt x="21336" y="192900"/>
                  </a:lnTo>
                  <a:close/>
                </a:path>
                <a:path w="21589" h="206375">
                  <a:moveTo>
                    <a:pt x="21336" y="154914"/>
                  </a:moveTo>
                  <a:lnTo>
                    <a:pt x="18326" y="151879"/>
                  </a:lnTo>
                  <a:lnTo>
                    <a:pt x="8140" y="162064"/>
                  </a:lnTo>
                  <a:lnTo>
                    <a:pt x="3035" y="156984"/>
                  </a:lnTo>
                  <a:lnTo>
                    <a:pt x="25" y="159994"/>
                  </a:lnTo>
                  <a:lnTo>
                    <a:pt x="8140" y="168135"/>
                  </a:lnTo>
                  <a:lnTo>
                    <a:pt x="21336" y="154914"/>
                  </a:lnTo>
                  <a:close/>
                </a:path>
                <a:path w="21589" h="206375">
                  <a:moveTo>
                    <a:pt x="21336" y="116941"/>
                  </a:moveTo>
                  <a:lnTo>
                    <a:pt x="18326" y="113906"/>
                  </a:lnTo>
                  <a:lnTo>
                    <a:pt x="8140" y="124091"/>
                  </a:lnTo>
                  <a:lnTo>
                    <a:pt x="3035" y="118986"/>
                  </a:lnTo>
                  <a:lnTo>
                    <a:pt x="0" y="122021"/>
                  </a:lnTo>
                  <a:lnTo>
                    <a:pt x="8140" y="130136"/>
                  </a:lnTo>
                  <a:lnTo>
                    <a:pt x="21336" y="116941"/>
                  </a:lnTo>
                  <a:close/>
                </a:path>
                <a:path w="21589" h="206375">
                  <a:moveTo>
                    <a:pt x="21336" y="78981"/>
                  </a:moveTo>
                  <a:lnTo>
                    <a:pt x="18326" y="75946"/>
                  </a:lnTo>
                  <a:lnTo>
                    <a:pt x="8140" y="86131"/>
                  </a:lnTo>
                  <a:lnTo>
                    <a:pt x="3035" y="81026"/>
                  </a:lnTo>
                  <a:lnTo>
                    <a:pt x="0" y="84061"/>
                  </a:lnTo>
                  <a:lnTo>
                    <a:pt x="8140" y="92176"/>
                  </a:lnTo>
                  <a:lnTo>
                    <a:pt x="21336" y="78981"/>
                  </a:lnTo>
                  <a:close/>
                </a:path>
                <a:path w="21589" h="206375">
                  <a:moveTo>
                    <a:pt x="21336" y="40995"/>
                  </a:moveTo>
                  <a:lnTo>
                    <a:pt x="18326" y="37960"/>
                  </a:lnTo>
                  <a:lnTo>
                    <a:pt x="8140" y="48145"/>
                  </a:lnTo>
                  <a:lnTo>
                    <a:pt x="3035" y="43065"/>
                  </a:lnTo>
                  <a:lnTo>
                    <a:pt x="0" y="46075"/>
                  </a:lnTo>
                  <a:lnTo>
                    <a:pt x="8140" y="54216"/>
                  </a:lnTo>
                  <a:lnTo>
                    <a:pt x="21336" y="40995"/>
                  </a:lnTo>
                  <a:close/>
                </a:path>
                <a:path w="21589" h="206375">
                  <a:moveTo>
                    <a:pt x="21336" y="3035"/>
                  </a:moveTo>
                  <a:lnTo>
                    <a:pt x="18326" y="0"/>
                  </a:lnTo>
                  <a:lnTo>
                    <a:pt x="8140" y="10185"/>
                  </a:lnTo>
                  <a:lnTo>
                    <a:pt x="3035" y="5080"/>
                  </a:lnTo>
                  <a:lnTo>
                    <a:pt x="0" y="8115"/>
                  </a:lnTo>
                  <a:lnTo>
                    <a:pt x="8140" y="16230"/>
                  </a:lnTo>
                  <a:lnTo>
                    <a:pt x="21336" y="3035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720528" y="5681256"/>
              <a:ext cx="107950" cy="58419"/>
            </a:xfrm>
            <a:custGeom>
              <a:avLst/>
              <a:gdLst/>
              <a:ahLst/>
              <a:cxnLst/>
              <a:rect l="l" t="t" r="r" b="b"/>
              <a:pathLst>
                <a:path w="107950" h="58420">
                  <a:moveTo>
                    <a:pt x="107327" y="0"/>
                  </a:moveTo>
                  <a:lnTo>
                    <a:pt x="0" y="0"/>
                  </a:lnTo>
                  <a:lnTo>
                    <a:pt x="0" y="57937"/>
                  </a:lnTo>
                  <a:lnTo>
                    <a:pt x="107327" y="57937"/>
                  </a:lnTo>
                  <a:lnTo>
                    <a:pt x="107327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09338" y="5701156"/>
              <a:ext cx="273685" cy="334645"/>
            </a:xfrm>
            <a:custGeom>
              <a:avLst/>
              <a:gdLst/>
              <a:ahLst/>
              <a:cxnLst/>
              <a:rect l="l" t="t" r="r" b="b"/>
              <a:pathLst>
                <a:path w="273685" h="334645">
                  <a:moveTo>
                    <a:pt x="273138" y="0"/>
                  </a:moveTo>
                  <a:lnTo>
                    <a:pt x="0" y="0"/>
                  </a:lnTo>
                  <a:lnTo>
                    <a:pt x="0" y="37579"/>
                  </a:lnTo>
                  <a:lnTo>
                    <a:pt x="0" y="334137"/>
                  </a:lnTo>
                  <a:lnTo>
                    <a:pt x="273138" y="334137"/>
                  </a:lnTo>
                  <a:lnTo>
                    <a:pt x="273138" y="37579"/>
                  </a:lnTo>
                  <a:lnTo>
                    <a:pt x="273138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538611" y="5728144"/>
              <a:ext cx="214629" cy="282575"/>
            </a:xfrm>
            <a:custGeom>
              <a:avLst/>
              <a:gdLst/>
              <a:ahLst/>
              <a:cxnLst/>
              <a:rect l="l" t="t" r="r" b="b"/>
              <a:pathLst>
                <a:path w="214629" h="282575">
                  <a:moveTo>
                    <a:pt x="214591" y="0"/>
                  </a:moveTo>
                  <a:lnTo>
                    <a:pt x="0" y="0"/>
                  </a:lnTo>
                  <a:lnTo>
                    <a:pt x="0" y="10591"/>
                  </a:lnTo>
                  <a:lnTo>
                    <a:pt x="0" y="281952"/>
                  </a:lnTo>
                  <a:lnTo>
                    <a:pt x="214591" y="281952"/>
                  </a:lnTo>
                  <a:lnTo>
                    <a:pt x="214591" y="10591"/>
                  </a:lnTo>
                  <a:lnTo>
                    <a:pt x="214591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93564" y="5771679"/>
              <a:ext cx="139700" cy="194945"/>
            </a:xfrm>
            <a:custGeom>
              <a:avLst/>
              <a:gdLst/>
              <a:ahLst/>
              <a:cxnLst/>
              <a:rect l="l" t="t" r="r" b="b"/>
              <a:pathLst>
                <a:path w="139700" h="194945">
                  <a:moveTo>
                    <a:pt x="100838" y="188798"/>
                  </a:moveTo>
                  <a:lnTo>
                    <a:pt x="2476" y="188798"/>
                  </a:lnTo>
                  <a:lnTo>
                    <a:pt x="2476" y="194551"/>
                  </a:lnTo>
                  <a:lnTo>
                    <a:pt x="100838" y="194551"/>
                  </a:lnTo>
                  <a:lnTo>
                    <a:pt x="100838" y="188798"/>
                  </a:lnTo>
                  <a:close/>
                </a:path>
                <a:path w="139700" h="194945">
                  <a:moveTo>
                    <a:pt x="100838" y="112864"/>
                  </a:moveTo>
                  <a:lnTo>
                    <a:pt x="2476" y="112864"/>
                  </a:lnTo>
                  <a:lnTo>
                    <a:pt x="2476" y="118618"/>
                  </a:lnTo>
                  <a:lnTo>
                    <a:pt x="100838" y="118618"/>
                  </a:lnTo>
                  <a:lnTo>
                    <a:pt x="100838" y="112864"/>
                  </a:lnTo>
                  <a:close/>
                </a:path>
                <a:path w="139700" h="194945">
                  <a:moveTo>
                    <a:pt x="100838" y="36918"/>
                  </a:moveTo>
                  <a:lnTo>
                    <a:pt x="2476" y="36918"/>
                  </a:lnTo>
                  <a:lnTo>
                    <a:pt x="2476" y="42672"/>
                  </a:lnTo>
                  <a:lnTo>
                    <a:pt x="100838" y="42672"/>
                  </a:lnTo>
                  <a:lnTo>
                    <a:pt x="100838" y="36918"/>
                  </a:lnTo>
                  <a:close/>
                </a:path>
                <a:path w="139700" h="194945">
                  <a:moveTo>
                    <a:pt x="139382" y="150825"/>
                  </a:moveTo>
                  <a:lnTo>
                    <a:pt x="0" y="150825"/>
                  </a:lnTo>
                  <a:lnTo>
                    <a:pt x="0" y="156578"/>
                  </a:lnTo>
                  <a:lnTo>
                    <a:pt x="139382" y="156578"/>
                  </a:lnTo>
                  <a:lnTo>
                    <a:pt x="139382" y="150825"/>
                  </a:lnTo>
                  <a:close/>
                </a:path>
                <a:path w="139700" h="194945">
                  <a:moveTo>
                    <a:pt x="139382" y="74891"/>
                  </a:moveTo>
                  <a:lnTo>
                    <a:pt x="0" y="74891"/>
                  </a:lnTo>
                  <a:lnTo>
                    <a:pt x="0" y="80632"/>
                  </a:lnTo>
                  <a:lnTo>
                    <a:pt x="139382" y="80632"/>
                  </a:lnTo>
                  <a:lnTo>
                    <a:pt x="139382" y="74891"/>
                  </a:lnTo>
                  <a:close/>
                </a:path>
                <a:path w="139700" h="194945">
                  <a:moveTo>
                    <a:pt x="139382" y="0"/>
                  </a:moveTo>
                  <a:lnTo>
                    <a:pt x="0" y="0"/>
                  </a:lnTo>
                  <a:lnTo>
                    <a:pt x="0" y="5753"/>
                  </a:lnTo>
                  <a:lnTo>
                    <a:pt x="139382" y="5753"/>
                  </a:lnTo>
                  <a:lnTo>
                    <a:pt x="139382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559986" y="5765380"/>
              <a:ext cx="21590" cy="206375"/>
            </a:xfrm>
            <a:custGeom>
              <a:avLst/>
              <a:gdLst/>
              <a:ahLst/>
              <a:cxnLst/>
              <a:rect l="l" t="t" r="r" b="b"/>
              <a:pathLst>
                <a:path w="21589" h="206375">
                  <a:moveTo>
                    <a:pt x="21336" y="192887"/>
                  </a:moveTo>
                  <a:lnTo>
                    <a:pt x="18300" y="189852"/>
                  </a:lnTo>
                  <a:lnTo>
                    <a:pt x="8115" y="200037"/>
                  </a:lnTo>
                  <a:lnTo>
                    <a:pt x="3035" y="194957"/>
                  </a:lnTo>
                  <a:lnTo>
                    <a:pt x="0" y="197967"/>
                  </a:lnTo>
                  <a:lnTo>
                    <a:pt x="8115" y="206108"/>
                  </a:lnTo>
                  <a:lnTo>
                    <a:pt x="21336" y="192887"/>
                  </a:lnTo>
                  <a:close/>
                </a:path>
                <a:path w="21589" h="206375">
                  <a:moveTo>
                    <a:pt x="21336" y="154927"/>
                  </a:moveTo>
                  <a:lnTo>
                    <a:pt x="18300" y="151892"/>
                  </a:lnTo>
                  <a:lnTo>
                    <a:pt x="8115" y="162077"/>
                  </a:lnTo>
                  <a:lnTo>
                    <a:pt x="3035" y="156972"/>
                  </a:lnTo>
                  <a:lnTo>
                    <a:pt x="0" y="160007"/>
                  </a:lnTo>
                  <a:lnTo>
                    <a:pt x="8115" y="168122"/>
                  </a:lnTo>
                  <a:lnTo>
                    <a:pt x="21336" y="154927"/>
                  </a:lnTo>
                  <a:close/>
                </a:path>
                <a:path w="21589" h="206375">
                  <a:moveTo>
                    <a:pt x="21336" y="116954"/>
                  </a:moveTo>
                  <a:lnTo>
                    <a:pt x="18300" y="113919"/>
                  </a:lnTo>
                  <a:lnTo>
                    <a:pt x="8115" y="124104"/>
                  </a:lnTo>
                  <a:lnTo>
                    <a:pt x="3009" y="118999"/>
                  </a:lnTo>
                  <a:lnTo>
                    <a:pt x="0" y="122034"/>
                  </a:lnTo>
                  <a:lnTo>
                    <a:pt x="8115" y="130149"/>
                  </a:lnTo>
                  <a:lnTo>
                    <a:pt x="21336" y="116954"/>
                  </a:lnTo>
                  <a:close/>
                </a:path>
                <a:path w="21589" h="206375">
                  <a:moveTo>
                    <a:pt x="21336" y="78968"/>
                  </a:moveTo>
                  <a:lnTo>
                    <a:pt x="18300" y="75933"/>
                  </a:lnTo>
                  <a:lnTo>
                    <a:pt x="8115" y="86118"/>
                  </a:lnTo>
                  <a:lnTo>
                    <a:pt x="3035" y="81038"/>
                  </a:lnTo>
                  <a:lnTo>
                    <a:pt x="0" y="84048"/>
                  </a:lnTo>
                  <a:lnTo>
                    <a:pt x="8115" y="92189"/>
                  </a:lnTo>
                  <a:lnTo>
                    <a:pt x="21336" y="78968"/>
                  </a:lnTo>
                  <a:close/>
                </a:path>
                <a:path w="21589" h="206375">
                  <a:moveTo>
                    <a:pt x="21336" y="41008"/>
                  </a:moveTo>
                  <a:lnTo>
                    <a:pt x="18300" y="37973"/>
                  </a:lnTo>
                  <a:lnTo>
                    <a:pt x="8115" y="48158"/>
                  </a:lnTo>
                  <a:lnTo>
                    <a:pt x="3035" y="43053"/>
                  </a:lnTo>
                  <a:lnTo>
                    <a:pt x="0" y="46088"/>
                  </a:lnTo>
                  <a:lnTo>
                    <a:pt x="8115" y="54203"/>
                  </a:lnTo>
                  <a:lnTo>
                    <a:pt x="21336" y="41008"/>
                  </a:lnTo>
                  <a:close/>
                </a:path>
                <a:path w="21589" h="206375">
                  <a:moveTo>
                    <a:pt x="21336" y="3035"/>
                  </a:moveTo>
                  <a:lnTo>
                    <a:pt x="18300" y="0"/>
                  </a:lnTo>
                  <a:lnTo>
                    <a:pt x="8115" y="10185"/>
                  </a:lnTo>
                  <a:lnTo>
                    <a:pt x="3035" y="5080"/>
                  </a:lnTo>
                  <a:lnTo>
                    <a:pt x="0" y="8115"/>
                  </a:lnTo>
                  <a:lnTo>
                    <a:pt x="8115" y="16230"/>
                  </a:lnTo>
                  <a:lnTo>
                    <a:pt x="21336" y="3035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807460" y="5486399"/>
              <a:ext cx="893444" cy="696595"/>
            </a:xfrm>
            <a:custGeom>
              <a:avLst/>
              <a:gdLst/>
              <a:ahLst/>
              <a:cxnLst/>
              <a:rect l="l" t="t" r="r" b="b"/>
              <a:pathLst>
                <a:path w="893445" h="696595">
                  <a:moveTo>
                    <a:pt x="488226" y="626910"/>
                  </a:moveTo>
                  <a:lnTo>
                    <a:pt x="478688" y="614146"/>
                  </a:lnTo>
                  <a:lnTo>
                    <a:pt x="434759" y="641921"/>
                  </a:lnTo>
                  <a:lnTo>
                    <a:pt x="386537" y="662635"/>
                  </a:lnTo>
                  <a:lnTo>
                    <a:pt x="334733" y="675601"/>
                  </a:lnTo>
                  <a:lnTo>
                    <a:pt x="280060" y="680085"/>
                  </a:lnTo>
                  <a:lnTo>
                    <a:pt x="229755" y="676300"/>
                  </a:lnTo>
                  <a:lnTo>
                    <a:pt x="181825" y="665314"/>
                  </a:lnTo>
                  <a:lnTo>
                    <a:pt x="136817" y="647687"/>
                  </a:lnTo>
                  <a:lnTo>
                    <a:pt x="95275" y="623963"/>
                  </a:lnTo>
                  <a:lnTo>
                    <a:pt x="57759" y="594702"/>
                  </a:lnTo>
                  <a:lnTo>
                    <a:pt x="47091" y="606539"/>
                  </a:lnTo>
                  <a:lnTo>
                    <a:pt x="86398" y="637197"/>
                  </a:lnTo>
                  <a:lnTo>
                    <a:pt x="129933" y="662051"/>
                  </a:lnTo>
                  <a:lnTo>
                    <a:pt x="177114" y="680542"/>
                  </a:lnTo>
                  <a:lnTo>
                    <a:pt x="227355" y="692061"/>
                  </a:lnTo>
                  <a:lnTo>
                    <a:pt x="280060" y="696023"/>
                  </a:lnTo>
                  <a:lnTo>
                    <a:pt x="337337" y="691324"/>
                  </a:lnTo>
                  <a:lnTo>
                    <a:pt x="391642" y="677735"/>
                  </a:lnTo>
                  <a:lnTo>
                    <a:pt x="442188" y="656018"/>
                  </a:lnTo>
                  <a:lnTo>
                    <a:pt x="488226" y="626910"/>
                  </a:lnTo>
                  <a:close/>
                </a:path>
                <a:path w="893445" h="696595">
                  <a:moveTo>
                    <a:pt x="499402" y="77800"/>
                  </a:moveTo>
                  <a:lnTo>
                    <a:pt x="461594" y="51041"/>
                  </a:lnTo>
                  <a:lnTo>
                    <a:pt x="420281" y="29413"/>
                  </a:lnTo>
                  <a:lnTo>
                    <a:pt x="375945" y="13385"/>
                  </a:lnTo>
                  <a:lnTo>
                    <a:pt x="329044" y="3429"/>
                  </a:lnTo>
                  <a:lnTo>
                    <a:pt x="280047" y="0"/>
                  </a:lnTo>
                  <a:lnTo>
                    <a:pt x="231711" y="3327"/>
                  </a:lnTo>
                  <a:lnTo>
                    <a:pt x="185407" y="13030"/>
                  </a:lnTo>
                  <a:lnTo>
                    <a:pt x="141579" y="28651"/>
                  </a:lnTo>
                  <a:lnTo>
                    <a:pt x="100672" y="49733"/>
                  </a:lnTo>
                  <a:lnTo>
                    <a:pt x="63144" y="75857"/>
                  </a:lnTo>
                  <a:lnTo>
                    <a:pt x="29438" y="106553"/>
                  </a:lnTo>
                  <a:lnTo>
                    <a:pt x="0" y="141376"/>
                  </a:lnTo>
                  <a:lnTo>
                    <a:pt x="12814" y="150850"/>
                  </a:lnTo>
                  <a:lnTo>
                    <a:pt x="46012" y="112433"/>
                  </a:lnTo>
                  <a:lnTo>
                    <a:pt x="84645" y="79502"/>
                  </a:lnTo>
                  <a:lnTo>
                    <a:pt x="128028" y="52705"/>
                  </a:lnTo>
                  <a:lnTo>
                    <a:pt x="175514" y="32727"/>
                  </a:lnTo>
                  <a:lnTo>
                    <a:pt x="226402" y="20256"/>
                  </a:lnTo>
                  <a:lnTo>
                    <a:pt x="280047" y="15938"/>
                  </a:lnTo>
                  <a:lnTo>
                    <a:pt x="326821" y="19215"/>
                  </a:lnTo>
                  <a:lnTo>
                    <a:pt x="371563" y="28714"/>
                  </a:lnTo>
                  <a:lnTo>
                    <a:pt x="413854" y="44005"/>
                  </a:lnTo>
                  <a:lnTo>
                    <a:pt x="453263" y="64643"/>
                  </a:lnTo>
                  <a:lnTo>
                    <a:pt x="489343" y="90182"/>
                  </a:lnTo>
                  <a:lnTo>
                    <a:pt x="499402" y="77800"/>
                  </a:lnTo>
                  <a:close/>
                </a:path>
                <a:path w="893445" h="696595">
                  <a:moveTo>
                    <a:pt x="893432" y="194373"/>
                  </a:moveTo>
                  <a:lnTo>
                    <a:pt x="786104" y="194373"/>
                  </a:lnTo>
                  <a:lnTo>
                    <a:pt x="786104" y="252336"/>
                  </a:lnTo>
                  <a:lnTo>
                    <a:pt x="893432" y="252336"/>
                  </a:lnTo>
                  <a:lnTo>
                    <a:pt x="893432" y="194373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5603" y="5504493"/>
              <a:ext cx="79209" cy="8001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3494" y="6079039"/>
              <a:ext cx="79222" cy="80010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8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pic>
        <p:nvPicPr>
          <p:cNvPr id="81" name="Picture 80" descr="Logo, company name&#10;&#10;Description automatically generated">
            <a:extLst>
              <a:ext uri="{FF2B5EF4-FFF2-40B4-BE49-F238E27FC236}">
                <a16:creationId xmlns:a16="http://schemas.microsoft.com/office/drawing/2014/main" id="{3D6C93FC-0B1C-634B-BE51-14E9DEB620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12192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SCM</a:t>
            </a:r>
            <a:r>
              <a:rPr dirty="0"/>
              <a:t> </a:t>
            </a:r>
            <a:r>
              <a:rPr spc="-45" dirty="0" err="1"/>
              <a:t>Professionalisation</a:t>
            </a:r>
            <a:r>
              <a:rPr spc="-5" dirty="0"/>
              <a:t> </a:t>
            </a:r>
            <a:r>
              <a:rPr lang="en-US" spc="-45" dirty="0"/>
              <a:t>F</a:t>
            </a:r>
            <a:r>
              <a:rPr spc="-45" dirty="0"/>
              <a:t>ramework</a:t>
            </a:r>
            <a:r>
              <a:rPr dirty="0"/>
              <a:t> </a:t>
            </a:r>
            <a:r>
              <a:rPr spc="-15" dirty="0"/>
              <a:t>can</a:t>
            </a:r>
            <a:r>
              <a:rPr spc="-5" dirty="0"/>
              <a:t> </a:t>
            </a:r>
            <a:r>
              <a:rPr spc="-15" dirty="0"/>
              <a:t>be</a:t>
            </a:r>
            <a:r>
              <a:rPr spc="5" dirty="0"/>
              <a:t> </a:t>
            </a:r>
            <a:r>
              <a:rPr spc="-25" dirty="0"/>
              <a:t>used</a:t>
            </a:r>
            <a:r>
              <a:rPr spc="-5" dirty="0"/>
              <a:t> </a:t>
            </a:r>
            <a:r>
              <a:rPr spc="-40" dirty="0"/>
              <a:t>by: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989195" y="2022918"/>
            <a:ext cx="5796915" cy="5860415"/>
            <a:chOff x="4989195" y="2022918"/>
            <a:chExt cx="5796915" cy="5860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9195" y="2022918"/>
              <a:ext cx="4959436" cy="58601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12509" y="5674448"/>
              <a:ext cx="3119120" cy="68580"/>
            </a:xfrm>
            <a:custGeom>
              <a:avLst/>
              <a:gdLst/>
              <a:ahLst/>
              <a:cxnLst/>
              <a:rect l="l" t="t" r="r" b="b"/>
              <a:pathLst>
                <a:path w="3119120" h="68579">
                  <a:moveTo>
                    <a:pt x="3119043" y="0"/>
                  </a:moveTo>
                  <a:lnTo>
                    <a:pt x="0" y="0"/>
                  </a:lnTo>
                  <a:lnTo>
                    <a:pt x="0" y="68275"/>
                  </a:lnTo>
                  <a:lnTo>
                    <a:pt x="3119043" y="68275"/>
                  </a:lnTo>
                  <a:lnTo>
                    <a:pt x="3119043" y="0"/>
                  </a:lnTo>
                  <a:close/>
                </a:path>
              </a:pathLst>
            </a:custGeom>
            <a:solidFill>
              <a:srgbClr val="9B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58091" y="5755634"/>
              <a:ext cx="2108200" cy="2108200"/>
            </a:xfrm>
            <a:custGeom>
              <a:avLst/>
              <a:gdLst/>
              <a:ahLst/>
              <a:cxnLst/>
              <a:rect l="l" t="t" r="r" b="b"/>
              <a:pathLst>
                <a:path w="2108200" h="2108200">
                  <a:moveTo>
                    <a:pt x="1053909" y="0"/>
                  </a:moveTo>
                  <a:lnTo>
                    <a:pt x="1005667" y="1084"/>
                  </a:lnTo>
                  <a:lnTo>
                    <a:pt x="957982" y="4306"/>
                  </a:lnTo>
                  <a:lnTo>
                    <a:pt x="910901" y="9620"/>
                  </a:lnTo>
                  <a:lnTo>
                    <a:pt x="864469" y="16979"/>
                  </a:lnTo>
                  <a:lnTo>
                    <a:pt x="818733" y="26336"/>
                  </a:lnTo>
                  <a:lnTo>
                    <a:pt x="773740" y="37646"/>
                  </a:lnTo>
                  <a:lnTo>
                    <a:pt x="729536" y="50860"/>
                  </a:lnTo>
                  <a:lnTo>
                    <a:pt x="686168" y="65934"/>
                  </a:lnTo>
                  <a:lnTo>
                    <a:pt x="643682" y="82820"/>
                  </a:lnTo>
                  <a:lnTo>
                    <a:pt x="602125" y="101472"/>
                  </a:lnTo>
                  <a:lnTo>
                    <a:pt x="561543" y="121843"/>
                  </a:lnTo>
                  <a:lnTo>
                    <a:pt x="521983" y="143887"/>
                  </a:lnTo>
                  <a:lnTo>
                    <a:pt x="483491" y="167558"/>
                  </a:lnTo>
                  <a:lnTo>
                    <a:pt x="446114" y="192808"/>
                  </a:lnTo>
                  <a:lnTo>
                    <a:pt x="409898" y="219592"/>
                  </a:lnTo>
                  <a:lnTo>
                    <a:pt x="374890" y="247863"/>
                  </a:lnTo>
                  <a:lnTo>
                    <a:pt x="341137" y="277574"/>
                  </a:lnTo>
                  <a:lnTo>
                    <a:pt x="308684" y="308679"/>
                  </a:lnTo>
                  <a:lnTo>
                    <a:pt x="277579" y="341132"/>
                  </a:lnTo>
                  <a:lnTo>
                    <a:pt x="247867" y="374885"/>
                  </a:lnTo>
                  <a:lnTo>
                    <a:pt x="219596" y="409893"/>
                  </a:lnTo>
                  <a:lnTo>
                    <a:pt x="192812" y="446108"/>
                  </a:lnTo>
                  <a:lnTo>
                    <a:pt x="167561" y="483485"/>
                  </a:lnTo>
                  <a:lnTo>
                    <a:pt x="143890" y="521977"/>
                  </a:lnTo>
                  <a:lnTo>
                    <a:pt x="121845" y="561537"/>
                  </a:lnTo>
                  <a:lnTo>
                    <a:pt x="101474" y="602119"/>
                  </a:lnTo>
                  <a:lnTo>
                    <a:pt x="82822" y="643676"/>
                  </a:lnTo>
                  <a:lnTo>
                    <a:pt x="65935" y="686163"/>
                  </a:lnTo>
                  <a:lnTo>
                    <a:pt x="50861" y="729531"/>
                  </a:lnTo>
                  <a:lnTo>
                    <a:pt x="37646" y="773735"/>
                  </a:lnTo>
                  <a:lnTo>
                    <a:pt x="26337" y="818729"/>
                  </a:lnTo>
                  <a:lnTo>
                    <a:pt x="16980" y="864465"/>
                  </a:lnTo>
                  <a:lnTo>
                    <a:pt x="9621" y="910898"/>
                  </a:lnTo>
                  <a:lnTo>
                    <a:pt x="4307" y="957981"/>
                  </a:lnTo>
                  <a:lnTo>
                    <a:pt x="1084" y="1005666"/>
                  </a:lnTo>
                  <a:lnTo>
                    <a:pt x="0" y="1053909"/>
                  </a:lnTo>
                  <a:lnTo>
                    <a:pt x="1084" y="1102151"/>
                  </a:lnTo>
                  <a:lnTo>
                    <a:pt x="4307" y="1149836"/>
                  </a:lnTo>
                  <a:lnTo>
                    <a:pt x="9621" y="1196917"/>
                  </a:lnTo>
                  <a:lnTo>
                    <a:pt x="16980" y="1243349"/>
                  </a:lnTo>
                  <a:lnTo>
                    <a:pt x="26337" y="1289085"/>
                  </a:lnTo>
                  <a:lnTo>
                    <a:pt x="37646" y="1334078"/>
                  </a:lnTo>
                  <a:lnTo>
                    <a:pt x="50861" y="1378282"/>
                  </a:lnTo>
                  <a:lnTo>
                    <a:pt x="65935" y="1421650"/>
                  </a:lnTo>
                  <a:lnTo>
                    <a:pt x="82822" y="1464136"/>
                  </a:lnTo>
                  <a:lnTo>
                    <a:pt x="101474" y="1505693"/>
                  </a:lnTo>
                  <a:lnTo>
                    <a:pt x="121845" y="1546275"/>
                  </a:lnTo>
                  <a:lnTo>
                    <a:pt x="143890" y="1585835"/>
                  </a:lnTo>
                  <a:lnTo>
                    <a:pt x="167561" y="1624327"/>
                  </a:lnTo>
                  <a:lnTo>
                    <a:pt x="192812" y="1661704"/>
                  </a:lnTo>
                  <a:lnTo>
                    <a:pt x="219596" y="1697920"/>
                  </a:lnTo>
                  <a:lnTo>
                    <a:pt x="247867" y="1732928"/>
                  </a:lnTo>
                  <a:lnTo>
                    <a:pt x="277579" y="1766681"/>
                  </a:lnTo>
                  <a:lnTo>
                    <a:pt x="308684" y="1799134"/>
                  </a:lnTo>
                  <a:lnTo>
                    <a:pt x="341137" y="1830239"/>
                  </a:lnTo>
                  <a:lnTo>
                    <a:pt x="374890" y="1859951"/>
                  </a:lnTo>
                  <a:lnTo>
                    <a:pt x="409898" y="1888222"/>
                  </a:lnTo>
                  <a:lnTo>
                    <a:pt x="446114" y="1915006"/>
                  </a:lnTo>
                  <a:lnTo>
                    <a:pt x="483491" y="1940257"/>
                  </a:lnTo>
                  <a:lnTo>
                    <a:pt x="521983" y="1963928"/>
                  </a:lnTo>
                  <a:lnTo>
                    <a:pt x="561543" y="1985973"/>
                  </a:lnTo>
                  <a:lnTo>
                    <a:pt x="602125" y="2006344"/>
                  </a:lnTo>
                  <a:lnTo>
                    <a:pt x="643682" y="2024996"/>
                  </a:lnTo>
                  <a:lnTo>
                    <a:pt x="686168" y="2041883"/>
                  </a:lnTo>
                  <a:lnTo>
                    <a:pt x="729536" y="2056957"/>
                  </a:lnTo>
                  <a:lnTo>
                    <a:pt x="773740" y="2070172"/>
                  </a:lnTo>
                  <a:lnTo>
                    <a:pt x="818733" y="2081481"/>
                  </a:lnTo>
                  <a:lnTo>
                    <a:pt x="864469" y="2090838"/>
                  </a:lnTo>
                  <a:lnTo>
                    <a:pt x="910901" y="2098197"/>
                  </a:lnTo>
                  <a:lnTo>
                    <a:pt x="957982" y="2103511"/>
                  </a:lnTo>
                  <a:lnTo>
                    <a:pt x="1005667" y="2106734"/>
                  </a:lnTo>
                  <a:lnTo>
                    <a:pt x="1053909" y="2107819"/>
                  </a:lnTo>
                  <a:lnTo>
                    <a:pt x="1102151" y="2106734"/>
                  </a:lnTo>
                  <a:lnTo>
                    <a:pt x="1149836" y="2103511"/>
                  </a:lnTo>
                  <a:lnTo>
                    <a:pt x="1196917" y="2098197"/>
                  </a:lnTo>
                  <a:lnTo>
                    <a:pt x="1243349" y="2090838"/>
                  </a:lnTo>
                  <a:lnTo>
                    <a:pt x="1289085" y="2081481"/>
                  </a:lnTo>
                  <a:lnTo>
                    <a:pt x="1334078" y="2070172"/>
                  </a:lnTo>
                  <a:lnTo>
                    <a:pt x="1378282" y="2056957"/>
                  </a:lnTo>
                  <a:lnTo>
                    <a:pt x="1421650" y="2041883"/>
                  </a:lnTo>
                  <a:lnTo>
                    <a:pt x="1464136" y="2024996"/>
                  </a:lnTo>
                  <a:lnTo>
                    <a:pt x="1505693" y="2006344"/>
                  </a:lnTo>
                  <a:lnTo>
                    <a:pt x="1546275" y="1985973"/>
                  </a:lnTo>
                  <a:lnTo>
                    <a:pt x="1585835" y="1963928"/>
                  </a:lnTo>
                  <a:lnTo>
                    <a:pt x="1624327" y="1940257"/>
                  </a:lnTo>
                  <a:lnTo>
                    <a:pt x="1661704" y="1915006"/>
                  </a:lnTo>
                  <a:lnTo>
                    <a:pt x="1697920" y="1888222"/>
                  </a:lnTo>
                  <a:lnTo>
                    <a:pt x="1732928" y="1859951"/>
                  </a:lnTo>
                  <a:lnTo>
                    <a:pt x="1766681" y="1830239"/>
                  </a:lnTo>
                  <a:lnTo>
                    <a:pt x="1799134" y="1799134"/>
                  </a:lnTo>
                  <a:lnTo>
                    <a:pt x="1830239" y="1766681"/>
                  </a:lnTo>
                  <a:lnTo>
                    <a:pt x="1859951" y="1732928"/>
                  </a:lnTo>
                  <a:lnTo>
                    <a:pt x="1888222" y="1697920"/>
                  </a:lnTo>
                  <a:lnTo>
                    <a:pt x="1915006" y="1661704"/>
                  </a:lnTo>
                  <a:lnTo>
                    <a:pt x="1940257" y="1624327"/>
                  </a:lnTo>
                  <a:lnTo>
                    <a:pt x="1963928" y="1585835"/>
                  </a:lnTo>
                  <a:lnTo>
                    <a:pt x="1985973" y="1546275"/>
                  </a:lnTo>
                  <a:lnTo>
                    <a:pt x="2006344" y="1505693"/>
                  </a:lnTo>
                  <a:lnTo>
                    <a:pt x="2024996" y="1464136"/>
                  </a:lnTo>
                  <a:lnTo>
                    <a:pt x="2041883" y="1421650"/>
                  </a:lnTo>
                  <a:lnTo>
                    <a:pt x="2056957" y="1378282"/>
                  </a:lnTo>
                  <a:lnTo>
                    <a:pt x="2070172" y="1334078"/>
                  </a:lnTo>
                  <a:lnTo>
                    <a:pt x="2081481" y="1289085"/>
                  </a:lnTo>
                  <a:lnTo>
                    <a:pt x="2090838" y="1243349"/>
                  </a:lnTo>
                  <a:lnTo>
                    <a:pt x="2098197" y="1196917"/>
                  </a:lnTo>
                  <a:lnTo>
                    <a:pt x="2103511" y="1149836"/>
                  </a:lnTo>
                  <a:lnTo>
                    <a:pt x="2106734" y="1102151"/>
                  </a:lnTo>
                  <a:lnTo>
                    <a:pt x="2107819" y="1053909"/>
                  </a:lnTo>
                  <a:lnTo>
                    <a:pt x="2106734" y="1005666"/>
                  </a:lnTo>
                  <a:lnTo>
                    <a:pt x="2103511" y="957981"/>
                  </a:lnTo>
                  <a:lnTo>
                    <a:pt x="2098197" y="910898"/>
                  </a:lnTo>
                  <a:lnTo>
                    <a:pt x="2090838" y="864465"/>
                  </a:lnTo>
                  <a:lnTo>
                    <a:pt x="2081481" y="818729"/>
                  </a:lnTo>
                  <a:lnTo>
                    <a:pt x="2070172" y="773735"/>
                  </a:lnTo>
                  <a:lnTo>
                    <a:pt x="2056957" y="729531"/>
                  </a:lnTo>
                  <a:lnTo>
                    <a:pt x="2041883" y="686163"/>
                  </a:lnTo>
                  <a:lnTo>
                    <a:pt x="2024996" y="643676"/>
                  </a:lnTo>
                  <a:lnTo>
                    <a:pt x="2006344" y="602119"/>
                  </a:lnTo>
                  <a:lnTo>
                    <a:pt x="1985973" y="561537"/>
                  </a:lnTo>
                  <a:lnTo>
                    <a:pt x="1963928" y="521977"/>
                  </a:lnTo>
                  <a:lnTo>
                    <a:pt x="1940257" y="483485"/>
                  </a:lnTo>
                  <a:lnTo>
                    <a:pt x="1915006" y="446108"/>
                  </a:lnTo>
                  <a:lnTo>
                    <a:pt x="1888222" y="409893"/>
                  </a:lnTo>
                  <a:lnTo>
                    <a:pt x="1859951" y="374885"/>
                  </a:lnTo>
                  <a:lnTo>
                    <a:pt x="1830239" y="341132"/>
                  </a:lnTo>
                  <a:lnTo>
                    <a:pt x="1799134" y="308679"/>
                  </a:lnTo>
                  <a:lnTo>
                    <a:pt x="1766681" y="277574"/>
                  </a:lnTo>
                  <a:lnTo>
                    <a:pt x="1732928" y="247863"/>
                  </a:lnTo>
                  <a:lnTo>
                    <a:pt x="1697920" y="219592"/>
                  </a:lnTo>
                  <a:lnTo>
                    <a:pt x="1661704" y="192808"/>
                  </a:lnTo>
                  <a:lnTo>
                    <a:pt x="1624327" y="167558"/>
                  </a:lnTo>
                  <a:lnTo>
                    <a:pt x="1585835" y="143887"/>
                  </a:lnTo>
                  <a:lnTo>
                    <a:pt x="1546275" y="121843"/>
                  </a:lnTo>
                  <a:lnTo>
                    <a:pt x="1505693" y="101472"/>
                  </a:lnTo>
                  <a:lnTo>
                    <a:pt x="1464136" y="82820"/>
                  </a:lnTo>
                  <a:lnTo>
                    <a:pt x="1421650" y="65934"/>
                  </a:lnTo>
                  <a:lnTo>
                    <a:pt x="1378282" y="50860"/>
                  </a:lnTo>
                  <a:lnTo>
                    <a:pt x="1334078" y="37646"/>
                  </a:lnTo>
                  <a:lnTo>
                    <a:pt x="1289085" y="26336"/>
                  </a:lnTo>
                  <a:lnTo>
                    <a:pt x="1243349" y="16979"/>
                  </a:lnTo>
                  <a:lnTo>
                    <a:pt x="1196917" y="9620"/>
                  </a:lnTo>
                  <a:lnTo>
                    <a:pt x="1149836" y="4306"/>
                  </a:lnTo>
                  <a:lnTo>
                    <a:pt x="1102151" y="1084"/>
                  </a:lnTo>
                  <a:lnTo>
                    <a:pt x="1053909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58091" y="5755634"/>
              <a:ext cx="2108200" cy="2108200"/>
            </a:xfrm>
            <a:custGeom>
              <a:avLst/>
              <a:gdLst/>
              <a:ahLst/>
              <a:cxnLst/>
              <a:rect l="l" t="t" r="r" b="b"/>
              <a:pathLst>
                <a:path w="2108200" h="2108200">
                  <a:moveTo>
                    <a:pt x="2107819" y="1053909"/>
                  </a:moveTo>
                  <a:lnTo>
                    <a:pt x="2106734" y="1102151"/>
                  </a:lnTo>
                  <a:lnTo>
                    <a:pt x="2103511" y="1149836"/>
                  </a:lnTo>
                  <a:lnTo>
                    <a:pt x="2098197" y="1196917"/>
                  </a:lnTo>
                  <a:lnTo>
                    <a:pt x="2090838" y="1243349"/>
                  </a:lnTo>
                  <a:lnTo>
                    <a:pt x="2081481" y="1289085"/>
                  </a:lnTo>
                  <a:lnTo>
                    <a:pt x="2070172" y="1334078"/>
                  </a:lnTo>
                  <a:lnTo>
                    <a:pt x="2056957" y="1378282"/>
                  </a:lnTo>
                  <a:lnTo>
                    <a:pt x="2041883" y="1421650"/>
                  </a:lnTo>
                  <a:lnTo>
                    <a:pt x="2024996" y="1464136"/>
                  </a:lnTo>
                  <a:lnTo>
                    <a:pt x="2006344" y="1505693"/>
                  </a:lnTo>
                  <a:lnTo>
                    <a:pt x="1985973" y="1546275"/>
                  </a:lnTo>
                  <a:lnTo>
                    <a:pt x="1963928" y="1585835"/>
                  </a:lnTo>
                  <a:lnTo>
                    <a:pt x="1940257" y="1624327"/>
                  </a:lnTo>
                  <a:lnTo>
                    <a:pt x="1915006" y="1661704"/>
                  </a:lnTo>
                  <a:lnTo>
                    <a:pt x="1888222" y="1697920"/>
                  </a:lnTo>
                  <a:lnTo>
                    <a:pt x="1859951" y="1732928"/>
                  </a:lnTo>
                  <a:lnTo>
                    <a:pt x="1830239" y="1766681"/>
                  </a:lnTo>
                  <a:lnTo>
                    <a:pt x="1799134" y="1799134"/>
                  </a:lnTo>
                  <a:lnTo>
                    <a:pt x="1766681" y="1830239"/>
                  </a:lnTo>
                  <a:lnTo>
                    <a:pt x="1732928" y="1859951"/>
                  </a:lnTo>
                  <a:lnTo>
                    <a:pt x="1697920" y="1888222"/>
                  </a:lnTo>
                  <a:lnTo>
                    <a:pt x="1661704" y="1915006"/>
                  </a:lnTo>
                  <a:lnTo>
                    <a:pt x="1624327" y="1940257"/>
                  </a:lnTo>
                  <a:lnTo>
                    <a:pt x="1585835" y="1963928"/>
                  </a:lnTo>
                  <a:lnTo>
                    <a:pt x="1546275" y="1985973"/>
                  </a:lnTo>
                  <a:lnTo>
                    <a:pt x="1505693" y="2006344"/>
                  </a:lnTo>
                  <a:lnTo>
                    <a:pt x="1464136" y="2024996"/>
                  </a:lnTo>
                  <a:lnTo>
                    <a:pt x="1421650" y="2041883"/>
                  </a:lnTo>
                  <a:lnTo>
                    <a:pt x="1378282" y="2056957"/>
                  </a:lnTo>
                  <a:lnTo>
                    <a:pt x="1334078" y="2070172"/>
                  </a:lnTo>
                  <a:lnTo>
                    <a:pt x="1289085" y="2081481"/>
                  </a:lnTo>
                  <a:lnTo>
                    <a:pt x="1243349" y="2090838"/>
                  </a:lnTo>
                  <a:lnTo>
                    <a:pt x="1196917" y="2098197"/>
                  </a:lnTo>
                  <a:lnTo>
                    <a:pt x="1149836" y="2103511"/>
                  </a:lnTo>
                  <a:lnTo>
                    <a:pt x="1102151" y="2106734"/>
                  </a:lnTo>
                  <a:lnTo>
                    <a:pt x="1053909" y="2107819"/>
                  </a:lnTo>
                  <a:lnTo>
                    <a:pt x="1005667" y="2106734"/>
                  </a:lnTo>
                  <a:lnTo>
                    <a:pt x="957982" y="2103511"/>
                  </a:lnTo>
                  <a:lnTo>
                    <a:pt x="910901" y="2098197"/>
                  </a:lnTo>
                  <a:lnTo>
                    <a:pt x="864469" y="2090838"/>
                  </a:lnTo>
                  <a:lnTo>
                    <a:pt x="818733" y="2081481"/>
                  </a:lnTo>
                  <a:lnTo>
                    <a:pt x="773740" y="2070172"/>
                  </a:lnTo>
                  <a:lnTo>
                    <a:pt x="729536" y="2056957"/>
                  </a:lnTo>
                  <a:lnTo>
                    <a:pt x="686168" y="2041883"/>
                  </a:lnTo>
                  <a:lnTo>
                    <a:pt x="643682" y="2024996"/>
                  </a:lnTo>
                  <a:lnTo>
                    <a:pt x="602125" y="2006344"/>
                  </a:lnTo>
                  <a:lnTo>
                    <a:pt x="561543" y="1985973"/>
                  </a:lnTo>
                  <a:lnTo>
                    <a:pt x="521983" y="1963928"/>
                  </a:lnTo>
                  <a:lnTo>
                    <a:pt x="483491" y="1940257"/>
                  </a:lnTo>
                  <a:lnTo>
                    <a:pt x="446114" y="1915006"/>
                  </a:lnTo>
                  <a:lnTo>
                    <a:pt x="409898" y="1888222"/>
                  </a:lnTo>
                  <a:lnTo>
                    <a:pt x="374890" y="1859951"/>
                  </a:lnTo>
                  <a:lnTo>
                    <a:pt x="341137" y="1830239"/>
                  </a:lnTo>
                  <a:lnTo>
                    <a:pt x="308684" y="1799134"/>
                  </a:lnTo>
                  <a:lnTo>
                    <a:pt x="277579" y="1766681"/>
                  </a:lnTo>
                  <a:lnTo>
                    <a:pt x="247867" y="1732928"/>
                  </a:lnTo>
                  <a:lnTo>
                    <a:pt x="219596" y="1697920"/>
                  </a:lnTo>
                  <a:lnTo>
                    <a:pt x="192812" y="1661704"/>
                  </a:lnTo>
                  <a:lnTo>
                    <a:pt x="167561" y="1624327"/>
                  </a:lnTo>
                  <a:lnTo>
                    <a:pt x="143890" y="1585835"/>
                  </a:lnTo>
                  <a:lnTo>
                    <a:pt x="121845" y="1546275"/>
                  </a:lnTo>
                  <a:lnTo>
                    <a:pt x="101474" y="1505693"/>
                  </a:lnTo>
                  <a:lnTo>
                    <a:pt x="82822" y="1464136"/>
                  </a:lnTo>
                  <a:lnTo>
                    <a:pt x="65935" y="1421650"/>
                  </a:lnTo>
                  <a:lnTo>
                    <a:pt x="50861" y="1378282"/>
                  </a:lnTo>
                  <a:lnTo>
                    <a:pt x="37646" y="1334078"/>
                  </a:lnTo>
                  <a:lnTo>
                    <a:pt x="26337" y="1289085"/>
                  </a:lnTo>
                  <a:lnTo>
                    <a:pt x="16980" y="1243349"/>
                  </a:lnTo>
                  <a:lnTo>
                    <a:pt x="9621" y="1196917"/>
                  </a:lnTo>
                  <a:lnTo>
                    <a:pt x="4307" y="1149836"/>
                  </a:lnTo>
                  <a:lnTo>
                    <a:pt x="1084" y="1102151"/>
                  </a:lnTo>
                  <a:lnTo>
                    <a:pt x="0" y="1053909"/>
                  </a:lnTo>
                  <a:lnTo>
                    <a:pt x="1084" y="1005666"/>
                  </a:lnTo>
                  <a:lnTo>
                    <a:pt x="4307" y="957981"/>
                  </a:lnTo>
                  <a:lnTo>
                    <a:pt x="9621" y="910898"/>
                  </a:lnTo>
                  <a:lnTo>
                    <a:pt x="16980" y="864465"/>
                  </a:lnTo>
                  <a:lnTo>
                    <a:pt x="26337" y="818729"/>
                  </a:lnTo>
                  <a:lnTo>
                    <a:pt x="37646" y="773735"/>
                  </a:lnTo>
                  <a:lnTo>
                    <a:pt x="50861" y="729531"/>
                  </a:lnTo>
                  <a:lnTo>
                    <a:pt x="65935" y="686163"/>
                  </a:lnTo>
                  <a:lnTo>
                    <a:pt x="82822" y="643676"/>
                  </a:lnTo>
                  <a:lnTo>
                    <a:pt x="101474" y="602119"/>
                  </a:lnTo>
                  <a:lnTo>
                    <a:pt x="121845" y="561537"/>
                  </a:lnTo>
                  <a:lnTo>
                    <a:pt x="143890" y="521977"/>
                  </a:lnTo>
                  <a:lnTo>
                    <a:pt x="167561" y="483485"/>
                  </a:lnTo>
                  <a:lnTo>
                    <a:pt x="192812" y="446108"/>
                  </a:lnTo>
                  <a:lnTo>
                    <a:pt x="219596" y="409893"/>
                  </a:lnTo>
                  <a:lnTo>
                    <a:pt x="247867" y="374885"/>
                  </a:lnTo>
                  <a:lnTo>
                    <a:pt x="277579" y="341132"/>
                  </a:lnTo>
                  <a:lnTo>
                    <a:pt x="308684" y="308679"/>
                  </a:lnTo>
                  <a:lnTo>
                    <a:pt x="341137" y="277574"/>
                  </a:lnTo>
                  <a:lnTo>
                    <a:pt x="374890" y="247863"/>
                  </a:lnTo>
                  <a:lnTo>
                    <a:pt x="409898" y="219592"/>
                  </a:lnTo>
                  <a:lnTo>
                    <a:pt x="446114" y="192808"/>
                  </a:lnTo>
                  <a:lnTo>
                    <a:pt x="483491" y="167558"/>
                  </a:lnTo>
                  <a:lnTo>
                    <a:pt x="521983" y="143887"/>
                  </a:lnTo>
                  <a:lnTo>
                    <a:pt x="561543" y="121843"/>
                  </a:lnTo>
                  <a:lnTo>
                    <a:pt x="602125" y="101472"/>
                  </a:lnTo>
                  <a:lnTo>
                    <a:pt x="643682" y="82820"/>
                  </a:lnTo>
                  <a:lnTo>
                    <a:pt x="686168" y="65934"/>
                  </a:lnTo>
                  <a:lnTo>
                    <a:pt x="729536" y="50860"/>
                  </a:lnTo>
                  <a:lnTo>
                    <a:pt x="773740" y="37646"/>
                  </a:lnTo>
                  <a:lnTo>
                    <a:pt x="818733" y="26336"/>
                  </a:lnTo>
                  <a:lnTo>
                    <a:pt x="864469" y="16979"/>
                  </a:lnTo>
                  <a:lnTo>
                    <a:pt x="910901" y="9620"/>
                  </a:lnTo>
                  <a:lnTo>
                    <a:pt x="957982" y="4306"/>
                  </a:lnTo>
                  <a:lnTo>
                    <a:pt x="1005667" y="1084"/>
                  </a:lnTo>
                  <a:lnTo>
                    <a:pt x="1053909" y="0"/>
                  </a:lnTo>
                  <a:lnTo>
                    <a:pt x="1102151" y="1084"/>
                  </a:lnTo>
                  <a:lnTo>
                    <a:pt x="1149836" y="4306"/>
                  </a:lnTo>
                  <a:lnTo>
                    <a:pt x="1196917" y="9620"/>
                  </a:lnTo>
                  <a:lnTo>
                    <a:pt x="1243349" y="16979"/>
                  </a:lnTo>
                  <a:lnTo>
                    <a:pt x="1289085" y="26336"/>
                  </a:lnTo>
                  <a:lnTo>
                    <a:pt x="1334078" y="37646"/>
                  </a:lnTo>
                  <a:lnTo>
                    <a:pt x="1378282" y="50860"/>
                  </a:lnTo>
                  <a:lnTo>
                    <a:pt x="1421650" y="65934"/>
                  </a:lnTo>
                  <a:lnTo>
                    <a:pt x="1464136" y="82820"/>
                  </a:lnTo>
                  <a:lnTo>
                    <a:pt x="1505693" y="101472"/>
                  </a:lnTo>
                  <a:lnTo>
                    <a:pt x="1546275" y="121843"/>
                  </a:lnTo>
                  <a:lnTo>
                    <a:pt x="1585835" y="143887"/>
                  </a:lnTo>
                  <a:lnTo>
                    <a:pt x="1624327" y="167558"/>
                  </a:lnTo>
                  <a:lnTo>
                    <a:pt x="1661704" y="192808"/>
                  </a:lnTo>
                  <a:lnTo>
                    <a:pt x="1697920" y="219592"/>
                  </a:lnTo>
                  <a:lnTo>
                    <a:pt x="1732928" y="247863"/>
                  </a:lnTo>
                  <a:lnTo>
                    <a:pt x="1766681" y="277574"/>
                  </a:lnTo>
                  <a:lnTo>
                    <a:pt x="1799134" y="308679"/>
                  </a:lnTo>
                  <a:lnTo>
                    <a:pt x="1830239" y="341132"/>
                  </a:lnTo>
                  <a:lnTo>
                    <a:pt x="1859951" y="374885"/>
                  </a:lnTo>
                  <a:lnTo>
                    <a:pt x="1888222" y="409893"/>
                  </a:lnTo>
                  <a:lnTo>
                    <a:pt x="1915006" y="446108"/>
                  </a:lnTo>
                  <a:lnTo>
                    <a:pt x="1940257" y="483485"/>
                  </a:lnTo>
                  <a:lnTo>
                    <a:pt x="1963928" y="521977"/>
                  </a:lnTo>
                  <a:lnTo>
                    <a:pt x="1985973" y="561537"/>
                  </a:lnTo>
                  <a:lnTo>
                    <a:pt x="2006344" y="602119"/>
                  </a:lnTo>
                  <a:lnTo>
                    <a:pt x="2024996" y="643676"/>
                  </a:lnTo>
                  <a:lnTo>
                    <a:pt x="2041883" y="686163"/>
                  </a:lnTo>
                  <a:lnTo>
                    <a:pt x="2056957" y="729531"/>
                  </a:lnTo>
                  <a:lnTo>
                    <a:pt x="2070172" y="773735"/>
                  </a:lnTo>
                  <a:lnTo>
                    <a:pt x="2081481" y="818729"/>
                  </a:lnTo>
                  <a:lnTo>
                    <a:pt x="2090838" y="864465"/>
                  </a:lnTo>
                  <a:lnTo>
                    <a:pt x="2098197" y="910898"/>
                  </a:lnTo>
                  <a:lnTo>
                    <a:pt x="2103511" y="957981"/>
                  </a:lnTo>
                  <a:lnTo>
                    <a:pt x="2106734" y="1005666"/>
                  </a:lnTo>
                  <a:lnTo>
                    <a:pt x="2107819" y="1053909"/>
                  </a:lnTo>
                  <a:close/>
                </a:path>
              </a:pathLst>
            </a:custGeom>
            <a:ln w="39255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03239" y="6388566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384" y="0"/>
                  </a:moveTo>
                  <a:lnTo>
                    <a:pt x="106271" y="7923"/>
                  </a:lnTo>
                  <a:lnTo>
                    <a:pt x="63617" y="29985"/>
                  </a:lnTo>
                  <a:lnTo>
                    <a:pt x="29980" y="63625"/>
                  </a:lnTo>
                  <a:lnTo>
                    <a:pt x="7921" y="106283"/>
                  </a:lnTo>
                  <a:lnTo>
                    <a:pt x="0" y="155397"/>
                  </a:lnTo>
                  <a:lnTo>
                    <a:pt x="7921" y="204511"/>
                  </a:lnTo>
                  <a:lnTo>
                    <a:pt x="29980" y="247168"/>
                  </a:lnTo>
                  <a:lnTo>
                    <a:pt x="63617" y="280808"/>
                  </a:lnTo>
                  <a:lnTo>
                    <a:pt x="106271" y="302871"/>
                  </a:lnTo>
                  <a:lnTo>
                    <a:pt x="155384" y="310794"/>
                  </a:lnTo>
                  <a:lnTo>
                    <a:pt x="204503" y="302871"/>
                  </a:lnTo>
                  <a:lnTo>
                    <a:pt x="247161" y="280808"/>
                  </a:lnTo>
                  <a:lnTo>
                    <a:pt x="280799" y="247168"/>
                  </a:lnTo>
                  <a:lnTo>
                    <a:pt x="302859" y="204511"/>
                  </a:lnTo>
                  <a:lnTo>
                    <a:pt x="310781" y="155397"/>
                  </a:lnTo>
                  <a:lnTo>
                    <a:pt x="302859" y="106283"/>
                  </a:lnTo>
                  <a:lnTo>
                    <a:pt x="280799" y="63625"/>
                  </a:lnTo>
                  <a:lnTo>
                    <a:pt x="247161" y="29985"/>
                  </a:lnTo>
                  <a:lnTo>
                    <a:pt x="204503" y="7923"/>
                  </a:lnTo>
                  <a:lnTo>
                    <a:pt x="155384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80500" y="6737045"/>
              <a:ext cx="356870" cy="494030"/>
            </a:xfrm>
            <a:custGeom>
              <a:avLst/>
              <a:gdLst/>
              <a:ahLst/>
              <a:cxnLst/>
              <a:rect l="l" t="t" r="r" b="b"/>
              <a:pathLst>
                <a:path w="356870" h="494029">
                  <a:moveTo>
                    <a:pt x="356260" y="0"/>
                  </a:moveTo>
                  <a:lnTo>
                    <a:pt x="0" y="0"/>
                  </a:lnTo>
                  <a:lnTo>
                    <a:pt x="0" y="493471"/>
                  </a:lnTo>
                  <a:lnTo>
                    <a:pt x="356260" y="493471"/>
                  </a:lnTo>
                  <a:lnTo>
                    <a:pt x="356260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58091" y="2042546"/>
              <a:ext cx="2108200" cy="2108200"/>
            </a:xfrm>
            <a:custGeom>
              <a:avLst/>
              <a:gdLst/>
              <a:ahLst/>
              <a:cxnLst/>
              <a:rect l="l" t="t" r="r" b="b"/>
              <a:pathLst>
                <a:path w="2108200" h="2108200">
                  <a:moveTo>
                    <a:pt x="1053909" y="0"/>
                  </a:moveTo>
                  <a:lnTo>
                    <a:pt x="1005667" y="1084"/>
                  </a:lnTo>
                  <a:lnTo>
                    <a:pt x="957982" y="4307"/>
                  </a:lnTo>
                  <a:lnTo>
                    <a:pt x="910901" y="9621"/>
                  </a:lnTo>
                  <a:lnTo>
                    <a:pt x="864469" y="16980"/>
                  </a:lnTo>
                  <a:lnTo>
                    <a:pt x="818733" y="26337"/>
                  </a:lnTo>
                  <a:lnTo>
                    <a:pt x="773740" y="37646"/>
                  </a:lnTo>
                  <a:lnTo>
                    <a:pt x="729536" y="50861"/>
                  </a:lnTo>
                  <a:lnTo>
                    <a:pt x="686168" y="65935"/>
                  </a:lnTo>
                  <a:lnTo>
                    <a:pt x="643682" y="82822"/>
                  </a:lnTo>
                  <a:lnTo>
                    <a:pt x="602125" y="101474"/>
                  </a:lnTo>
                  <a:lnTo>
                    <a:pt x="561543" y="121845"/>
                  </a:lnTo>
                  <a:lnTo>
                    <a:pt x="521983" y="143890"/>
                  </a:lnTo>
                  <a:lnTo>
                    <a:pt x="483491" y="167561"/>
                  </a:lnTo>
                  <a:lnTo>
                    <a:pt x="446114" y="192812"/>
                  </a:lnTo>
                  <a:lnTo>
                    <a:pt x="409898" y="219596"/>
                  </a:lnTo>
                  <a:lnTo>
                    <a:pt x="374890" y="247867"/>
                  </a:lnTo>
                  <a:lnTo>
                    <a:pt x="341137" y="277579"/>
                  </a:lnTo>
                  <a:lnTo>
                    <a:pt x="308684" y="308684"/>
                  </a:lnTo>
                  <a:lnTo>
                    <a:pt x="277579" y="341137"/>
                  </a:lnTo>
                  <a:lnTo>
                    <a:pt x="247867" y="374890"/>
                  </a:lnTo>
                  <a:lnTo>
                    <a:pt x="219596" y="409898"/>
                  </a:lnTo>
                  <a:lnTo>
                    <a:pt x="192812" y="446114"/>
                  </a:lnTo>
                  <a:lnTo>
                    <a:pt x="167561" y="483491"/>
                  </a:lnTo>
                  <a:lnTo>
                    <a:pt x="143890" y="521983"/>
                  </a:lnTo>
                  <a:lnTo>
                    <a:pt x="121845" y="561543"/>
                  </a:lnTo>
                  <a:lnTo>
                    <a:pt x="101474" y="602125"/>
                  </a:lnTo>
                  <a:lnTo>
                    <a:pt x="82822" y="643682"/>
                  </a:lnTo>
                  <a:lnTo>
                    <a:pt x="65935" y="686168"/>
                  </a:lnTo>
                  <a:lnTo>
                    <a:pt x="50861" y="729536"/>
                  </a:lnTo>
                  <a:lnTo>
                    <a:pt x="37646" y="773740"/>
                  </a:lnTo>
                  <a:lnTo>
                    <a:pt x="26337" y="818733"/>
                  </a:lnTo>
                  <a:lnTo>
                    <a:pt x="16980" y="864469"/>
                  </a:lnTo>
                  <a:lnTo>
                    <a:pt x="9621" y="910901"/>
                  </a:lnTo>
                  <a:lnTo>
                    <a:pt x="4307" y="957982"/>
                  </a:lnTo>
                  <a:lnTo>
                    <a:pt x="1084" y="1005667"/>
                  </a:lnTo>
                  <a:lnTo>
                    <a:pt x="0" y="1053909"/>
                  </a:lnTo>
                  <a:lnTo>
                    <a:pt x="1084" y="1102152"/>
                  </a:lnTo>
                  <a:lnTo>
                    <a:pt x="4307" y="1149837"/>
                  </a:lnTo>
                  <a:lnTo>
                    <a:pt x="9621" y="1196920"/>
                  </a:lnTo>
                  <a:lnTo>
                    <a:pt x="16980" y="1243353"/>
                  </a:lnTo>
                  <a:lnTo>
                    <a:pt x="26337" y="1289089"/>
                  </a:lnTo>
                  <a:lnTo>
                    <a:pt x="37646" y="1334083"/>
                  </a:lnTo>
                  <a:lnTo>
                    <a:pt x="50861" y="1378287"/>
                  </a:lnTo>
                  <a:lnTo>
                    <a:pt x="65935" y="1421655"/>
                  </a:lnTo>
                  <a:lnTo>
                    <a:pt x="82822" y="1464142"/>
                  </a:lnTo>
                  <a:lnTo>
                    <a:pt x="101474" y="1505699"/>
                  </a:lnTo>
                  <a:lnTo>
                    <a:pt x="121845" y="1546281"/>
                  </a:lnTo>
                  <a:lnTo>
                    <a:pt x="143890" y="1585841"/>
                  </a:lnTo>
                  <a:lnTo>
                    <a:pt x="167561" y="1624333"/>
                  </a:lnTo>
                  <a:lnTo>
                    <a:pt x="192812" y="1661710"/>
                  </a:lnTo>
                  <a:lnTo>
                    <a:pt x="219596" y="1697925"/>
                  </a:lnTo>
                  <a:lnTo>
                    <a:pt x="247867" y="1732933"/>
                  </a:lnTo>
                  <a:lnTo>
                    <a:pt x="277579" y="1766686"/>
                  </a:lnTo>
                  <a:lnTo>
                    <a:pt x="308684" y="1799139"/>
                  </a:lnTo>
                  <a:lnTo>
                    <a:pt x="341137" y="1830244"/>
                  </a:lnTo>
                  <a:lnTo>
                    <a:pt x="374890" y="1859955"/>
                  </a:lnTo>
                  <a:lnTo>
                    <a:pt x="409898" y="1888226"/>
                  </a:lnTo>
                  <a:lnTo>
                    <a:pt x="446114" y="1915010"/>
                  </a:lnTo>
                  <a:lnTo>
                    <a:pt x="483491" y="1940260"/>
                  </a:lnTo>
                  <a:lnTo>
                    <a:pt x="521983" y="1963931"/>
                  </a:lnTo>
                  <a:lnTo>
                    <a:pt x="561543" y="1985975"/>
                  </a:lnTo>
                  <a:lnTo>
                    <a:pt x="602125" y="2006346"/>
                  </a:lnTo>
                  <a:lnTo>
                    <a:pt x="643682" y="2024998"/>
                  </a:lnTo>
                  <a:lnTo>
                    <a:pt x="686168" y="2041884"/>
                  </a:lnTo>
                  <a:lnTo>
                    <a:pt x="729536" y="2056958"/>
                  </a:lnTo>
                  <a:lnTo>
                    <a:pt x="773740" y="2070172"/>
                  </a:lnTo>
                  <a:lnTo>
                    <a:pt x="818733" y="2081482"/>
                  </a:lnTo>
                  <a:lnTo>
                    <a:pt x="864469" y="2090839"/>
                  </a:lnTo>
                  <a:lnTo>
                    <a:pt x="910901" y="2098198"/>
                  </a:lnTo>
                  <a:lnTo>
                    <a:pt x="957982" y="2103512"/>
                  </a:lnTo>
                  <a:lnTo>
                    <a:pt x="1005667" y="2106734"/>
                  </a:lnTo>
                  <a:lnTo>
                    <a:pt x="1053909" y="2107818"/>
                  </a:lnTo>
                  <a:lnTo>
                    <a:pt x="1102151" y="2106734"/>
                  </a:lnTo>
                  <a:lnTo>
                    <a:pt x="1149836" y="2103512"/>
                  </a:lnTo>
                  <a:lnTo>
                    <a:pt x="1196917" y="2098198"/>
                  </a:lnTo>
                  <a:lnTo>
                    <a:pt x="1243349" y="2090839"/>
                  </a:lnTo>
                  <a:lnTo>
                    <a:pt x="1289085" y="2081482"/>
                  </a:lnTo>
                  <a:lnTo>
                    <a:pt x="1334078" y="2070172"/>
                  </a:lnTo>
                  <a:lnTo>
                    <a:pt x="1378282" y="2056958"/>
                  </a:lnTo>
                  <a:lnTo>
                    <a:pt x="1421650" y="2041884"/>
                  </a:lnTo>
                  <a:lnTo>
                    <a:pt x="1464136" y="2024998"/>
                  </a:lnTo>
                  <a:lnTo>
                    <a:pt x="1505693" y="2006346"/>
                  </a:lnTo>
                  <a:lnTo>
                    <a:pt x="1546275" y="1985975"/>
                  </a:lnTo>
                  <a:lnTo>
                    <a:pt x="1585835" y="1963931"/>
                  </a:lnTo>
                  <a:lnTo>
                    <a:pt x="1624327" y="1940260"/>
                  </a:lnTo>
                  <a:lnTo>
                    <a:pt x="1661704" y="1915010"/>
                  </a:lnTo>
                  <a:lnTo>
                    <a:pt x="1697920" y="1888226"/>
                  </a:lnTo>
                  <a:lnTo>
                    <a:pt x="1732928" y="1859955"/>
                  </a:lnTo>
                  <a:lnTo>
                    <a:pt x="1766681" y="1830244"/>
                  </a:lnTo>
                  <a:lnTo>
                    <a:pt x="1799134" y="1799139"/>
                  </a:lnTo>
                  <a:lnTo>
                    <a:pt x="1830239" y="1766686"/>
                  </a:lnTo>
                  <a:lnTo>
                    <a:pt x="1859951" y="1732933"/>
                  </a:lnTo>
                  <a:lnTo>
                    <a:pt x="1888222" y="1697925"/>
                  </a:lnTo>
                  <a:lnTo>
                    <a:pt x="1915006" y="1661710"/>
                  </a:lnTo>
                  <a:lnTo>
                    <a:pt x="1940257" y="1624333"/>
                  </a:lnTo>
                  <a:lnTo>
                    <a:pt x="1963928" y="1585841"/>
                  </a:lnTo>
                  <a:lnTo>
                    <a:pt x="1985973" y="1546281"/>
                  </a:lnTo>
                  <a:lnTo>
                    <a:pt x="2006344" y="1505699"/>
                  </a:lnTo>
                  <a:lnTo>
                    <a:pt x="2024996" y="1464142"/>
                  </a:lnTo>
                  <a:lnTo>
                    <a:pt x="2041883" y="1421655"/>
                  </a:lnTo>
                  <a:lnTo>
                    <a:pt x="2056957" y="1378287"/>
                  </a:lnTo>
                  <a:lnTo>
                    <a:pt x="2070172" y="1334083"/>
                  </a:lnTo>
                  <a:lnTo>
                    <a:pt x="2081481" y="1289089"/>
                  </a:lnTo>
                  <a:lnTo>
                    <a:pt x="2090838" y="1243353"/>
                  </a:lnTo>
                  <a:lnTo>
                    <a:pt x="2098197" y="1196920"/>
                  </a:lnTo>
                  <a:lnTo>
                    <a:pt x="2103511" y="1149837"/>
                  </a:lnTo>
                  <a:lnTo>
                    <a:pt x="2106734" y="1102152"/>
                  </a:lnTo>
                  <a:lnTo>
                    <a:pt x="2107819" y="1053909"/>
                  </a:lnTo>
                  <a:lnTo>
                    <a:pt x="2106734" y="1005667"/>
                  </a:lnTo>
                  <a:lnTo>
                    <a:pt x="2103511" y="957982"/>
                  </a:lnTo>
                  <a:lnTo>
                    <a:pt x="2098197" y="910901"/>
                  </a:lnTo>
                  <a:lnTo>
                    <a:pt x="2090838" y="864469"/>
                  </a:lnTo>
                  <a:lnTo>
                    <a:pt x="2081481" y="818733"/>
                  </a:lnTo>
                  <a:lnTo>
                    <a:pt x="2070172" y="773740"/>
                  </a:lnTo>
                  <a:lnTo>
                    <a:pt x="2056957" y="729536"/>
                  </a:lnTo>
                  <a:lnTo>
                    <a:pt x="2041883" y="686168"/>
                  </a:lnTo>
                  <a:lnTo>
                    <a:pt x="2024996" y="643682"/>
                  </a:lnTo>
                  <a:lnTo>
                    <a:pt x="2006344" y="602125"/>
                  </a:lnTo>
                  <a:lnTo>
                    <a:pt x="1985973" y="561543"/>
                  </a:lnTo>
                  <a:lnTo>
                    <a:pt x="1963928" y="521983"/>
                  </a:lnTo>
                  <a:lnTo>
                    <a:pt x="1940257" y="483491"/>
                  </a:lnTo>
                  <a:lnTo>
                    <a:pt x="1915006" y="446114"/>
                  </a:lnTo>
                  <a:lnTo>
                    <a:pt x="1888222" y="409898"/>
                  </a:lnTo>
                  <a:lnTo>
                    <a:pt x="1859951" y="374890"/>
                  </a:lnTo>
                  <a:lnTo>
                    <a:pt x="1830239" y="341137"/>
                  </a:lnTo>
                  <a:lnTo>
                    <a:pt x="1799134" y="308684"/>
                  </a:lnTo>
                  <a:lnTo>
                    <a:pt x="1766681" y="277579"/>
                  </a:lnTo>
                  <a:lnTo>
                    <a:pt x="1732928" y="247867"/>
                  </a:lnTo>
                  <a:lnTo>
                    <a:pt x="1697920" y="219596"/>
                  </a:lnTo>
                  <a:lnTo>
                    <a:pt x="1661704" y="192812"/>
                  </a:lnTo>
                  <a:lnTo>
                    <a:pt x="1624327" y="167561"/>
                  </a:lnTo>
                  <a:lnTo>
                    <a:pt x="1585835" y="143890"/>
                  </a:lnTo>
                  <a:lnTo>
                    <a:pt x="1546275" y="121845"/>
                  </a:lnTo>
                  <a:lnTo>
                    <a:pt x="1505693" y="101474"/>
                  </a:lnTo>
                  <a:lnTo>
                    <a:pt x="1464136" y="82822"/>
                  </a:lnTo>
                  <a:lnTo>
                    <a:pt x="1421650" y="65935"/>
                  </a:lnTo>
                  <a:lnTo>
                    <a:pt x="1378282" y="50861"/>
                  </a:lnTo>
                  <a:lnTo>
                    <a:pt x="1334078" y="37646"/>
                  </a:lnTo>
                  <a:lnTo>
                    <a:pt x="1289085" y="26337"/>
                  </a:lnTo>
                  <a:lnTo>
                    <a:pt x="1243349" y="16980"/>
                  </a:lnTo>
                  <a:lnTo>
                    <a:pt x="1196917" y="9621"/>
                  </a:lnTo>
                  <a:lnTo>
                    <a:pt x="1149836" y="4307"/>
                  </a:lnTo>
                  <a:lnTo>
                    <a:pt x="1102151" y="1084"/>
                  </a:lnTo>
                  <a:lnTo>
                    <a:pt x="1053909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58091" y="2042546"/>
              <a:ext cx="2108200" cy="2108200"/>
            </a:xfrm>
            <a:custGeom>
              <a:avLst/>
              <a:gdLst/>
              <a:ahLst/>
              <a:cxnLst/>
              <a:rect l="l" t="t" r="r" b="b"/>
              <a:pathLst>
                <a:path w="2108200" h="2108200">
                  <a:moveTo>
                    <a:pt x="2107819" y="1053909"/>
                  </a:moveTo>
                  <a:lnTo>
                    <a:pt x="2106734" y="1102152"/>
                  </a:lnTo>
                  <a:lnTo>
                    <a:pt x="2103511" y="1149837"/>
                  </a:lnTo>
                  <a:lnTo>
                    <a:pt x="2098197" y="1196920"/>
                  </a:lnTo>
                  <a:lnTo>
                    <a:pt x="2090838" y="1243353"/>
                  </a:lnTo>
                  <a:lnTo>
                    <a:pt x="2081481" y="1289089"/>
                  </a:lnTo>
                  <a:lnTo>
                    <a:pt x="2070172" y="1334083"/>
                  </a:lnTo>
                  <a:lnTo>
                    <a:pt x="2056957" y="1378287"/>
                  </a:lnTo>
                  <a:lnTo>
                    <a:pt x="2041883" y="1421655"/>
                  </a:lnTo>
                  <a:lnTo>
                    <a:pt x="2024996" y="1464142"/>
                  </a:lnTo>
                  <a:lnTo>
                    <a:pt x="2006344" y="1505699"/>
                  </a:lnTo>
                  <a:lnTo>
                    <a:pt x="1985973" y="1546281"/>
                  </a:lnTo>
                  <a:lnTo>
                    <a:pt x="1963928" y="1585841"/>
                  </a:lnTo>
                  <a:lnTo>
                    <a:pt x="1940257" y="1624333"/>
                  </a:lnTo>
                  <a:lnTo>
                    <a:pt x="1915006" y="1661710"/>
                  </a:lnTo>
                  <a:lnTo>
                    <a:pt x="1888222" y="1697925"/>
                  </a:lnTo>
                  <a:lnTo>
                    <a:pt x="1859951" y="1732933"/>
                  </a:lnTo>
                  <a:lnTo>
                    <a:pt x="1830239" y="1766686"/>
                  </a:lnTo>
                  <a:lnTo>
                    <a:pt x="1799134" y="1799139"/>
                  </a:lnTo>
                  <a:lnTo>
                    <a:pt x="1766681" y="1830244"/>
                  </a:lnTo>
                  <a:lnTo>
                    <a:pt x="1732928" y="1859955"/>
                  </a:lnTo>
                  <a:lnTo>
                    <a:pt x="1697920" y="1888226"/>
                  </a:lnTo>
                  <a:lnTo>
                    <a:pt x="1661704" y="1915010"/>
                  </a:lnTo>
                  <a:lnTo>
                    <a:pt x="1624327" y="1940260"/>
                  </a:lnTo>
                  <a:lnTo>
                    <a:pt x="1585835" y="1963931"/>
                  </a:lnTo>
                  <a:lnTo>
                    <a:pt x="1546275" y="1985975"/>
                  </a:lnTo>
                  <a:lnTo>
                    <a:pt x="1505693" y="2006346"/>
                  </a:lnTo>
                  <a:lnTo>
                    <a:pt x="1464136" y="2024998"/>
                  </a:lnTo>
                  <a:lnTo>
                    <a:pt x="1421650" y="2041884"/>
                  </a:lnTo>
                  <a:lnTo>
                    <a:pt x="1378282" y="2056958"/>
                  </a:lnTo>
                  <a:lnTo>
                    <a:pt x="1334078" y="2070172"/>
                  </a:lnTo>
                  <a:lnTo>
                    <a:pt x="1289085" y="2081482"/>
                  </a:lnTo>
                  <a:lnTo>
                    <a:pt x="1243349" y="2090839"/>
                  </a:lnTo>
                  <a:lnTo>
                    <a:pt x="1196917" y="2098198"/>
                  </a:lnTo>
                  <a:lnTo>
                    <a:pt x="1149836" y="2103512"/>
                  </a:lnTo>
                  <a:lnTo>
                    <a:pt x="1102151" y="2106734"/>
                  </a:lnTo>
                  <a:lnTo>
                    <a:pt x="1053909" y="2107818"/>
                  </a:lnTo>
                  <a:lnTo>
                    <a:pt x="1005667" y="2106734"/>
                  </a:lnTo>
                  <a:lnTo>
                    <a:pt x="957982" y="2103512"/>
                  </a:lnTo>
                  <a:lnTo>
                    <a:pt x="910901" y="2098198"/>
                  </a:lnTo>
                  <a:lnTo>
                    <a:pt x="864469" y="2090839"/>
                  </a:lnTo>
                  <a:lnTo>
                    <a:pt x="818733" y="2081482"/>
                  </a:lnTo>
                  <a:lnTo>
                    <a:pt x="773740" y="2070172"/>
                  </a:lnTo>
                  <a:lnTo>
                    <a:pt x="729536" y="2056958"/>
                  </a:lnTo>
                  <a:lnTo>
                    <a:pt x="686168" y="2041884"/>
                  </a:lnTo>
                  <a:lnTo>
                    <a:pt x="643682" y="2024998"/>
                  </a:lnTo>
                  <a:lnTo>
                    <a:pt x="602125" y="2006346"/>
                  </a:lnTo>
                  <a:lnTo>
                    <a:pt x="561543" y="1985975"/>
                  </a:lnTo>
                  <a:lnTo>
                    <a:pt x="521983" y="1963931"/>
                  </a:lnTo>
                  <a:lnTo>
                    <a:pt x="483491" y="1940260"/>
                  </a:lnTo>
                  <a:lnTo>
                    <a:pt x="446114" y="1915010"/>
                  </a:lnTo>
                  <a:lnTo>
                    <a:pt x="409898" y="1888226"/>
                  </a:lnTo>
                  <a:lnTo>
                    <a:pt x="374890" y="1859955"/>
                  </a:lnTo>
                  <a:lnTo>
                    <a:pt x="341137" y="1830244"/>
                  </a:lnTo>
                  <a:lnTo>
                    <a:pt x="308684" y="1799139"/>
                  </a:lnTo>
                  <a:lnTo>
                    <a:pt x="277579" y="1766686"/>
                  </a:lnTo>
                  <a:lnTo>
                    <a:pt x="247867" y="1732933"/>
                  </a:lnTo>
                  <a:lnTo>
                    <a:pt x="219596" y="1697925"/>
                  </a:lnTo>
                  <a:lnTo>
                    <a:pt x="192812" y="1661710"/>
                  </a:lnTo>
                  <a:lnTo>
                    <a:pt x="167561" y="1624333"/>
                  </a:lnTo>
                  <a:lnTo>
                    <a:pt x="143890" y="1585841"/>
                  </a:lnTo>
                  <a:lnTo>
                    <a:pt x="121845" y="1546281"/>
                  </a:lnTo>
                  <a:lnTo>
                    <a:pt x="101474" y="1505699"/>
                  </a:lnTo>
                  <a:lnTo>
                    <a:pt x="82822" y="1464142"/>
                  </a:lnTo>
                  <a:lnTo>
                    <a:pt x="65935" y="1421655"/>
                  </a:lnTo>
                  <a:lnTo>
                    <a:pt x="50861" y="1378287"/>
                  </a:lnTo>
                  <a:lnTo>
                    <a:pt x="37646" y="1334083"/>
                  </a:lnTo>
                  <a:lnTo>
                    <a:pt x="26337" y="1289089"/>
                  </a:lnTo>
                  <a:lnTo>
                    <a:pt x="16980" y="1243353"/>
                  </a:lnTo>
                  <a:lnTo>
                    <a:pt x="9621" y="1196920"/>
                  </a:lnTo>
                  <a:lnTo>
                    <a:pt x="4307" y="1149837"/>
                  </a:lnTo>
                  <a:lnTo>
                    <a:pt x="1084" y="1102152"/>
                  </a:lnTo>
                  <a:lnTo>
                    <a:pt x="0" y="1053909"/>
                  </a:lnTo>
                  <a:lnTo>
                    <a:pt x="1084" y="1005667"/>
                  </a:lnTo>
                  <a:lnTo>
                    <a:pt x="4307" y="957982"/>
                  </a:lnTo>
                  <a:lnTo>
                    <a:pt x="9621" y="910901"/>
                  </a:lnTo>
                  <a:lnTo>
                    <a:pt x="16980" y="864469"/>
                  </a:lnTo>
                  <a:lnTo>
                    <a:pt x="26337" y="818733"/>
                  </a:lnTo>
                  <a:lnTo>
                    <a:pt x="37646" y="773740"/>
                  </a:lnTo>
                  <a:lnTo>
                    <a:pt x="50861" y="729536"/>
                  </a:lnTo>
                  <a:lnTo>
                    <a:pt x="65935" y="686168"/>
                  </a:lnTo>
                  <a:lnTo>
                    <a:pt x="82822" y="643682"/>
                  </a:lnTo>
                  <a:lnTo>
                    <a:pt x="101474" y="602125"/>
                  </a:lnTo>
                  <a:lnTo>
                    <a:pt x="121845" y="561543"/>
                  </a:lnTo>
                  <a:lnTo>
                    <a:pt x="143890" y="521983"/>
                  </a:lnTo>
                  <a:lnTo>
                    <a:pt x="167561" y="483491"/>
                  </a:lnTo>
                  <a:lnTo>
                    <a:pt x="192812" y="446114"/>
                  </a:lnTo>
                  <a:lnTo>
                    <a:pt x="219596" y="409898"/>
                  </a:lnTo>
                  <a:lnTo>
                    <a:pt x="247867" y="374890"/>
                  </a:lnTo>
                  <a:lnTo>
                    <a:pt x="277579" y="341137"/>
                  </a:lnTo>
                  <a:lnTo>
                    <a:pt x="308684" y="308684"/>
                  </a:lnTo>
                  <a:lnTo>
                    <a:pt x="341137" y="277579"/>
                  </a:lnTo>
                  <a:lnTo>
                    <a:pt x="374890" y="247867"/>
                  </a:lnTo>
                  <a:lnTo>
                    <a:pt x="409898" y="219596"/>
                  </a:lnTo>
                  <a:lnTo>
                    <a:pt x="446114" y="192812"/>
                  </a:lnTo>
                  <a:lnTo>
                    <a:pt x="483491" y="167561"/>
                  </a:lnTo>
                  <a:lnTo>
                    <a:pt x="521983" y="143890"/>
                  </a:lnTo>
                  <a:lnTo>
                    <a:pt x="561543" y="121845"/>
                  </a:lnTo>
                  <a:lnTo>
                    <a:pt x="602125" y="101474"/>
                  </a:lnTo>
                  <a:lnTo>
                    <a:pt x="643682" y="82822"/>
                  </a:lnTo>
                  <a:lnTo>
                    <a:pt x="686168" y="65935"/>
                  </a:lnTo>
                  <a:lnTo>
                    <a:pt x="729536" y="50861"/>
                  </a:lnTo>
                  <a:lnTo>
                    <a:pt x="773740" y="37646"/>
                  </a:lnTo>
                  <a:lnTo>
                    <a:pt x="818733" y="26337"/>
                  </a:lnTo>
                  <a:lnTo>
                    <a:pt x="864469" y="16980"/>
                  </a:lnTo>
                  <a:lnTo>
                    <a:pt x="910901" y="9621"/>
                  </a:lnTo>
                  <a:lnTo>
                    <a:pt x="957982" y="4307"/>
                  </a:lnTo>
                  <a:lnTo>
                    <a:pt x="1005667" y="1084"/>
                  </a:lnTo>
                  <a:lnTo>
                    <a:pt x="1053909" y="0"/>
                  </a:lnTo>
                  <a:lnTo>
                    <a:pt x="1102151" y="1084"/>
                  </a:lnTo>
                  <a:lnTo>
                    <a:pt x="1149836" y="4307"/>
                  </a:lnTo>
                  <a:lnTo>
                    <a:pt x="1196917" y="9621"/>
                  </a:lnTo>
                  <a:lnTo>
                    <a:pt x="1243349" y="16980"/>
                  </a:lnTo>
                  <a:lnTo>
                    <a:pt x="1289085" y="26337"/>
                  </a:lnTo>
                  <a:lnTo>
                    <a:pt x="1334078" y="37646"/>
                  </a:lnTo>
                  <a:lnTo>
                    <a:pt x="1378282" y="50861"/>
                  </a:lnTo>
                  <a:lnTo>
                    <a:pt x="1421650" y="65935"/>
                  </a:lnTo>
                  <a:lnTo>
                    <a:pt x="1464136" y="82822"/>
                  </a:lnTo>
                  <a:lnTo>
                    <a:pt x="1505693" y="101474"/>
                  </a:lnTo>
                  <a:lnTo>
                    <a:pt x="1546275" y="121845"/>
                  </a:lnTo>
                  <a:lnTo>
                    <a:pt x="1585835" y="143890"/>
                  </a:lnTo>
                  <a:lnTo>
                    <a:pt x="1624327" y="167561"/>
                  </a:lnTo>
                  <a:lnTo>
                    <a:pt x="1661704" y="192812"/>
                  </a:lnTo>
                  <a:lnTo>
                    <a:pt x="1697920" y="219596"/>
                  </a:lnTo>
                  <a:lnTo>
                    <a:pt x="1732928" y="247867"/>
                  </a:lnTo>
                  <a:lnTo>
                    <a:pt x="1766681" y="277579"/>
                  </a:lnTo>
                  <a:lnTo>
                    <a:pt x="1799134" y="308684"/>
                  </a:lnTo>
                  <a:lnTo>
                    <a:pt x="1830239" y="341137"/>
                  </a:lnTo>
                  <a:lnTo>
                    <a:pt x="1859951" y="374890"/>
                  </a:lnTo>
                  <a:lnTo>
                    <a:pt x="1888222" y="409898"/>
                  </a:lnTo>
                  <a:lnTo>
                    <a:pt x="1915006" y="446114"/>
                  </a:lnTo>
                  <a:lnTo>
                    <a:pt x="1940257" y="483491"/>
                  </a:lnTo>
                  <a:lnTo>
                    <a:pt x="1963928" y="521983"/>
                  </a:lnTo>
                  <a:lnTo>
                    <a:pt x="1985973" y="561543"/>
                  </a:lnTo>
                  <a:lnTo>
                    <a:pt x="2006344" y="602125"/>
                  </a:lnTo>
                  <a:lnTo>
                    <a:pt x="2024996" y="643682"/>
                  </a:lnTo>
                  <a:lnTo>
                    <a:pt x="2041883" y="686168"/>
                  </a:lnTo>
                  <a:lnTo>
                    <a:pt x="2056957" y="729536"/>
                  </a:lnTo>
                  <a:lnTo>
                    <a:pt x="2070172" y="773740"/>
                  </a:lnTo>
                  <a:lnTo>
                    <a:pt x="2081481" y="818733"/>
                  </a:lnTo>
                  <a:lnTo>
                    <a:pt x="2090838" y="864469"/>
                  </a:lnTo>
                  <a:lnTo>
                    <a:pt x="2098197" y="910901"/>
                  </a:lnTo>
                  <a:lnTo>
                    <a:pt x="2103511" y="957982"/>
                  </a:lnTo>
                  <a:lnTo>
                    <a:pt x="2106734" y="1005667"/>
                  </a:lnTo>
                  <a:lnTo>
                    <a:pt x="2107819" y="1053909"/>
                  </a:lnTo>
                  <a:close/>
                </a:path>
              </a:pathLst>
            </a:custGeom>
            <a:ln w="39255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94644" y="2774234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397" y="0"/>
                  </a:moveTo>
                  <a:lnTo>
                    <a:pt x="106278" y="7921"/>
                  </a:lnTo>
                  <a:lnTo>
                    <a:pt x="63620" y="29981"/>
                  </a:lnTo>
                  <a:lnTo>
                    <a:pt x="29981" y="63620"/>
                  </a:lnTo>
                  <a:lnTo>
                    <a:pt x="7921" y="106278"/>
                  </a:lnTo>
                  <a:lnTo>
                    <a:pt x="0" y="155397"/>
                  </a:lnTo>
                  <a:lnTo>
                    <a:pt x="7921" y="204511"/>
                  </a:lnTo>
                  <a:lnTo>
                    <a:pt x="29981" y="247168"/>
                  </a:lnTo>
                  <a:lnTo>
                    <a:pt x="63620" y="280808"/>
                  </a:lnTo>
                  <a:lnTo>
                    <a:pt x="106278" y="302871"/>
                  </a:lnTo>
                  <a:lnTo>
                    <a:pt x="155397" y="310794"/>
                  </a:lnTo>
                  <a:lnTo>
                    <a:pt x="204509" y="302871"/>
                  </a:lnTo>
                  <a:lnTo>
                    <a:pt x="247164" y="280808"/>
                  </a:lnTo>
                  <a:lnTo>
                    <a:pt x="280800" y="247168"/>
                  </a:lnTo>
                  <a:lnTo>
                    <a:pt x="302859" y="204511"/>
                  </a:lnTo>
                  <a:lnTo>
                    <a:pt x="310781" y="155397"/>
                  </a:lnTo>
                  <a:lnTo>
                    <a:pt x="302859" y="106278"/>
                  </a:lnTo>
                  <a:lnTo>
                    <a:pt x="280800" y="63620"/>
                  </a:lnTo>
                  <a:lnTo>
                    <a:pt x="247164" y="29981"/>
                  </a:lnTo>
                  <a:lnTo>
                    <a:pt x="204509" y="7921"/>
                  </a:lnTo>
                  <a:lnTo>
                    <a:pt x="155397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71902" y="2847492"/>
              <a:ext cx="1137920" cy="768985"/>
            </a:xfrm>
            <a:custGeom>
              <a:avLst/>
              <a:gdLst/>
              <a:ahLst/>
              <a:cxnLst/>
              <a:rect l="l" t="t" r="r" b="b"/>
              <a:pathLst>
                <a:path w="1137920" h="768985">
                  <a:moveTo>
                    <a:pt x="356260" y="275221"/>
                  </a:moveTo>
                  <a:lnTo>
                    <a:pt x="0" y="275221"/>
                  </a:lnTo>
                  <a:lnTo>
                    <a:pt x="0" y="768692"/>
                  </a:lnTo>
                  <a:lnTo>
                    <a:pt x="356260" y="768692"/>
                  </a:lnTo>
                  <a:lnTo>
                    <a:pt x="356260" y="275221"/>
                  </a:lnTo>
                  <a:close/>
                </a:path>
                <a:path w="1137920" h="768985">
                  <a:moveTo>
                    <a:pt x="1137691" y="0"/>
                  </a:moveTo>
                  <a:lnTo>
                    <a:pt x="603872" y="0"/>
                  </a:lnTo>
                  <a:lnTo>
                    <a:pt x="603872" y="768692"/>
                  </a:lnTo>
                  <a:lnTo>
                    <a:pt x="1137691" y="768692"/>
                  </a:lnTo>
                  <a:lnTo>
                    <a:pt x="1137691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65411" y="2941980"/>
              <a:ext cx="175895" cy="546100"/>
            </a:xfrm>
            <a:custGeom>
              <a:avLst/>
              <a:gdLst/>
              <a:ahLst/>
              <a:cxnLst/>
              <a:rect l="l" t="t" r="r" b="b"/>
              <a:pathLst>
                <a:path w="175895" h="546100">
                  <a:moveTo>
                    <a:pt x="62331" y="473430"/>
                  </a:moveTo>
                  <a:lnTo>
                    <a:pt x="0" y="473430"/>
                  </a:lnTo>
                  <a:lnTo>
                    <a:pt x="0" y="545655"/>
                  </a:lnTo>
                  <a:lnTo>
                    <a:pt x="62331" y="545655"/>
                  </a:lnTo>
                  <a:lnTo>
                    <a:pt x="62331" y="473430"/>
                  </a:lnTo>
                  <a:close/>
                </a:path>
                <a:path w="175895" h="546100">
                  <a:moveTo>
                    <a:pt x="62331" y="355066"/>
                  </a:moveTo>
                  <a:lnTo>
                    <a:pt x="0" y="355066"/>
                  </a:lnTo>
                  <a:lnTo>
                    <a:pt x="0" y="427304"/>
                  </a:lnTo>
                  <a:lnTo>
                    <a:pt x="62331" y="427304"/>
                  </a:lnTo>
                  <a:lnTo>
                    <a:pt x="62331" y="355066"/>
                  </a:lnTo>
                  <a:close/>
                </a:path>
                <a:path w="175895" h="546100">
                  <a:moveTo>
                    <a:pt x="62331" y="236715"/>
                  </a:moveTo>
                  <a:lnTo>
                    <a:pt x="0" y="236715"/>
                  </a:lnTo>
                  <a:lnTo>
                    <a:pt x="0" y="308952"/>
                  </a:lnTo>
                  <a:lnTo>
                    <a:pt x="62331" y="308952"/>
                  </a:lnTo>
                  <a:lnTo>
                    <a:pt x="62331" y="236715"/>
                  </a:lnTo>
                  <a:close/>
                </a:path>
                <a:path w="175895" h="546100">
                  <a:moveTo>
                    <a:pt x="62331" y="118376"/>
                  </a:moveTo>
                  <a:lnTo>
                    <a:pt x="0" y="118376"/>
                  </a:lnTo>
                  <a:lnTo>
                    <a:pt x="0" y="190601"/>
                  </a:lnTo>
                  <a:lnTo>
                    <a:pt x="62331" y="190601"/>
                  </a:lnTo>
                  <a:lnTo>
                    <a:pt x="62331" y="118376"/>
                  </a:lnTo>
                  <a:close/>
                </a:path>
                <a:path w="175895" h="546100">
                  <a:moveTo>
                    <a:pt x="62331" y="0"/>
                  </a:moveTo>
                  <a:lnTo>
                    <a:pt x="0" y="0"/>
                  </a:lnTo>
                  <a:lnTo>
                    <a:pt x="0" y="72237"/>
                  </a:lnTo>
                  <a:lnTo>
                    <a:pt x="62331" y="72237"/>
                  </a:lnTo>
                  <a:lnTo>
                    <a:pt x="62331" y="0"/>
                  </a:lnTo>
                  <a:close/>
                </a:path>
                <a:path w="175895" h="546100">
                  <a:moveTo>
                    <a:pt x="175323" y="473430"/>
                  </a:moveTo>
                  <a:lnTo>
                    <a:pt x="112979" y="473430"/>
                  </a:lnTo>
                  <a:lnTo>
                    <a:pt x="112979" y="545655"/>
                  </a:lnTo>
                  <a:lnTo>
                    <a:pt x="175323" y="545655"/>
                  </a:lnTo>
                  <a:lnTo>
                    <a:pt x="175323" y="473430"/>
                  </a:lnTo>
                  <a:close/>
                </a:path>
                <a:path w="175895" h="546100">
                  <a:moveTo>
                    <a:pt x="175323" y="355066"/>
                  </a:moveTo>
                  <a:lnTo>
                    <a:pt x="112979" y="355066"/>
                  </a:lnTo>
                  <a:lnTo>
                    <a:pt x="112979" y="427304"/>
                  </a:lnTo>
                  <a:lnTo>
                    <a:pt x="175323" y="427304"/>
                  </a:lnTo>
                  <a:lnTo>
                    <a:pt x="175323" y="355066"/>
                  </a:lnTo>
                  <a:close/>
                </a:path>
                <a:path w="175895" h="546100">
                  <a:moveTo>
                    <a:pt x="175323" y="236715"/>
                  </a:moveTo>
                  <a:lnTo>
                    <a:pt x="112979" y="236715"/>
                  </a:lnTo>
                  <a:lnTo>
                    <a:pt x="112979" y="308952"/>
                  </a:lnTo>
                  <a:lnTo>
                    <a:pt x="175323" y="308952"/>
                  </a:lnTo>
                  <a:lnTo>
                    <a:pt x="175323" y="236715"/>
                  </a:lnTo>
                  <a:close/>
                </a:path>
                <a:path w="175895" h="546100">
                  <a:moveTo>
                    <a:pt x="175323" y="118376"/>
                  </a:moveTo>
                  <a:lnTo>
                    <a:pt x="112979" y="118376"/>
                  </a:lnTo>
                  <a:lnTo>
                    <a:pt x="112979" y="190601"/>
                  </a:lnTo>
                  <a:lnTo>
                    <a:pt x="175323" y="190601"/>
                  </a:lnTo>
                  <a:lnTo>
                    <a:pt x="175323" y="118376"/>
                  </a:lnTo>
                  <a:close/>
                </a:path>
                <a:path w="175895" h="546100">
                  <a:moveTo>
                    <a:pt x="175323" y="0"/>
                  </a:moveTo>
                  <a:lnTo>
                    <a:pt x="112979" y="0"/>
                  </a:lnTo>
                  <a:lnTo>
                    <a:pt x="112979" y="72237"/>
                  </a:lnTo>
                  <a:lnTo>
                    <a:pt x="175323" y="72237"/>
                  </a:lnTo>
                  <a:lnTo>
                    <a:pt x="175323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29012" y="2576728"/>
              <a:ext cx="523240" cy="1039494"/>
            </a:xfrm>
            <a:custGeom>
              <a:avLst/>
              <a:gdLst/>
              <a:ahLst/>
              <a:cxnLst/>
              <a:rect l="l" t="t" r="r" b="b"/>
              <a:pathLst>
                <a:path w="523240" h="1039495">
                  <a:moveTo>
                    <a:pt x="523087" y="0"/>
                  </a:moveTo>
                  <a:lnTo>
                    <a:pt x="0" y="0"/>
                  </a:lnTo>
                  <a:lnTo>
                    <a:pt x="0" y="1039456"/>
                  </a:lnTo>
                  <a:lnTo>
                    <a:pt x="523087" y="1039456"/>
                  </a:lnTo>
                  <a:lnTo>
                    <a:pt x="523087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77717" y="2677070"/>
              <a:ext cx="417830" cy="880110"/>
            </a:xfrm>
            <a:custGeom>
              <a:avLst/>
              <a:gdLst/>
              <a:ahLst/>
              <a:cxnLst/>
              <a:rect l="l" t="t" r="r" b="b"/>
              <a:pathLst>
                <a:path w="417829" h="880110">
                  <a:moveTo>
                    <a:pt x="62344" y="0"/>
                  </a:moveTo>
                  <a:lnTo>
                    <a:pt x="0" y="0"/>
                  </a:lnTo>
                  <a:lnTo>
                    <a:pt x="0" y="879576"/>
                  </a:lnTo>
                  <a:lnTo>
                    <a:pt x="62344" y="879576"/>
                  </a:lnTo>
                  <a:lnTo>
                    <a:pt x="62344" y="0"/>
                  </a:lnTo>
                  <a:close/>
                </a:path>
                <a:path w="417829" h="880110">
                  <a:moveTo>
                    <a:pt x="180733" y="0"/>
                  </a:moveTo>
                  <a:lnTo>
                    <a:pt x="118389" y="0"/>
                  </a:lnTo>
                  <a:lnTo>
                    <a:pt x="118389" y="879576"/>
                  </a:lnTo>
                  <a:lnTo>
                    <a:pt x="180733" y="879576"/>
                  </a:lnTo>
                  <a:lnTo>
                    <a:pt x="180733" y="0"/>
                  </a:lnTo>
                  <a:close/>
                </a:path>
                <a:path w="417829" h="880110">
                  <a:moveTo>
                    <a:pt x="299148" y="0"/>
                  </a:moveTo>
                  <a:lnTo>
                    <a:pt x="236804" y="0"/>
                  </a:lnTo>
                  <a:lnTo>
                    <a:pt x="236804" y="879576"/>
                  </a:lnTo>
                  <a:lnTo>
                    <a:pt x="299148" y="879576"/>
                  </a:lnTo>
                  <a:lnTo>
                    <a:pt x="299148" y="0"/>
                  </a:lnTo>
                  <a:close/>
                </a:path>
                <a:path w="417829" h="880110">
                  <a:moveTo>
                    <a:pt x="417550" y="0"/>
                  </a:moveTo>
                  <a:lnTo>
                    <a:pt x="355206" y="0"/>
                  </a:lnTo>
                  <a:lnTo>
                    <a:pt x="355206" y="879576"/>
                  </a:lnTo>
                  <a:lnTo>
                    <a:pt x="417550" y="879576"/>
                  </a:lnTo>
                  <a:lnTo>
                    <a:pt x="41755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99600" y="6299199"/>
              <a:ext cx="368300" cy="927100"/>
            </a:xfrm>
            <a:custGeom>
              <a:avLst/>
              <a:gdLst/>
              <a:ahLst/>
              <a:cxnLst/>
              <a:rect l="l" t="t" r="r" b="b"/>
              <a:pathLst>
                <a:path w="368300" h="927100">
                  <a:moveTo>
                    <a:pt x="0" y="927100"/>
                  </a:moveTo>
                  <a:lnTo>
                    <a:pt x="3683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46801" y="6299199"/>
              <a:ext cx="368300" cy="927100"/>
            </a:xfrm>
            <a:custGeom>
              <a:avLst/>
              <a:gdLst/>
              <a:ahLst/>
              <a:cxnLst/>
              <a:rect l="l" t="t" r="r" b="b"/>
              <a:pathLst>
                <a:path w="368300" h="927100">
                  <a:moveTo>
                    <a:pt x="0" y="927100"/>
                  </a:moveTo>
                  <a:lnTo>
                    <a:pt x="3683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10750" y="6476999"/>
              <a:ext cx="222250" cy="0"/>
            </a:xfrm>
            <a:custGeom>
              <a:avLst/>
              <a:gdLst/>
              <a:ahLst/>
              <a:cxnLst/>
              <a:rect l="l" t="t" r="r" b="b"/>
              <a:pathLst>
                <a:path w="222250">
                  <a:moveTo>
                    <a:pt x="0" y="0"/>
                  </a:moveTo>
                  <a:lnTo>
                    <a:pt x="22225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658350" y="6851649"/>
              <a:ext cx="222250" cy="0"/>
            </a:xfrm>
            <a:custGeom>
              <a:avLst/>
              <a:gdLst/>
              <a:ahLst/>
              <a:cxnLst/>
              <a:rect l="l" t="t" r="r" b="b"/>
              <a:pathLst>
                <a:path w="222250">
                  <a:moveTo>
                    <a:pt x="0" y="0"/>
                  </a:moveTo>
                  <a:lnTo>
                    <a:pt x="22225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34550" y="666114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82150" y="703579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99390" y="6773589"/>
              <a:ext cx="457200" cy="317500"/>
            </a:xfrm>
            <a:custGeom>
              <a:avLst/>
              <a:gdLst/>
              <a:ahLst/>
              <a:cxnLst/>
              <a:rect l="l" t="t" r="r" b="b"/>
              <a:pathLst>
                <a:path w="457200" h="317500">
                  <a:moveTo>
                    <a:pt x="0" y="177800"/>
                  </a:moveTo>
                  <a:lnTo>
                    <a:pt x="139700" y="317500"/>
                  </a:lnTo>
                  <a:lnTo>
                    <a:pt x="457200" y="0"/>
                  </a:lnTo>
                </a:path>
              </a:pathLst>
            </a:custGeom>
            <a:ln w="50800">
              <a:solidFill>
                <a:srgbClr val="244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81100" y="2165350"/>
            <a:ext cx="3387090" cy="8032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300"/>
              </a:spcBef>
            </a:pPr>
            <a:r>
              <a:rPr sz="2600" b="1" spc="-15" dirty="0">
                <a:solidFill>
                  <a:srgbClr val="F47A3B"/>
                </a:solidFill>
                <a:latin typeface="Roboto"/>
                <a:cs typeface="Roboto"/>
              </a:rPr>
              <a:t>Governments</a:t>
            </a:r>
            <a:r>
              <a:rPr sz="2600" b="1" spc="-50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20" dirty="0">
                <a:solidFill>
                  <a:srgbClr val="F47A3B"/>
                </a:solidFill>
                <a:latin typeface="Roboto"/>
                <a:cs typeface="Roboto"/>
              </a:rPr>
              <a:t>to</a:t>
            </a:r>
            <a:r>
              <a:rPr sz="2600" b="1" spc="-45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10" dirty="0">
                <a:solidFill>
                  <a:srgbClr val="F47A3B"/>
                </a:solidFill>
                <a:latin typeface="Roboto"/>
                <a:cs typeface="Roboto"/>
              </a:rPr>
              <a:t>define </a:t>
            </a:r>
            <a:r>
              <a:rPr sz="2600" b="1" spc="-630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5" dirty="0">
                <a:solidFill>
                  <a:srgbClr val="F47A3B"/>
                </a:solidFill>
                <a:latin typeface="Roboto"/>
                <a:cs typeface="Roboto"/>
              </a:rPr>
              <a:t>standards</a:t>
            </a:r>
            <a:endParaRPr sz="260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3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1214227" y="2165350"/>
            <a:ext cx="2961640" cy="8032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300"/>
              </a:spcBef>
            </a:pPr>
            <a:r>
              <a:rPr sz="2600" b="1" spc="-20" dirty="0">
                <a:solidFill>
                  <a:srgbClr val="F47A3B"/>
                </a:solidFill>
                <a:latin typeface="Roboto"/>
                <a:cs typeface="Roboto"/>
              </a:rPr>
              <a:t>Employers to </a:t>
            </a:r>
            <a:r>
              <a:rPr sz="2600" b="1" spc="-10" dirty="0">
                <a:solidFill>
                  <a:srgbClr val="F47A3B"/>
                </a:solidFill>
                <a:latin typeface="Roboto"/>
                <a:cs typeface="Roboto"/>
              </a:rPr>
              <a:t>define </a:t>
            </a:r>
            <a:r>
              <a:rPr sz="2600" b="1" spc="-635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15" dirty="0">
                <a:solidFill>
                  <a:srgbClr val="F47A3B"/>
                </a:solidFill>
                <a:latin typeface="Roboto"/>
                <a:cs typeface="Roboto"/>
              </a:rPr>
              <a:t>competency</a:t>
            </a:r>
            <a:r>
              <a:rPr sz="2600" b="1" spc="-25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10" dirty="0">
                <a:solidFill>
                  <a:srgbClr val="F47A3B"/>
                </a:solidFill>
                <a:latin typeface="Roboto"/>
                <a:cs typeface="Roboto"/>
              </a:rPr>
              <a:t>needs</a:t>
            </a:r>
            <a:endParaRPr sz="26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2801" y="6331153"/>
            <a:ext cx="3364229" cy="8032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300"/>
              </a:spcBef>
            </a:pPr>
            <a:r>
              <a:rPr sz="2600" b="1" spc="-15" dirty="0">
                <a:solidFill>
                  <a:srgbClr val="F47A3B"/>
                </a:solidFill>
                <a:latin typeface="Roboto"/>
                <a:cs typeface="Roboto"/>
              </a:rPr>
              <a:t>Institutions of learning </a:t>
            </a:r>
            <a:r>
              <a:rPr sz="2600" b="1" spc="-635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20" dirty="0">
                <a:solidFill>
                  <a:srgbClr val="F47A3B"/>
                </a:solidFill>
                <a:latin typeface="Roboto"/>
                <a:cs typeface="Roboto"/>
              </a:rPr>
              <a:t>to</a:t>
            </a:r>
            <a:r>
              <a:rPr sz="2600" b="1" spc="-15" dirty="0">
                <a:solidFill>
                  <a:srgbClr val="F47A3B"/>
                </a:solidFill>
                <a:latin typeface="Roboto"/>
                <a:cs typeface="Roboto"/>
              </a:rPr>
              <a:t> define</a:t>
            </a:r>
            <a:r>
              <a:rPr sz="2600" b="1" spc="-5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15" dirty="0">
                <a:solidFill>
                  <a:srgbClr val="F47A3B"/>
                </a:solidFill>
                <a:latin typeface="Roboto"/>
                <a:cs typeface="Roboto"/>
              </a:rPr>
              <a:t>teaching</a:t>
            </a:r>
            <a:endParaRPr sz="260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214227" y="6331153"/>
            <a:ext cx="2007235" cy="8032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300"/>
              </a:spcBef>
            </a:pPr>
            <a:r>
              <a:rPr sz="2600" b="1" spc="-20" dirty="0">
                <a:solidFill>
                  <a:srgbClr val="F47A3B"/>
                </a:solidFill>
                <a:latin typeface="Roboto"/>
                <a:cs typeface="Roboto"/>
              </a:rPr>
              <a:t>Employees</a:t>
            </a:r>
            <a:r>
              <a:rPr sz="2600" b="1" spc="-90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20" dirty="0">
                <a:solidFill>
                  <a:srgbClr val="F47A3B"/>
                </a:solidFill>
                <a:latin typeface="Roboto"/>
                <a:cs typeface="Roboto"/>
              </a:rPr>
              <a:t>to </a:t>
            </a:r>
            <a:r>
              <a:rPr sz="2600" b="1" spc="-630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10" dirty="0">
                <a:solidFill>
                  <a:srgbClr val="F47A3B"/>
                </a:solidFill>
                <a:latin typeface="Roboto"/>
                <a:cs typeface="Roboto"/>
              </a:rPr>
              <a:t>map</a:t>
            </a:r>
            <a:r>
              <a:rPr sz="2600" b="1" spc="-25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10" dirty="0">
                <a:solidFill>
                  <a:srgbClr val="F47A3B"/>
                </a:solidFill>
                <a:latin typeface="Roboto"/>
                <a:cs typeface="Roboto"/>
              </a:rPr>
              <a:t>careers</a:t>
            </a:r>
            <a:endParaRPr sz="2600">
              <a:latin typeface="Roboto"/>
              <a:cs typeface="Roboto"/>
            </a:endParaRPr>
          </a:p>
        </p:txBody>
      </p: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B1D2E3C1-8295-E349-BBAC-F564E1AB3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122425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How</a:t>
            </a:r>
            <a:r>
              <a:rPr spc="-5" dirty="0"/>
              <a:t> </a:t>
            </a:r>
            <a:r>
              <a:rPr spc="-35" dirty="0"/>
              <a:t>to</a:t>
            </a:r>
            <a:r>
              <a:rPr spc="-5" dirty="0"/>
              <a:t> </a:t>
            </a:r>
            <a:r>
              <a:rPr spc="-35" dirty="0"/>
              <a:t>catalyse</a:t>
            </a:r>
            <a:r>
              <a:rPr spc="-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spc="-35" dirty="0"/>
              <a:t>stimulate</a:t>
            </a:r>
            <a:r>
              <a:rPr dirty="0"/>
              <a:t> </a:t>
            </a:r>
            <a:r>
              <a:rPr spc="-20" dirty="0"/>
              <a:t>the</a:t>
            </a:r>
            <a:r>
              <a:rPr spc="-5" dirty="0"/>
              <a:t> </a:t>
            </a:r>
            <a:r>
              <a:rPr spc="-15" dirty="0"/>
              <a:t>SCM</a:t>
            </a:r>
            <a:r>
              <a:rPr dirty="0"/>
              <a:t> </a:t>
            </a:r>
            <a:r>
              <a:rPr spc="-25" dirty="0" err="1"/>
              <a:t>labo</a:t>
            </a:r>
            <a:r>
              <a:rPr lang="en-US" spc="-25" dirty="0" err="1"/>
              <a:t>u</a:t>
            </a:r>
            <a:r>
              <a:rPr spc="-25" dirty="0" err="1"/>
              <a:t>r</a:t>
            </a:r>
            <a:r>
              <a:rPr dirty="0"/>
              <a:t> </a:t>
            </a:r>
            <a:r>
              <a:rPr spc="-35" dirty="0"/>
              <a:t>market?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597291"/>
            <a:ext cx="16256000" cy="648335"/>
            <a:chOff x="0" y="1597291"/>
            <a:chExt cx="16256000" cy="648335"/>
          </a:xfrm>
        </p:grpSpPr>
        <p:sp>
          <p:nvSpPr>
            <p:cNvPr id="5" name="object 5"/>
            <p:cNvSpPr/>
            <p:nvPr/>
          </p:nvSpPr>
          <p:spPr>
            <a:xfrm>
              <a:off x="0" y="1599297"/>
              <a:ext cx="3001645" cy="646430"/>
            </a:xfrm>
            <a:custGeom>
              <a:avLst/>
              <a:gdLst/>
              <a:ahLst/>
              <a:cxnLst/>
              <a:rect l="l" t="t" r="r" b="b"/>
              <a:pathLst>
                <a:path w="3001645" h="646430">
                  <a:moveTo>
                    <a:pt x="2758998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2758998" y="646328"/>
                  </a:lnTo>
                  <a:lnTo>
                    <a:pt x="3001264" y="323151"/>
                  </a:lnTo>
                  <a:lnTo>
                    <a:pt x="2758998" y="0"/>
                  </a:lnTo>
                  <a:close/>
                </a:path>
              </a:pathLst>
            </a:custGeom>
            <a:solidFill>
              <a:srgbClr val="B0A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45185" y="1599297"/>
              <a:ext cx="3110865" cy="646430"/>
            </a:xfrm>
            <a:custGeom>
              <a:avLst/>
              <a:gdLst/>
              <a:ahLst/>
              <a:cxnLst/>
              <a:rect l="l" t="t" r="r" b="b"/>
              <a:pathLst>
                <a:path w="3110865" h="646430">
                  <a:moveTo>
                    <a:pt x="3110814" y="0"/>
                  </a:moveTo>
                  <a:lnTo>
                    <a:pt x="0" y="0"/>
                  </a:lnTo>
                  <a:lnTo>
                    <a:pt x="242265" y="323151"/>
                  </a:lnTo>
                  <a:lnTo>
                    <a:pt x="0" y="646328"/>
                  </a:lnTo>
                  <a:lnTo>
                    <a:pt x="3110814" y="646328"/>
                  </a:lnTo>
                  <a:lnTo>
                    <a:pt x="3110814" y="0"/>
                  </a:lnTo>
                  <a:close/>
                </a:path>
              </a:pathLst>
            </a:custGeom>
            <a:solidFill>
              <a:srgbClr val="B0A28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2866585" y="1599289"/>
              <a:ext cx="10386060" cy="646430"/>
            </a:xfrm>
            <a:custGeom>
              <a:avLst/>
              <a:gdLst/>
              <a:ahLst/>
              <a:cxnLst/>
              <a:rect l="l" t="t" r="r" b="b"/>
              <a:pathLst>
                <a:path w="10386060" h="646430">
                  <a:moveTo>
                    <a:pt x="10123855" y="0"/>
                  </a:moveTo>
                  <a:lnTo>
                    <a:pt x="0" y="0"/>
                  </a:lnTo>
                  <a:lnTo>
                    <a:pt x="242265" y="323164"/>
                  </a:lnTo>
                  <a:lnTo>
                    <a:pt x="0" y="646341"/>
                  </a:lnTo>
                  <a:lnTo>
                    <a:pt x="10123855" y="646341"/>
                  </a:lnTo>
                  <a:lnTo>
                    <a:pt x="10385463" y="323164"/>
                  </a:lnTo>
                  <a:lnTo>
                    <a:pt x="10123855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6580" y="1597291"/>
              <a:ext cx="432358" cy="3241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49059" y="1921459"/>
              <a:ext cx="302996" cy="3241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41468" y="2243620"/>
              <a:ext cx="1491030" cy="20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3125" y="2243620"/>
              <a:ext cx="864133" cy="20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15626" y="2243620"/>
              <a:ext cx="406679" cy="20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82164" y="2243620"/>
              <a:ext cx="822604" cy="20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5236" y="2243620"/>
              <a:ext cx="545630" cy="200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27698" y="2243620"/>
              <a:ext cx="406679" cy="200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7097" y="2243620"/>
              <a:ext cx="429742" cy="20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90820" y="2243620"/>
              <a:ext cx="411606" cy="200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36756" y="2243620"/>
              <a:ext cx="205295" cy="20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66580" y="2243620"/>
              <a:ext cx="432358" cy="200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10249" y="1706632"/>
            <a:ext cx="95186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Supply</a:t>
            </a:r>
            <a:endParaRPr sz="2400">
              <a:latin typeface="Roboto-Medium"/>
              <a:cs typeface="Roboto-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671710" y="1706632"/>
            <a:ext cx="116268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5" dirty="0">
                <a:solidFill>
                  <a:srgbClr val="FFFFFF"/>
                </a:solidFill>
                <a:latin typeface="Roboto-Medium"/>
                <a:cs typeface="Roboto-Medium"/>
              </a:rPr>
              <a:t>Demand</a:t>
            </a:r>
            <a:endParaRPr sz="2400">
              <a:latin typeface="Roboto-Medium"/>
              <a:cs typeface="Roboto-Medium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866580" y="1348689"/>
            <a:ext cx="10386060" cy="939800"/>
            <a:chOff x="2866580" y="1348689"/>
            <a:chExt cx="10386060" cy="939800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675120" y="1597291"/>
              <a:ext cx="576935" cy="3241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53258" y="1597291"/>
              <a:ext cx="3057398" cy="200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09902" y="1599730"/>
              <a:ext cx="5041353" cy="64389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36756" y="1597291"/>
              <a:ext cx="2790710" cy="6463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66580" y="1921471"/>
              <a:ext cx="242277" cy="3221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68079" y="1599298"/>
              <a:ext cx="430860" cy="6443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98939" y="1504124"/>
              <a:ext cx="164249" cy="7508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63188" y="1504124"/>
              <a:ext cx="583818" cy="951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63188" y="2243620"/>
              <a:ext cx="583818" cy="1136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63188" y="1599298"/>
              <a:ext cx="467880" cy="64432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490988" y="1551291"/>
              <a:ext cx="1220470" cy="576580"/>
            </a:xfrm>
            <a:custGeom>
              <a:avLst/>
              <a:gdLst/>
              <a:ahLst/>
              <a:cxnLst/>
              <a:rect l="l" t="t" r="r" b="b"/>
              <a:pathLst>
                <a:path w="1220470" h="576580">
                  <a:moveTo>
                    <a:pt x="46291" y="402386"/>
                  </a:moveTo>
                  <a:lnTo>
                    <a:pt x="0" y="402386"/>
                  </a:lnTo>
                  <a:lnTo>
                    <a:pt x="0" y="575957"/>
                  </a:lnTo>
                  <a:lnTo>
                    <a:pt x="46291" y="575957"/>
                  </a:lnTo>
                  <a:lnTo>
                    <a:pt x="46291" y="402386"/>
                  </a:lnTo>
                  <a:close/>
                </a:path>
                <a:path w="1220470" h="576580">
                  <a:moveTo>
                    <a:pt x="46291" y="201193"/>
                  </a:moveTo>
                  <a:lnTo>
                    <a:pt x="0" y="201193"/>
                  </a:lnTo>
                  <a:lnTo>
                    <a:pt x="0" y="374738"/>
                  </a:lnTo>
                  <a:lnTo>
                    <a:pt x="46291" y="374738"/>
                  </a:lnTo>
                  <a:lnTo>
                    <a:pt x="46291" y="201193"/>
                  </a:lnTo>
                  <a:close/>
                </a:path>
                <a:path w="1220470" h="576580">
                  <a:moveTo>
                    <a:pt x="46291" y="0"/>
                  </a:moveTo>
                  <a:lnTo>
                    <a:pt x="0" y="0"/>
                  </a:lnTo>
                  <a:lnTo>
                    <a:pt x="0" y="173545"/>
                  </a:lnTo>
                  <a:lnTo>
                    <a:pt x="46291" y="173545"/>
                  </a:lnTo>
                  <a:lnTo>
                    <a:pt x="46291" y="0"/>
                  </a:lnTo>
                  <a:close/>
                </a:path>
                <a:path w="1220470" h="576580">
                  <a:moveTo>
                    <a:pt x="115811" y="402386"/>
                  </a:moveTo>
                  <a:lnTo>
                    <a:pt x="69545" y="402386"/>
                  </a:lnTo>
                  <a:lnTo>
                    <a:pt x="69545" y="575957"/>
                  </a:lnTo>
                  <a:lnTo>
                    <a:pt x="115811" y="575957"/>
                  </a:lnTo>
                  <a:lnTo>
                    <a:pt x="115811" y="402386"/>
                  </a:lnTo>
                  <a:close/>
                </a:path>
                <a:path w="1220470" h="576580">
                  <a:moveTo>
                    <a:pt x="115811" y="201193"/>
                  </a:moveTo>
                  <a:lnTo>
                    <a:pt x="69545" y="201193"/>
                  </a:lnTo>
                  <a:lnTo>
                    <a:pt x="69545" y="374738"/>
                  </a:lnTo>
                  <a:lnTo>
                    <a:pt x="115811" y="374738"/>
                  </a:lnTo>
                  <a:lnTo>
                    <a:pt x="115811" y="201193"/>
                  </a:lnTo>
                  <a:close/>
                </a:path>
                <a:path w="1220470" h="576580">
                  <a:moveTo>
                    <a:pt x="115811" y="0"/>
                  </a:moveTo>
                  <a:lnTo>
                    <a:pt x="69545" y="0"/>
                  </a:lnTo>
                  <a:lnTo>
                    <a:pt x="69545" y="173545"/>
                  </a:lnTo>
                  <a:lnTo>
                    <a:pt x="115811" y="173545"/>
                  </a:lnTo>
                  <a:lnTo>
                    <a:pt x="115811" y="0"/>
                  </a:lnTo>
                  <a:close/>
                </a:path>
                <a:path w="1220470" h="576580">
                  <a:moveTo>
                    <a:pt x="185356" y="402386"/>
                  </a:moveTo>
                  <a:lnTo>
                    <a:pt x="139065" y="402386"/>
                  </a:lnTo>
                  <a:lnTo>
                    <a:pt x="139065" y="575957"/>
                  </a:lnTo>
                  <a:lnTo>
                    <a:pt x="185356" y="575957"/>
                  </a:lnTo>
                  <a:lnTo>
                    <a:pt x="185356" y="402386"/>
                  </a:lnTo>
                  <a:close/>
                </a:path>
                <a:path w="1220470" h="576580">
                  <a:moveTo>
                    <a:pt x="185356" y="201193"/>
                  </a:moveTo>
                  <a:lnTo>
                    <a:pt x="139065" y="201193"/>
                  </a:lnTo>
                  <a:lnTo>
                    <a:pt x="139065" y="374738"/>
                  </a:lnTo>
                  <a:lnTo>
                    <a:pt x="185356" y="374738"/>
                  </a:lnTo>
                  <a:lnTo>
                    <a:pt x="185356" y="201193"/>
                  </a:lnTo>
                  <a:close/>
                </a:path>
                <a:path w="1220470" h="576580">
                  <a:moveTo>
                    <a:pt x="185356" y="0"/>
                  </a:moveTo>
                  <a:lnTo>
                    <a:pt x="139065" y="0"/>
                  </a:lnTo>
                  <a:lnTo>
                    <a:pt x="139065" y="173545"/>
                  </a:lnTo>
                  <a:lnTo>
                    <a:pt x="185356" y="173545"/>
                  </a:lnTo>
                  <a:lnTo>
                    <a:pt x="185356" y="0"/>
                  </a:lnTo>
                  <a:close/>
                </a:path>
                <a:path w="1220470" h="576580">
                  <a:moveTo>
                    <a:pt x="254863" y="402386"/>
                  </a:moveTo>
                  <a:lnTo>
                    <a:pt x="208572" y="402386"/>
                  </a:lnTo>
                  <a:lnTo>
                    <a:pt x="208572" y="575957"/>
                  </a:lnTo>
                  <a:lnTo>
                    <a:pt x="254863" y="575957"/>
                  </a:lnTo>
                  <a:lnTo>
                    <a:pt x="254863" y="402386"/>
                  </a:lnTo>
                  <a:close/>
                </a:path>
                <a:path w="1220470" h="576580">
                  <a:moveTo>
                    <a:pt x="254863" y="201193"/>
                  </a:moveTo>
                  <a:lnTo>
                    <a:pt x="208572" y="201193"/>
                  </a:lnTo>
                  <a:lnTo>
                    <a:pt x="208572" y="374738"/>
                  </a:lnTo>
                  <a:lnTo>
                    <a:pt x="254863" y="374738"/>
                  </a:lnTo>
                  <a:lnTo>
                    <a:pt x="254863" y="201193"/>
                  </a:lnTo>
                  <a:close/>
                </a:path>
                <a:path w="1220470" h="576580">
                  <a:moveTo>
                    <a:pt x="254863" y="0"/>
                  </a:moveTo>
                  <a:lnTo>
                    <a:pt x="208572" y="0"/>
                  </a:lnTo>
                  <a:lnTo>
                    <a:pt x="208572" y="173545"/>
                  </a:lnTo>
                  <a:lnTo>
                    <a:pt x="254863" y="173545"/>
                  </a:lnTo>
                  <a:lnTo>
                    <a:pt x="254863" y="0"/>
                  </a:lnTo>
                  <a:close/>
                </a:path>
                <a:path w="1220470" h="576580">
                  <a:moveTo>
                    <a:pt x="324383" y="402386"/>
                  </a:moveTo>
                  <a:lnTo>
                    <a:pt x="278117" y="402386"/>
                  </a:lnTo>
                  <a:lnTo>
                    <a:pt x="278117" y="575957"/>
                  </a:lnTo>
                  <a:lnTo>
                    <a:pt x="324383" y="575957"/>
                  </a:lnTo>
                  <a:lnTo>
                    <a:pt x="324383" y="402386"/>
                  </a:lnTo>
                  <a:close/>
                </a:path>
                <a:path w="1220470" h="576580">
                  <a:moveTo>
                    <a:pt x="324383" y="201193"/>
                  </a:moveTo>
                  <a:lnTo>
                    <a:pt x="278117" y="201193"/>
                  </a:lnTo>
                  <a:lnTo>
                    <a:pt x="278117" y="374738"/>
                  </a:lnTo>
                  <a:lnTo>
                    <a:pt x="324383" y="374738"/>
                  </a:lnTo>
                  <a:lnTo>
                    <a:pt x="324383" y="201193"/>
                  </a:lnTo>
                  <a:close/>
                </a:path>
                <a:path w="1220470" h="576580">
                  <a:moveTo>
                    <a:pt x="324383" y="0"/>
                  </a:moveTo>
                  <a:lnTo>
                    <a:pt x="278117" y="0"/>
                  </a:lnTo>
                  <a:lnTo>
                    <a:pt x="278117" y="173545"/>
                  </a:lnTo>
                  <a:lnTo>
                    <a:pt x="324383" y="173545"/>
                  </a:lnTo>
                  <a:lnTo>
                    <a:pt x="324383" y="0"/>
                  </a:lnTo>
                  <a:close/>
                </a:path>
                <a:path w="1220470" h="576580">
                  <a:moveTo>
                    <a:pt x="393915" y="402386"/>
                  </a:moveTo>
                  <a:lnTo>
                    <a:pt x="347624" y="402386"/>
                  </a:lnTo>
                  <a:lnTo>
                    <a:pt x="347624" y="575957"/>
                  </a:lnTo>
                  <a:lnTo>
                    <a:pt x="393915" y="575957"/>
                  </a:lnTo>
                  <a:lnTo>
                    <a:pt x="393915" y="402386"/>
                  </a:lnTo>
                  <a:close/>
                </a:path>
                <a:path w="1220470" h="576580">
                  <a:moveTo>
                    <a:pt x="393915" y="201193"/>
                  </a:moveTo>
                  <a:lnTo>
                    <a:pt x="347624" y="201193"/>
                  </a:lnTo>
                  <a:lnTo>
                    <a:pt x="347624" y="374738"/>
                  </a:lnTo>
                  <a:lnTo>
                    <a:pt x="393915" y="374738"/>
                  </a:lnTo>
                  <a:lnTo>
                    <a:pt x="393915" y="201193"/>
                  </a:lnTo>
                  <a:close/>
                </a:path>
                <a:path w="1220470" h="576580">
                  <a:moveTo>
                    <a:pt x="393915" y="0"/>
                  </a:moveTo>
                  <a:lnTo>
                    <a:pt x="347624" y="0"/>
                  </a:lnTo>
                  <a:lnTo>
                    <a:pt x="347624" y="173545"/>
                  </a:lnTo>
                  <a:lnTo>
                    <a:pt x="393915" y="173545"/>
                  </a:lnTo>
                  <a:lnTo>
                    <a:pt x="393915" y="0"/>
                  </a:lnTo>
                  <a:close/>
                </a:path>
                <a:path w="1220470" h="576580">
                  <a:moveTo>
                    <a:pt x="463435" y="402386"/>
                  </a:moveTo>
                  <a:lnTo>
                    <a:pt x="417144" y="402386"/>
                  </a:lnTo>
                  <a:lnTo>
                    <a:pt x="417144" y="575957"/>
                  </a:lnTo>
                  <a:lnTo>
                    <a:pt x="463435" y="575957"/>
                  </a:lnTo>
                  <a:lnTo>
                    <a:pt x="463435" y="402386"/>
                  </a:lnTo>
                  <a:close/>
                </a:path>
                <a:path w="1220470" h="576580">
                  <a:moveTo>
                    <a:pt x="463435" y="201193"/>
                  </a:moveTo>
                  <a:lnTo>
                    <a:pt x="417144" y="201193"/>
                  </a:lnTo>
                  <a:lnTo>
                    <a:pt x="417144" y="374738"/>
                  </a:lnTo>
                  <a:lnTo>
                    <a:pt x="463435" y="374738"/>
                  </a:lnTo>
                  <a:lnTo>
                    <a:pt x="463435" y="201193"/>
                  </a:lnTo>
                  <a:close/>
                </a:path>
                <a:path w="1220470" h="576580">
                  <a:moveTo>
                    <a:pt x="463435" y="0"/>
                  </a:moveTo>
                  <a:lnTo>
                    <a:pt x="417144" y="0"/>
                  </a:lnTo>
                  <a:lnTo>
                    <a:pt x="417144" y="173545"/>
                  </a:lnTo>
                  <a:lnTo>
                    <a:pt x="463435" y="173545"/>
                  </a:lnTo>
                  <a:lnTo>
                    <a:pt x="463435" y="0"/>
                  </a:lnTo>
                  <a:close/>
                </a:path>
                <a:path w="1220470" h="576580">
                  <a:moveTo>
                    <a:pt x="532955" y="402386"/>
                  </a:moveTo>
                  <a:lnTo>
                    <a:pt x="486664" y="402386"/>
                  </a:lnTo>
                  <a:lnTo>
                    <a:pt x="486664" y="575957"/>
                  </a:lnTo>
                  <a:lnTo>
                    <a:pt x="532955" y="575957"/>
                  </a:lnTo>
                  <a:lnTo>
                    <a:pt x="532955" y="402386"/>
                  </a:lnTo>
                  <a:close/>
                </a:path>
                <a:path w="1220470" h="576580">
                  <a:moveTo>
                    <a:pt x="532955" y="201193"/>
                  </a:moveTo>
                  <a:lnTo>
                    <a:pt x="486664" y="201193"/>
                  </a:lnTo>
                  <a:lnTo>
                    <a:pt x="486664" y="374738"/>
                  </a:lnTo>
                  <a:lnTo>
                    <a:pt x="532955" y="374738"/>
                  </a:lnTo>
                  <a:lnTo>
                    <a:pt x="532955" y="201193"/>
                  </a:lnTo>
                  <a:close/>
                </a:path>
                <a:path w="1220470" h="576580">
                  <a:moveTo>
                    <a:pt x="532955" y="0"/>
                  </a:moveTo>
                  <a:lnTo>
                    <a:pt x="486664" y="0"/>
                  </a:lnTo>
                  <a:lnTo>
                    <a:pt x="486664" y="173545"/>
                  </a:lnTo>
                  <a:lnTo>
                    <a:pt x="532955" y="173545"/>
                  </a:lnTo>
                  <a:lnTo>
                    <a:pt x="532955" y="0"/>
                  </a:lnTo>
                  <a:close/>
                </a:path>
                <a:path w="1220470" h="576580">
                  <a:moveTo>
                    <a:pt x="733679" y="201193"/>
                  </a:moveTo>
                  <a:lnTo>
                    <a:pt x="687387" y="201193"/>
                  </a:lnTo>
                  <a:lnTo>
                    <a:pt x="687387" y="374738"/>
                  </a:lnTo>
                  <a:lnTo>
                    <a:pt x="733679" y="374738"/>
                  </a:lnTo>
                  <a:lnTo>
                    <a:pt x="733679" y="201193"/>
                  </a:lnTo>
                  <a:close/>
                </a:path>
                <a:path w="1220470" h="576580">
                  <a:moveTo>
                    <a:pt x="733679" y="0"/>
                  </a:moveTo>
                  <a:lnTo>
                    <a:pt x="687387" y="0"/>
                  </a:lnTo>
                  <a:lnTo>
                    <a:pt x="687387" y="173545"/>
                  </a:lnTo>
                  <a:lnTo>
                    <a:pt x="733679" y="173545"/>
                  </a:lnTo>
                  <a:lnTo>
                    <a:pt x="733679" y="0"/>
                  </a:lnTo>
                  <a:close/>
                </a:path>
                <a:path w="1220470" h="576580">
                  <a:moveTo>
                    <a:pt x="803198" y="0"/>
                  </a:moveTo>
                  <a:lnTo>
                    <a:pt x="756907" y="0"/>
                  </a:lnTo>
                  <a:lnTo>
                    <a:pt x="756907" y="173545"/>
                  </a:lnTo>
                  <a:lnTo>
                    <a:pt x="803198" y="173545"/>
                  </a:lnTo>
                  <a:lnTo>
                    <a:pt x="803198" y="0"/>
                  </a:lnTo>
                  <a:close/>
                </a:path>
                <a:path w="1220470" h="576580">
                  <a:moveTo>
                    <a:pt x="872718" y="0"/>
                  </a:moveTo>
                  <a:lnTo>
                    <a:pt x="826427" y="0"/>
                  </a:lnTo>
                  <a:lnTo>
                    <a:pt x="826427" y="173545"/>
                  </a:lnTo>
                  <a:lnTo>
                    <a:pt x="872718" y="173545"/>
                  </a:lnTo>
                  <a:lnTo>
                    <a:pt x="872718" y="0"/>
                  </a:lnTo>
                  <a:close/>
                </a:path>
                <a:path w="1220470" h="576580">
                  <a:moveTo>
                    <a:pt x="942225" y="0"/>
                  </a:moveTo>
                  <a:lnTo>
                    <a:pt x="895959" y="0"/>
                  </a:lnTo>
                  <a:lnTo>
                    <a:pt x="895959" y="173545"/>
                  </a:lnTo>
                  <a:lnTo>
                    <a:pt x="942225" y="173545"/>
                  </a:lnTo>
                  <a:lnTo>
                    <a:pt x="942225" y="0"/>
                  </a:lnTo>
                  <a:close/>
                </a:path>
                <a:path w="1220470" h="576580">
                  <a:moveTo>
                    <a:pt x="1011770" y="0"/>
                  </a:moveTo>
                  <a:lnTo>
                    <a:pt x="965479" y="0"/>
                  </a:lnTo>
                  <a:lnTo>
                    <a:pt x="965479" y="173545"/>
                  </a:lnTo>
                  <a:lnTo>
                    <a:pt x="1011770" y="173545"/>
                  </a:lnTo>
                  <a:lnTo>
                    <a:pt x="1011770" y="0"/>
                  </a:lnTo>
                  <a:close/>
                </a:path>
                <a:path w="1220470" h="576580">
                  <a:moveTo>
                    <a:pt x="1081278" y="402386"/>
                  </a:moveTo>
                  <a:lnTo>
                    <a:pt x="1034986" y="402386"/>
                  </a:lnTo>
                  <a:lnTo>
                    <a:pt x="1034986" y="575957"/>
                  </a:lnTo>
                  <a:lnTo>
                    <a:pt x="1081278" y="575957"/>
                  </a:lnTo>
                  <a:lnTo>
                    <a:pt x="1081278" y="402386"/>
                  </a:lnTo>
                  <a:close/>
                </a:path>
                <a:path w="1220470" h="576580">
                  <a:moveTo>
                    <a:pt x="1081278" y="201193"/>
                  </a:moveTo>
                  <a:lnTo>
                    <a:pt x="1034986" y="201193"/>
                  </a:lnTo>
                  <a:lnTo>
                    <a:pt x="1034986" y="374738"/>
                  </a:lnTo>
                  <a:lnTo>
                    <a:pt x="1081278" y="374738"/>
                  </a:lnTo>
                  <a:lnTo>
                    <a:pt x="1081278" y="201193"/>
                  </a:lnTo>
                  <a:close/>
                </a:path>
                <a:path w="1220470" h="576580">
                  <a:moveTo>
                    <a:pt x="1081278" y="0"/>
                  </a:moveTo>
                  <a:lnTo>
                    <a:pt x="1034986" y="0"/>
                  </a:lnTo>
                  <a:lnTo>
                    <a:pt x="1034986" y="173545"/>
                  </a:lnTo>
                  <a:lnTo>
                    <a:pt x="1081278" y="173545"/>
                  </a:lnTo>
                  <a:lnTo>
                    <a:pt x="1081278" y="0"/>
                  </a:lnTo>
                  <a:close/>
                </a:path>
                <a:path w="1220470" h="576580">
                  <a:moveTo>
                    <a:pt x="1150797" y="402386"/>
                  </a:moveTo>
                  <a:lnTo>
                    <a:pt x="1104531" y="402386"/>
                  </a:lnTo>
                  <a:lnTo>
                    <a:pt x="1104531" y="575957"/>
                  </a:lnTo>
                  <a:lnTo>
                    <a:pt x="1150797" y="575957"/>
                  </a:lnTo>
                  <a:lnTo>
                    <a:pt x="1150797" y="402386"/>
                  </a:lnTo>
                  <a:close/>
                </a:path>
                <a:path w="1220470" h="576580">
                  <a:moveTo>
                    <a:pt x="1150797" y="201193"/>
                  </a:moveTo>
                  <a:lnTo>
                    <a:pt x="1104531" y="201193"/>
                  </a:lnTo>
                  <a:lnTo>
                    <a:pt x="1104531" y="374738"/>
                  </a:lnTo>
                  <a:lnTo>
                    <a:pt x="1150797" y="374738"/>
                  </a:lnTo>
                  <a:lnTo>
                    <a:pt x="1150797" y="201193"/>
                  </a:lnTo>
                  <a:close/>
                </a:path>
                <a:path w="1220470" h="576580">
                  <a:moveTo>
                    <a:pt x="1150797" y="0"/>
                  </a:moveTo>
                  <a:lnTo>
                    <a:pt x="1104531" y="0"/>
                  </a:lnTo>
                  <a:lnTo>
                    <a:pt x="1104531" y="173545"/>
                  </a:lnTo>
                  <a:lnTo>
                    <a:pt x="1150797" y="173545"/>
                  </a:lnTo>
                  <a:lnTo>
                    <a:pt x="1150797" y="0"/>
                  </a:lnTo>
                  <a:close/>
                </a:path>
                <a:path w="1220470" h="576580">
                  <a:moveTo>
                    <a:pt x="1220343" y="402386"/>
                  </a:moveTo>
                  <a:lnTo>
                    <a:pt x="1174051" y="402386"/>
                  </a:lnTo>
                  <a:lnTo>
                    <a:pt x="1174051" y="575957"/>
                  </a:lnTo>
                  <a:lnTo>
                    <a:pt x="1220343" y="575957"/>
                  </a:lnTo>
                  <a:lnTo>
                    <a:pt x="1220343" y="402386"/>
                  </a:lnTo>
                  <a:close/>
                </a:path>
                <a:path w="1220470" h="576580">
                  <a:moveTo>
                    <a:pt x="1220343" y="201193"/>
                  </a:moveTo>
                  <a:lnTo>
                    <a:pt x="1174051" y="201193"/>
                  </a:lnTo>
                  <a:lnTo>
                    <a:pt x="1174051" y="374738"/>
                  </a:lnTo>
                  <a:lnTo>
                    <a:pt x="1220343" y="374738"/>
                  </a:lnTo>
                  <a:lnTo>
                    <a:pt x="1220343" y="201193"/>
                  </a:lnTo>
                  <a:close/>
                </a:path>
                <a:path w="1220470" h="576580">
                  <a:moveTo>
                    <a:pt x="1220343" y="0"/>
                  </a:moveTo>
                  <a:lnTo>
                    <a:pt x="1174051" y="0"/>
                  </a:lnTo>
                  <a:lnTo>
                    <a:pt x="1174051" y="173545"/>
                  </a:lnTo>
                  <a:lnTo>
                    <a:pt x="1220343" y="173545"/>
                  </a:lnTo>
                  <a:lnTo>
                    <a:pt x="1220343" y="0"/>
                  </a:lnTo>
                  <a:close/>
                </a:path>
              </a:pathLst>
            </a:custGeom>
            <a:solidFill>
              <a:srgbClr val="77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47936" y="1888183"/>
              <a:ext cx="254230" cy="22598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248737" y="1906008"/>
              <a:ext cx="66040" cy="8890"/>
            </a:xfrm>
            <a:custGeom>
              <a:avLst/>
              <a:gdLst/>
              <a:ahLst/>
              <a:cxnLst/>
              <a:rect l="l" t="t" r="r" b="b"/>
              <a:pathLst>
                <a:path w="66039" h="8889">
                  <a:moveTo>
                    <a:pt x="50571" y="6134"/>
                  </a:moveTo>
                  <a:lnTo>
                    <a:pt x="44881" y="6134"/>
                  </a:lnTo>
                  <a:lnTo>
                    <a:pt x="50736" y="7302"/>
                  </a:lnTo>
                  <a:lnTo>
                    <a:pt x="52641" y="7708"/>
                  </a:lnTo>
                  <a:lnTo>
                    <a:pt x="54152" y="7975"/>
                  </a:lnTo>
                  <a:lnTo>
                    <a:pt x="62699" y="8547"/>
                  </a:lnTo>
                  <a:lnTo>
                    <a:pt x="65316" y="8140"/>
                  </a:lnTo>
                  <a:lnTo>
                    <a:pt x="65382" y="7569"/>
                  </a:lnTo>
                  <a:lnTo>
                    <a:pt x="59766" y="7569"/>
                  </a:lnTo>
                  <a:lnTo>
                    <a:pt x="57251" y="7264"/>
                  </a:lnTo>
                  <a:lnTo>
                    <a:pt x="54406" y="6667"/>
                  </a:lnTo>
                  <a:lnTo>
                    <a:pt x="50571" y="6134"/>
                  </a:lnTo>
                  <a:close/>
                </a:path>
                <a:path w="66039" h="8889">
                  <a:moveTo>
                    <a:pt x="2929" y="3629"/>
                  </a:moveTo>
                  <a:lnTo>
                    <a:pt x="0" y="4775"/>
                  </a:lnTo>
                  <a:lnTo>
                    <a:pt x="3937" y="7785"/>
                  </a:lnTo>
                  <a:lnTo>
                    <a:pt x="2929" y="3629"/>
                  </a:lnTo>
                  <a:close/>
                </a:path>
                <a:path w="66039" h="8889">
                  <a:moveTo>
                    <a:pt x="65252" y="5727"/>
                  </a:moveTo>
                  <a:lnTo>
                    <a:pt x="64554" y="5880"/>
                  </a:lnTo>
                  <a:lnTo>
                    <a:pt x="62331" y="7073"/>
                  </a:lnTo>
                  <a:lnTo>
                    <a:pt x="59766" y="7569"/>
                  </a:lnTo>
                  <a:lnTo>
                    <a:pt x="65382" y="7569"/>
                  </a:lnTo>
                  <a:lnTo>
                    <a:pt x="65557" y="6070"/>
                  </a:lnTo>
                  <a:lnTo>
                    <a:pt x="65252" y="5727"/>
                  </a:lnTo>
                  <a:close/>
                </a:path>
                <a:path w="66039" h="8889">
                  <a:moveTo>
                    <a:pt x="18269" y="2108"/>
                  </a:moveTo>
                  <a:lnTo>
                    <a:pt x="11315" y="2108"/>
                  </a:lnTo>
                  <a:lnTo>
                    <a:pt x="14451" y="3416"/>
                  </a:lnTo>
                  <a:lnTo>
                    <a:pt x="17335" y="4584"/>
                  </a:lnTo>
                  <a:lnTo>
                    <a:pt x="24828" y="6134"/>
                  </a:lnTo>
                  <a:lnTo>
                    <a:pt x="36982" y="7302"/>
                  </a:lnTo>
                  <a:lnTo>
                    <a:pt x="44881" y="6134"/>
                  </a:lnTo>
                  <a:lnTo>
                    <a:pt x="50571" y="6134"/>
                  </a:lnTo>
                  <a:lnTo>
                    <a:pt x="48481" y="5843"/>
                  </a:lnTo>
                  <a:lnTo>
                    <a:pt x="39868" y="5380"/>
                  </a:lnTo>
                  <a:lnTo>
                    <a:pt x="31678" y="5176"/>
                  </a:lnTo>
                  <a:lnTo>
                    <a:pt x="27025" y="5130"/>
                  </a:lnTo>
                  <a:lnTo>
                    <a:pt x="20866" y="3416"/>
                  </a:lnTo>
                  <a:lnTo>
                    <a:pt x="18269" y="2108"/>
                  </a:lnTo>
                  <a:close/>
                </a:path>
                <a:path w="66039" h="8889">
                  <a:moveTo>
                    <a:pt x="4693" y="2939"/>
                  </a:moveTo>
                  <a:lnTo>
                    <a:pt x="2819" y="3175"/>
                  </a:lnTo>
                  <a:lnTo>
                    <a:pt x="2929" y="3629"/>
                  </a:lnTo>
                  <a:lnTo>
                    <a:pt x="4693" y="2939"/>
                  </a:lnTo>
                  <a:close/>
                </a:path>
                <a:path w="66039" h="8889">
                  <a:moveTo>
                    <a:pt x="14084" y="0"/>
                  </a:moveTo>
                  <a:lnTo>
                    <a:pt x="5130" y="2768"/>
                  </a:lnTo>
                  <a:lnTo>
                    <a:pt x="4693" y="2939"/>
                  </a:lnTo>
                  <a:lnTo>
                    <a:pt x="11315" y="2108"/>
                  </a:lnTo>
                  <a:lnTo>
                    <a:pt x="18269" y="2108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FFD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50982" y="1940877"/>
              <a:ext cx="53975" cy="29209"/>
            </a:xfrm>
            <a:custGeom>
              <a:avLst/>
              <a:gdLst/>
              <a:ahLst/>
              <a:cxnLst/>
              <a:rect l="l" t="t" r="r" b="b"/>
              <a:pathLst>
                <a:path w="53975" h="29210">
                  <a:moveTo>
                    <a:pt x="31229" y="23114"/>
                  </a:moveTo>
                  <a:lnTo>
                    <a:pt x="30302" y="21996"/>
                  </a:lnTo>
                  <a:lnTo>
                    <a:pt x="27355" y="18694"/>
                  </a:lnTo>
                  <a:lnTo>
                    <a:pt x="25781" y="18148"/>
                  </a:lnTo>
                  <a:lnTo>
                    <a:pt x="21767" y="16764"/>
                  </a:lnTo>
                  <a:lnTo>
                    <a:pt x="17856" y="11582"/>
                  </a:lnTo>
                  <a:lnTo>
                    <a:pt x="12915" y="7569"/>
                  </a:lnTo>
                  <a:lnTo>
                    <a:pt x="7950" y="5778"/>
                  </a:lnTo>
                  <a:lnTo>
                    <a:pt x="7950" y="952"/>
                  </a:lnTo>
                  <a:lnTo>
                    <a:pt x="6057" y="0"/>
                  </a:lnTo>
                  <a:lnTo>
                    <a:pt x="5130" y="3200"/>
                  </a:lnTo>
                  <a:lnTo>
                    <a:pt x="2413" y="9931"/>
                  </a:lnTo>
                  <a:lnTo>
                    <a:pt x="520" y="12395"/>
                  </a:lnTo>
                  <a:lnTo>
                    <a:pt x="0" y="12509"/>
                  </a:lnTo>
                  <a:lnTo>
                    <a:pt x="520" y="16764"/>
                  </a:lnTo>
                  <a:lnTo>
                    <a:pt x="2286" y="21132"/>
                  </a:lnTo>
                  <a:lnTo>
                    <a:pt x="4292" y="23495"/>
                  </a:lnTo>
                  <a:lnTo>
                    <a:pt x="8191" y="28676"/>
                  </a:lnTo>
                  <a:lnTo>
                    <a:pt x="13373" y="28194"/>
                  </a:lnTo>
                  <a:lnTo>
                    <a:pt x="19507" y="24663"/>
                  </a:lnTo>
                  <a:lnTo>
                    <a:pt x="23418" y="18148"/>
                  </a:lnTo>
                  <a:lnTo>
                    <a:pt x="25044" y="19583"/>
                  </a:lnTo>
                  <a:lnTo>
                    <a:pt x="30746" y="23850"/>
                  </a:lnTo>
                  <a:lnTo>
                    <a:pt x="31229" y="23114"/>
                  </a:lnTo>
                  <a:close/>
                </a:path>
                <a:path w="53975" h="29210">
                  <a:moveTo>
                    <a:pt x="53975" y="29032"/>
                  </a:moveTo>
                  <a:lnTo>
                    <a:pt x="53568" y="26047"/>
                  </a:lnTo>
                  <a:lnTo>
                    <a:pt x="52425" y="24904"/>
                  </a:lnTo>
                  <a:lnTo>
                    <a:pt x="49123" y="23355"/>
                  </a:lnTo>
                  <a:lnTo>
                    <a:pt x="46431" y="22085"/>
                  </a:lnTo>
                  <a:lnTo>
                    <a:pt x="43230" y="8140"/>
                  </a:lnTo>
                  <a:lnTo>
                    <a:pt x="40297" y="9690"/>
                  </a:lnTo>
                  <a:lnTo>
                    <a:pt x="38646" y="19837"/>
                  </a:lnTo>
                  <a:lnTo>
                    <a:pt x="35331" y="23139"/>
                  </a:lnTo>
                  <a:lnTo>
                    <a:pt x="41465" y="24422"/>
                  </a:lnTo>
                  <a:lnTo>
                    <a:pt x="45834" y="23355"/>
                  </a:lnTo>
                  <a:lnTo>
                    <a:pt x="53975" y="29032"/>
                  </a:lnTo>
                  <a:close/>
                </a:path>
              </a:pathLst>
            </a:custGeom>
            <a:solidFill>
              <a:srgbClr val="D0D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50734" y="2045958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8765" y="0"/>
                  </a:moveTo>
                  <a:lnTo>
                    <a:pt x="23186" y="2412"/>
                  </a:lnTo>
                  <a:lnTo>
                    <a:pt x="14349" y="8577"/>
                  </a:lnTo>
                  <a:lnTo>
                    <a:pt x="5528" y="15968"/>
                  </a:lnTo>
                  <a:lnTo>
                    <a:pt x="0" y="22059"/>
                  </a:lnTo>
                  <a:lnTo>
                    <a:pt x="6685" y="31114"/>
                  </a:lnTo>
                  <a:lnTo>
                    <a:pt x="11380" y="34251"/>
                  </a:lnTo>
                  <a:lnTo>
                    <a:pt x="16307" y="31578"/>
                  </a:lnTo>
                  <a:lnTo>
                    <a:pt x="23685" y="23202"/>
                  </a:lnTo>
                  <a:lnTo>
                    <a:pt x="30254" y="13323"/>
                  </a:lnTo>
                  <a:lnTo>
                    <a:pt x="32302" y="6143"/>
                  </a:lnTo>
                  <a:lnTo>
                    <a:pt x="31311" y="1693"/>
                  </a:lnTo>
                  <a:lnTo>
                    <a:pt x="28765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37367" y="2258935"/>
              <a:ext cx="91440" cy="20955"/>
            </a:xfrm>
            <a:custGeom>
              <a:avLst/>
              <a:gdLst/>
              <a:ahLst/>
              <a:cxnLst/>
              <a:rect l="l" t="t" r="r" b="b"/>
              <a:pathLst>
                <a:path w="91439" h="20955">
                  <a:moveTo>
                    <a:pt x="91427" y="14376"/>
                  </a:moveTo>
                  <a:lnTo>
                    <a:pt x="88633" y="9385"/>
                  </a:lnTo>
                  <a:lnTo>
                    <a:pt x="49936" y="0"/>
                  </a:lnTo>
                  <a:lnTo>
                    <a:pt x="49936" y="10553"/>
                  </a:lnTo>
                  <a:lnTo>
                    <a:pt x="43383" y="2298"/>
                  </a:lnTo>
                  <a:lnTo>
                    <a:pt x="0" y="0"/>
                  </a:lnTo>
                  <a:lnTo>
                    <a:pt x="0" y="20751"/>
                  </a:lnTo>
                  <a:lnTo>
                    <a:pt x="49936" y="20751"/>
                  </a:lnTo>
                  <a:lnTo>
                    <a:pt x="58039" y="20751"/>
                  </a:lnTo>
                  <a:lnTo>
                    <a:pt x="89395" y="20751"/>
                  </a:lnTo>
                  <a:lnTo>
                    <a:pt x="91427" y="14376"/>
                  </a:lnTo>
                  <a:close/>
                </a:path>
              </a:pathLst>
            </a:custGeom>
            <a:solidFill>
              <a:srgbClr val="343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97300" y="1906008"/>
              <a:ext cx="66040" cy="8890"/>
            </a:xfrm>
            <a:custGeom>
              <a:avLst/>
              <a:gdLst/>
              <a:ahLst/>
              <a:cxnLst/>
              <a:rect l="l" t="t" r="r" b="b"/>
              <a:pathLst>
                <a:path w="66039" h="8889">
                  <a:moveTo>
                    <a:pt x="187" y="5727"/>
                  </a:moveTo>
                  <a:lnTo>
                    <a:pt x="0" y="7073"/>
                  </a:lnTo>
                  <a:lnTo>
                    <a:pt x="124" y="8140"/>
                  </a:lnTo>
                  <a:lnTo>
                    <a:pt x="2727" y="8547"/>
                  </a:lnTo>
                  <a:lnTo>
                    <a:pt x="11274" y="7975"/>
                  </a:lnTo>
                  <a:lnTo>
                    <a:pt x="12798" y="7708"/>
                  </a:lnTo>
                  <a:lnTo>
                    <a:pt x="13449" y="7569"/>
                  </a:lnTo>
                  <a:lnTo>
                    <a:pt x="5661" y="7569"/>
                  </a:lnTo>
                  <a:lnTo>
                    <a:pt x="3108" y="7073"/>
                  </a:lnTo>
                  <a:lnTo>
                    <a:pt x="886" y="5880"/>
                  </a:lnTo>
                  <a:lnTo>
                    <a:pt x="187" y="5727"/>
                  </a:lnTo>
                  <a:close/>
                </a:path>
                <a:path w="66039" h="8889">
                  <a:moveTo>
                    <a:pt x="62510" y="3629"/>
                  </a:moveTo>
                  <a:lnTo>
                    <a:pt x="61503" y="7785"/>
                  </a:lnTo>
                  <a:lnTo>
                    <a:pt x="65440" y="4775"/>
                  </a:lnTo>
                  <a:lnTo>
                    <a:pt x="62510" y="3629"/>
                  </a:lnTo>
                  <a:close/>
                </a:path>
                <a:path w="66039" h="8889">
                  <a:moveTo>
                    <a:pt x="51356" y="0"/>
                  </a:moveTo>
                  <a:lnTo>
                    <a:pt x="44574" y="3416"/>
                  </a:lnTo>
                  <a:lnTo>
                    <a:pt x="38414" y="5130"/>
                  </a:lnTo>
                  <a:lnTo>
                    <a:pt x="33756" y="5176"/>
                  </a:lnTo>
                  <a:lnTo>
                    <a:pt x="25567" y="5380"/>
                  </a:lnTo>
                  <a:lnTo>
                    <a:pt x="16956" y="5843"/>
                  </a:lnTo>
                  <a:lnTo>
                    <a:pt x="11033" y="6667"/>
                  </a:lnTo>
                  <a:lnTo>
                    <a:pt x="8188" y="7264"/>
                  </a:lnTo>
                  <a:lnTo>
                    <a:pt x="5661" y="7569"/>
                  </a:lnTo>
                  <a:lnTo>
                    <a:pt x="13449" y="7569"/>
                  </a:lnTo>
                  <a:lnTo>
                    <a:pt x="14691" y="7302"/>
                  </a:lnTo>
                  <a:lnTo>
                    <a:pt x="20558" y="6134"/>
                  </a:lnTo>
                  <a:lnTo>
                    <a:pt x="40611" y="6134"/>
                  </a:lnTo>
                  <a:lnTo>
                    <a:pt x="48104" y="4584"/>
                  </a:lnTo>
                  <a:lnTo>
                    <a:pt x="51114" y="3365"/>
                  </a:lnTo>
                  <a:lnTo>
                    <a:pt x="54124" y="2108"/>
                  </a:lnTo>
                  <a:lnTo>
                    <a:pt x="58173" y="2108"/>
                  </a:lnTo>
                  <a:lnTo>
                    <a:pt x="51356" y="0"/>
                  </a:lnTo>
                  <a:close/>
                </a:path>
                <a:path w="66039" h="8889">
                  <a:moveTo>
                    <a:pt x="40611" y="6134"/>
                  </a:moveTo>
                  <a:lnTo>
                    <a:pt x="20558" y="6134"/>
                  </a:lnTo>
                  <a:lnTo>
                    <a:pt x="28458" y="7302"/>
                  </a:lnTo>
                  <a:lnTo>
                    <a:pt x="40611" y="6134"/>
                  </a:lnTo>
                  <a:close/>
                </a:path>
                <a:path w="66039" h="8889">
                  <a:moveTo>
                    <a:pt x="60747" y="2939"/>
                  </a:moveTo>
                  <a:lnTo>
                    <a:pt x="62510" y="3629"/>
                  </a:lnTo>
                  <a:lnTo>
                    <a:pt x="62621" y="3175"/>
                  </a:lnTo>
                  <a:lnTo>
                    <a:pt x="60747" y="2939"/>
                  </a:lnTo>
                  <a:close/>
                </a:path>
                <a:path w="66039" h="8889">
                  <a:moveTo>
                    <a:pt x="58173" y="2108"/>
                  </a:moveTo>
                  <a:lnTo>
                    <a:pt x="54124" y="2108"/>
                  </a:lnTo>
                  <a:lnTo>
                    <a:pt x="60747" y="2939"/>
                  </a:lnTo>
                  <a:lnTo>
                    <a:pt x="60309" y="2768"/>
                  </a:lnTo>
                  <a:lnTo>
                    <a:pt x="58173" y="2108"/>
                  </a:lnTo>
                  <a:close/>
                </a:path>
              </a:pathLst>
            </a:custGeom>
            <a:solidFill>
              <a:srgbClr val="FFD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06516" y="1949013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5">
                  <a:moveTo>
                    <a:pt x="10744" y="0"/>
                  </a:moveTo>
                  <a:lnTo>
                    <a:pt x="7543" y="13944"/>
                  </a:lnTo>
                  <a:lnTo>
                    <a:pt x="1549" y="16763"/>
                  </a:lnTo>
                  <a:lnTo>
                    <a:pt x="406" y="17906"/>
                  </a:lnTo>
                  <a:lnTo>
                    <a:pt x="0" y="20891"/>
                  </a:lnTo>
                  <a:lnTo>
                    <a:pt x="8140" y="15214"/>
                  </a:lnTo>
                  <a:lnTo>
                    <a:pt x="17611" y="15214"/>
                  </a:lnTo>
                  <a:lnTo>
                    <a:pt x="18643" y="14998"/>
                  </a:lnTo>
                  <a:lnTo>
                    <a:pt x="15328" y="11696"/>
                  </a:lnTo>
                  <a:lnTo>
                    <a:pt x="13677" y="1549"/>
                  </a:lnTo>
                  <a:lnTo>
                    <a:pt x="10744" y="0"/>
                  </a:lnTo>
                  <a:close/>
                </a:path>
                <a:path w="19050" h="20955">
                  <a:moveTo>
                    <a:pt x="17611" y="15214"/>
                  </a:moveTo>
                  <a:lnTo>
                    <a:pt x="8140" y="15214"/>
                  </a:lnTo>
                  <a:lnTo>
                    <a:pt x="12509" y="16281"/>
                  </a:lnTo>
                  <a:lnTo>
                    <a:pt x="17611" y="15214"/>
                  </a:lnTo>
                  <a:close/>
                </a:path>
              </a:pathLst>
            </a:custGeom>
            <a:solidFill>
              <a:srgbClr val="D0D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82668" y="2258935"/>
              <a:ext cx="91440" cy="20955"/>
            </a:xfrm>
            <a:custGeom>
              <a:avLst/>
              <a:gdLst/>
              <a:ahLst/>
              <a:cxnLst/>
              <a:rect l="l" t="t" r="r" b="b"/>
              <a:pathLst>
                <a:path w="91439" h="20955">
                  <a:moveTo>
                    <a:pt x="91427" y="0"/>
                  </a:moveTo>
                  <a:lnTo>
                    <a:pt x="48044" y="2298"/>
                  </a:lnTo>
                  <a:lnTo>
                    <a:pt x="41478" y="10566"/>
                  </a:lnTo>
                  <a:lnTo>
                    <a:pt x="41478" y="0"/>
                  </a:lnTo>
                  <a:lnTo>
                    <a:pt x="2794" y="9385"/>
                  </a:lnTo>
                  <a:lnTo>
                    <a:pt x="0" y="14376"/>
                  </a:lnTo>
                  <a:lnTo>
                    <a:pt x="2032" y="20751"/>
                  </a:lnTo>
                  <a:lnTo>
                    <a:pt x="33388" y="20751"/>
                  </a:lnTo>
                  <a:lnTo>
                    <a:pt x="41478" y="20751"/>
                  </a:lnTo>
                  <a:lnTo>
                    <a:pt x="91427" y="20751"/>
                  </a:lnTo>
                  <a:lnTo>
                    <a:pt x="91427" y="0"/>
                  </a:lnTo>
                  <a:close/>
                </a:path>
              </a:pathLst>
            </a:custGeom>
            <a:solidFill>
              <a:srgbClr val="343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25957" y="2221102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21653" y="0"/>
                  </a:moveTo>
                  <a:lnTo>
                    <a:pt x="13223" y="1701"/>
                  </a:lnTo>
                  <a:lnTo>
                    <a:pt x="6340" y="6340"/>
                  </a:lnTo>
                  <a:lnTo>
                    <a:pt x="1701" y="13223"/>
                  </a:lnTo>
                  <a:lnTo>
                    <a:pt x="0" y="21653"/>
                  </a:lnTo>
                  <a:lnTo>
                    <a:pt x="1701" y="30083"/>
                  </a:lnTo>
                  <a:lnTo>
                    <a:pt x="6340" y="36966"/>
                  </a:lnTo>
                  <a:lnTo>
                    <a:pt x="13223" y="41605"/>
                  </a:lnTo>
                  <a:lnTo>
                    <a:pt x="21653" y="43307"/>
                  </a:lnTo>
                  <a:lnTo>
                    <a:pt x="30073" y="41605"/>
                  </a:lnTo>
                  <a:lnTo>
                    <a:pt x="36956" y="36966"/>
                  </a:lnTo>
                  <a:lnTo>
                    <a:pt x="41602" y="30083"/>
                  </a:lnTo>
                  <a:lnTo>
                    <a:pt x="43306" y="21653"/>
                  </a:lnTo>
                  <a:lnTo>
                    <a:pt x="41602" y="13223"/>
                  </a:lnTo>
                  <a:lnTo>
                    <a:pt x="36956" y="6340"/>
                  </a:lnTo>
                  <a:lnTo>
                    <a:pt x="30073" y="1701"/>
                  </a:lnTo>
                  <a:lnTo>
                    <a:pt x="21653" y="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26657" y="222359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0858" y="0"/>
                  </a:moveTo>
                  <a:lnTo>
                    <a:pt x="5549" y="2806"/>
                  </a:lnTo>
                  <a:lnTo>
                    <a:pt x="1549" y="7747"/>
                  </a:lnTo>
                  <a:lnTo>
                    <a:pt x="0" y="13690"/>
                  </a:lnTo>
                  <a:lnTo>
                    <a:pt x="3162" y="13931"/>
                  </a:lnTo>
                  <a:lnTo>
                    <a:pt x="4699" y="14071"/>
                  </a:lnTo>
                  <a:lnTo>
                    <a:pt x="8102" y="14338"/>
                  </a:lnTo>
                  <a:lnTo>
                    <a:pt x="9220" y="11353"/>
                  </a:lnTo>
                  <a:lnTo>
                    <a:pt x="11353" y="8877"/>
                  </a:lnTo>
                  <a:lnTo>
                    <a:pt x="14084" y="7302"/>
                  </a:lnTo>
                  <a:lnTo>
                    <a:pt x="10858" y="0"/>
                  </a:lnTo>
                  <a:close/>
                </a:path>
              </a:pathLst>
            </a:custGeom>
            <a:solidFill>
              <a:srgbClr val="3B3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33882" y="2229048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297" y="0"/>
                  </a:moveTo>
                  <a:lnTo>
                    <a:pt x="13728" y="0"/>
                  </a:lnTo>
                  <a:lnTo>
                    <a:pt x="6159" y="0"/>
                  </a:lnTo>
                  <a:lnTo>
                    <a:pt x="0" y="6134"/>
                  </a:lnTo>
                  <a:lnTo>
                    <a:pt x="0" y="21285"/>
                  </a:lnTo>
                  <a:lnTo>
                    <a:pt x="6159" y="27406"/>
                  </a:lnTo>
                  <a:lnTo>
                    <a:pt x="21297" y="27406"/>
                  </a:lnTo>
                  <a:lnTo>
                    <a:pt x="27432" y="21285"/>
                  </a:lnTo>
                  <a:lnTo>
                    <a:pt x="27432" y="6134"/>
                  </a:lnTo>
                  <a:lnTo>
                    <a:pt x="21297" y="0"/>
                  </a:lnTo>
                  <a:close/>
                </a:path>
              </a:pathLst>
            </a:custGeom>
            <a:solidFill>
              <a:srgbClr val="666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34758" y="223088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981" y="0"/>
                  </a:moveTo>
                  <a:lnTo>
                    <a:pt x="3263" y="1574"/>
                  </a:lnTo>
                  <a:lnTo>
                    <a:pt x="1130" y="4051"/>
                  </a:lnTo>
                  <a:lnTo>
                    <a:pt x="0" y="7035"/>
                  </a:lnTo>
                  <a:lnTo>
                    <a:pt x="7988" y="7721"/>
                  </a:lnTo>
                  <a:lnTo>
                    <a:pt x="8547" y="6896"/>
                  </a:lnTo>
                  <a:lnTo>
                    <a:pt x="8851" y="6489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5D5A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31000" y="220666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93" y="0"/>
                  </a:moveTo>
                  <a:lnTo>
                    <a:pt x="0" y="2171"/>
                  </a:lnTo>
                  <a:lnTo>
                    <a:pt x="14185" y="34302"/>
                  </a:lnTo>
                  <a:lnTo>
                    <a:pt x="17830" y="35699"/>
                  </a:lnTo>
                  <a:lnTo>
                    <a:pt x="19215" y="34378"/>
                  </a:lnTo>
                  <a:lnTo>
                    <a:pt x="36093" y="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34989" y="2217877"/>
              <a:ext cx="15875" cy="19685"/>
            </a:xfrm>
            <a:custGeom>
              <a:avLst/>
              <a:gdLst/>
              <a:ahLst/>
              <a:cxnLst/>
              <a:rect l="l" t="t" r="r" b="b"/>
              <a:pathLst>
                <a:path w="15875" h="19685">
                  <a:moveTo>
                    <a:pt x="10007" y="0"/>
                  </a:moveTo>
                  <a:lnTo>
                    <a:pt x="0" y="0"/>
                  </a:lnTo>
                  <a:lnTo>
                    <a:pt x="8623" y="19507"/>
                  </a:lnTo>
                  <a:lnTo>
                    <a:pt x="10541" y="16929"/>
                  </a:lnTo>
                  <a:lnTo>
                    <a:pt x="13017" y="14795"/>
                  </a:lnTo>
                  <a:lnTo>
                    <a:pt x="15875" y="13284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rgbClr val="3B3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39303" y="2228675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21653" y="0"/>
                  </a:moveTo>
                  <a:lnTo>
                    <a:pt x="13223" y="1704"/>
                  </a:lnTo>
                  <a:lnTo>
                    <a:pt x="6340" y="6349"/>
                  </a:lnTo>
                  <a:lnTo>
                    <a:pt x="1701" y="13233"/>
                  </a:lnTo>
                  <a:lnTo>
                    <a:pt x="0" y="21653"/>
                  </a:lnTo>
                  <a:lnTo>
                    <a:pt x="1701" y="30078"/>
                  </a:lnTo>
                  <a:lnTo>
                    <a:pt x="6340" y="36961"/>
                  </a:lnTo>
                  <a:lnTo>
                    <a:pt x="13223" y="41604"/>
                  </a:lnTo>
                  <a:lnTo>
                    <a:pt x="21653" y="43307"/>
                  </a:lnTo>
                  <a:lnTo>
                    <a:pt x="30073" y="41604"/>
                  </a:lnTo>
                  <a:lnTo>
                    <a:pt x="36956" y="36961"/>
                  </a:lnTo>
                  <a:lnTo>
                    <a:pt x="41602" y="30078"/>
                  </a:lnTo>
                  <a:lnTo>
                    <a:pt x="43306" y="21653"/>
                  </a:lnTo>
                  <a:lnTo>
                    <a:pt x="41602" y="13233"/>
                  </a:lnTo>
                  <a:lnTo>
                    <a:pt x="36956" y="6350"/>
                  </a:lnTo>
                  <a:lnTo>
                    <a:pt x="30073" y="1704"/>
                  </a:lnTo>
                  <a:lnTo>
                    <a:pt x="21653" y="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47228" y="2236623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297" y="0"/>
                  </a:moveTo>
                  <a:lnTo>
                    <a:pt x="13728" y="0"/>
                  </a:lnTo>
                  <a:lnTo>
                    <a:pt x="6159" y="0"/>
                  </a:lnTo>
                  <a:lnTo>
                    <a:pt x="0" y="6134"/>
                  </a:lnTo>
                  <a:lnTo>
                    <a:pt x="0" y="21272"/>
                  </a:lnTo>
                  <a:lnTo>
                    <a:pt x="6159" y="27432"/>
                  </a:lnTo>
                  <a:lnTo>
                    <a:pt x="21297" y="27432"/>
                  </a:lnTo>
                  <a:lnTo>
                    <a:pt x="27432" y="21272"/>
                  </a:lnTo>
                  <a:lnTo>
                    <a:pt x="27432" y="6134"/>
                  </a:lnTo>
                  <a:lnTo>
                    <a:pt x="21297" y="0"/>
                  </a:lnTo>
                  <a:close/>
                </a:path>
              </a:pathLst>
            </a:custGeom>
            <a:solidFill>
              <a:srgbClr val="666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44351" y="221424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93" y="0"/>
                  </a:moveTo>
                  <a:lnTo>
                    <a:pt x="0" y="2171"/>
                  </a:lnTo>
                  <a:lnTo>
                    <a:pt x="14198" y="34290"/>
                  </a:lnTo>
                  <a:lnTo>
                    <a:pt x="17830" y="35699"/>
                  </a:lnTo>
                  <a:lnTo>
                    <a:pt x="19215" y="34404"/>
                  </a:lnTo>
                  <a:lnTo>
                    <a:pt x="36093" y="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84195" y="2245630"/>
              <a:ext cx="546100" cy="29845"/>
            </a:xfrm>
            <a:custGeom>
              <a:avLst/>
              <a:gdLst/>
              <a:ahLst/>
              <a:cxnLst/>
              <a:rect l="l" t="t" r="r" b="b"/>
              <a:pathLst>
                <a:path w="546100" h="29844">
                  <a:moveTo>
                    <a:pt x="15455" y="13563"/>
                  </a:moveTo>
                  <a:lnTo>
                    <a:pt x="60296" y="28703"/>
                  </a:lnTo>
                  <a:lnTo>
                    <a:pt x="75412" y="29667"/>
                  </a:lnTo>
                  <a:lnTo>
                    <a:pt x="76009" y="29654"/>
                  </a:lnTo>
                  <a:lnTo>
                    <a:pt x="472795" y="29654"/>
                  </a:lnTo>
                  <a:lnTo>
                    <a:pt x="499534" y="26352"/>
                  </a:lnTo>
                  <a:lnTo>
                    <a:pt x="470052" y="26352"/>
                  </a:lnTo>
                  <a:lnTo>
                    <a:pt x="468653" y="25641"/>
                  </a:lnTo>
                  <a:lnTo>
                    <a:pt x="311823" y="25641"/>
                  </a:lnTo>
                  <a:lnTo>
                    <a:pt x="303403" y="23940"/>
                  </a:lnTo>
                  <a:lnTo>
                    <a:pt x="296519" y="19304"/>
                  </a:lnTo>
                  <a:lnTo>
                    <a:pt x="295189" y="17335"/>
                  </a:lnTo>
                  <a:lnTo>
                    <a:pt x="52222" y="17335"/>
                  </a:lnTo>
                  <a:lnTo>
                    <a:pt x="48234" y="16598"/>
                  </a:lnTo>
                  <a:lnTo>
                    <a:pt x="35725" y="16598"/>
                  </a:lnTo>
                  <a:lnTo>
                    <a:pt x="29730" y="15836"/>
                  </a:lnTo>
                  <a:lnTo>
                    <a:pt x="27909" y="15341"/>
                  </a:lnTo>
                  <a:lnTo>
                    <a:pt x="21970" y="15341"/>
                  </a:lnTo>
                  <a:lnTo>
                    <a:pt x="17462" y="14592"/>
                  </a:lnTo>
                  <a:lnTo>
                    <a:pt x="15455" y="13563"/>
                  </a:lnTo>
                  <a:close/>
                </a:path>
                <a:path w="546100" h="29844">
                  <a:moveTo>
                    <a:pt x="515213" y="0"/>
                  </a:moveTo>
                  <a:lnTo>
                    <a:pt x="497903" y="0"/>
                  </a:lnTo>
                  <a:lnTo>
                    <a:pt x="498225" y="1473"/>
                  </a:lnTo>
                  <a:lnTo>
                    <a:pt x="498316" y="2247"/>
                  </a:lnTo>
                  <a:lnTo>
                    <a:pt x="476757" y="26352"/>
                  </a:lnTo>
                  <a:lnTo>
                    <a:pt x="499534" y="26352"/>
                  </a:lnTo>
                  <a:lnTo>
                    <a:pt x="503421" y="25872"/>
                  </a:lnTo>
                  <a:lnTo>
                    <a:pt x="526457" y="21610"/>
                  </a:lnTo>
                  <a:lnTo>
                    <a:pt x="540966" y="16951"/>
                  </a:lnTo>
                  <a:lnTo>
                    <a:pt x="546011" y="11976"/>
                  </a:lnTo>
                  <a:lnTo>
                    <a:pt x="543968" y="8781"/>
                  </a:lnTo>
                  <a:lnTo>
                    <a:pt x="537998" y="5707"/>
                  </a:lnTo>
                  <a:lnTo>
                    <a:pt x="528335" y="2773"/>
                  </a:lnTo>
                  <a:lnTo>
                    <a:pt x="515213" y="0"/>
                  </a:lnTo>
                  <a:close/>
                </a:path>
                <a:path w="546100" h="29844">
                  <a:moveTo>
                    <a:pt x="441947" y="0"/>
                  </a:moveTo>
                  <a:lnTo>
                    <a:pt x="346532" y="0"/>
                  </a:lnTo>
                  <a:lnTo>
                    <a:pt x="345008" y="9182"/>
                  </a:lnTo>
                  <a:lnTo>
                    <a:pt x="337705" y="16408"/>
                  </a:lnTo>
                  <a:lnTo>
                    <a:pt x="328485" y="17818"/>
                  </a:lnTo>
                  <a:lnTo>
                    <a:pt x="324523" y="22593"/>
                  </a:lnTo>
                  <a:lnTo>
                    <a:pt x="318528" y="25641"/>
                  </a:lnTo>
                  <a:lnTo>
                    <a:pt x="468653" y="25641"/>
                  </a:lnTo>
                  <a:lnTo>
                    <a:pt x="464057" y="23304"/>
                  </a:lnTo>
                  <a:lnTo>
                    <a:pt x="460095" y="18516"/>
                  </a:lnTo>
                  <a:lnTo>
                    <a:pt x="453452" y="16350"/>
                  </a:lnTo>
                  <a:lnTo>
                    <a:pt x="447954" y="12282"/>
                  </a:lnTo>
                  <a:lnTo>
                    <a:pt x="443990" y="6702"/>
                  </a:lnTo>
                  <a:lnTo>
                    <a:pt x="441947" y="0"/>
                  </a:lnTo>
                  <a:close/>
                </a:path>
                <a:path w="546100" h="29844">
                  <a:moveTo>
                    <a:pt x="153733" y="0"/>
                  </a:moveTo>
                  <a:lnTo>
                    <a:pt x="53047" y="0"/>
                  </a:lnTo>
                  <a:lnTo>
                    <a:pt x="53035" y="139"/>
                  </a:lnTo>
                  <a:lnTo>
                    <a:pt x="54736" y="1841"/>
                  </a:lnTo>
                  <a:lnTo>
                    <a:pt x="56476" y="2832"/>
                  </a:lnTo>
                  <a:lnTo>
                    <a:pt x="56984" y="2832"/>
                  </a:lnTo>
                  <a:lnTo>
                    <a:pt x="57988" y="3086"/>
                  </a:lnTo>
                  <a:lnTo>
                    <a:pt x="58229" y="3340"/>
                  </a:lnTo>
                  <a:lnTo>
                    <a:pt x="62483" y="4584"/>
                  </a:lnTo>
                  <a:lnTo>
                    <a:pt x="66230" y="5829"/>
                  </a:lnTo>
                  <a:lnTo>
                    <a:pt x="68478" y="6832"/>
                  </a:lnTo>
                  <a:lnTo>
                    <a:pt x="69735" y="10325"/>
                  </a:lnTo>
                  <a:lnTo>
                    <a:pt x="69481" y="12585"/>
                  </a:lnTo>
                  <a:lnTo>
                    <a:pt x="67983" y="14084"/>
                  </a:lnTo>
                  <a:lnTo>
                    <a:pt x="64973" y="16598"/>
                  </a:lnTo>
                  <a:lnTo>
                    <a:pt x="60985" y="17335"/>
                  </a:lnTo>
                  <a:lnTo>
                    <a:pt x="295189" y="17335"/>
                  </a:lnTo>
                  <a:lnTo>
                    <a:pt x="292494" y="13347"/>
                  </a:lnTo>
                  <a:lnTo>
                    <a:pt x="191121" y="13335"/>
                  </a:lnTo>
                  <a:lnTo>
                    <a:pt x="162077" y="13335"/>
                  </a:lnTo>
                  <a:lnTo>
                    <a:pt x="158610" y="12903"/>
                  </a:lnTo>
                  <a:lnTo>
                    <a:pt x="155244" y="12585"/>
                  </a:lnTo>
                  <a:lnTo>
                    <a:pt x="154000" y="12585"/>
                  </a:lnTo>
                  <a:lnTo>
                    <a:pt x="153758" y="12331"/>
                  </a:lnTo>
                  <a:lnTo>
                    <a:pt x="152501" y="12077"/>
                  </a:lnTo>
                  <a:lnTo>
                    <a:pt x="151002" y="10083"/>
                  </a:lnTo>
                  <a:lnTo>
                    <a:pt x="152173" y="6083"/>
                  </a:lnTo>
                  <a:lnTo>
                    <a:pt x="152257" y="5707"/>
                  </a:lnTo>
                  <a:lnTo>
                    <a:pt x="152501" y="2578"/>
                  </a:lnTo>
                  <a:lnTo>
                    <a:pt x="153009" y="1841"/>
                  </a:lnTo>
                  <a:lnTo>
                    <a:pt x="153733" y="0"/>
                  </a:lnTo>
                  <a:close/>
                </a:path>
                <a:path w="546100" h="29844">
                  <a:moveTo>
                    <a:pt x="26974" y="15087"/>
                  </a:moveTo>
                  <a:lnTo>
                    <a:pt x="24968" y="15341"/>
                  </a:lnTo>
                  <a:lnTo>
                    <a:pt x="27909" y="15341"/>
                  </a:lnTo>
                  <a:lnTo>
                    <a:pt x="26974" y="15087"/>
                  </a:lnTo>
                  <a:close/>
                </a:path>
                <a:path w="546100" h="29844">
                  <a:moveTo>
                    <a:pt x="290537" y="0"/>
                  </a:moveTo>
                  <a:lnTo>
                    <a:pt x="199110" y="0"/>
                  </a:lnTo>
                  <a:lnTo>
                    <a:pt x="199262" y="88"/>
                  </a:lnTo>
                  <a:lnTo>
                    <a:pt x="208267" y="88"/>
                  </a:lnTo>
                  <a:lnTo>
                    <a:pt x="214274" y="1587"/>
                  </a:lnTo>
                  <a:lnTo>
                    <a:pt x="214515" y="1841"/>
                  </a:lnTo>
                  <a:lnTo>
                    <a:pt x="215239" y="4013"/>
                  </a:lnTo>
                  <a:lnTo>
                    <a:pt x="215264" y="10325"/>
                  </a:lnTo>
                  <a:lnTo>
                    <a:pt x="213766" y="12585"/>
                  </a:lnTo>
                  <a:lnTo>
                    <a:pt x="208267" y="13093"/>
                  </a:lnTo>
                  <a:lnTo>
                    <a:pt x="204800" y="13271"/>
                  </a:lnTo>
                  <a:lnTo>
                    <a:pt x="201320" y="13347"/>
                  </a:lnTo>
                  <a:lnTo>
                    <a:pt x="292494" y="13347"/>
                  </a:lnTo>
                  <a:lnTo>
                    <a:pt x="291980" y="12585"/>
                  </a:lnTo>
                  <a:lnTo>
                    <a:pt x="291854" y="12331"/>
                  </a:lnTo>
                  <a:lnTo>
                    <a:pt x="290185" y="4089"/>
                  </a:lnTo>
                  <a:lnTo>
                    <a:pt x="290296" y="1308"/>
                  </a:lnTo>
                  <a:lnTo>
                    <a:pt x="290537" y="0"/>
                  </a:lnTo>
                  <a:close/>
                </a:path>
                <a:path w="546100" h="29844">
                  <a:moveTo>
                    <a:pt x="174510" y="12331"/>
                  </a:moveTo>
                  <a:lnTo>
                    <a:pt x="171259" y="12839"/>
                  </a:lnTo>
                  <a:lnTo>
                    <a:pt x="169367" y="13195"/>
                  </a:lnTo>
                  <a:lnTo>
                    <a:pt x="167449" y="13335"/>
                  </a:lnTo>
                  <a:lnTo>
                    <a:pt x="191121" y="13335"/>
                  </a:lnTo>
                  <a:lnTo>
                    <a:pt x="184962" y="13068"/>
                  </a:lnTo>
                  <a:lnTo>
                    <a:pt x="178498" y="12585"/>
                  </a:lnTo>
                  <a:lnTo>
                    <a:pt x="174510" y="12331"/>
                  </a:lnTo>
                  <a:close/>
                </a:path>
                <a:path w="546100" h="29844">
                  <a:moveTo>
                    <a:pt x="17437" y="0"/>
                  </a:moveTo>
                  <a:lnTo>
                    <a:pt x="10871" y="0"/>
                  </a:lnTo>
                  <a:lnTo>
                    <a:pt x="6896" y="723"/>
                  </a:lnTo>
                  <a:lnTo>
                    <a:pt x="3263" y="1473"/>
                  </a:lnTo>
                  <a:lnTo>
                    <a:pt x="0" y="2247"/>
                  </a:lnTo>
                  <a:lnTo>
                    <a:pt x="4724" y="6375"/>
                  </a:lnTo>
                  <a:lnTo>
                    <a:pt x="9872" y="10083"/>
                  </a:lnTo>
                  <a:lnTo>
                    <a:pt x="15214" y="13296"/>
                  </a:lnTo>
                  <a:lnTo>
                    <a:pt x="14973" y="11595"/>
                  </a:lnTo>
                  <a:lnTo>
                    <a:pt x="15722" y="9842"/>
                  </a:lnTo>
                  <a:lnTo>
                    <a:pt x="15502" y="9182"/>
                  </a:lnTo>
                  <a:lnTo>
                    <a:pt x="15519" y="8781"/>
                  </a:lnTo>
                  <a:lnTo>
                    <a:pt x="15976" y="6083"/>
                  </a:lnTo>
                  <a:lnTo>
                    <a:pt x="17437" y="0"/>
                  </a:lnTo>
                  <a:close/>
                </a:path>
              </a:pathLst>
            </a:custGeom>
            <a:solidFill>
              <a:srgbClr val="E8E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81547" y="2243620"/>
              <a:ext cx="17868" cy="200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37250" y="2231250"/>
              <a:ext cx="247002" cy="1437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28766" y="2232431"/>
              <a:ext cx="97891" cy="1319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825956" y="2237280"/>
              <a:ext cx="18415" cy="27305"/>
            </a:xfrm>
            <a:custGeom>
              <a:avLst/>
              <a:gdLst/>
              <a:ahLst/>
              <a:cxnLst/>
              <a:rect l="l" t="t" r="r" b="b"/>
              <a:pathLst>
                <a:path w="18414" h="27305">
                  <a:moveTo>
                    <a:pt x="698" y="0"/>
                  </a:moveTo>
                  <a:lnTo>
                    <a:pt x="241" y="1752"/>
                  </a:lnTo>
                  <a:lnTo>
                    <a:pt x="0" y="3581"/>
                  </a:lnTo>
                  <a:lnTo>
                    <a:pt x="0" y="5473"/>
                  </a:lnTo>
                  <a:lnTo>
                    <a:pt x="1404" y="13167"/>
                  </a:lnTo>
                  <a:lnTo>
                    <a:pt x="5273" y="19640"/>
                  </a:lnTo>
                  <a:lnTo>
                    <a:pt x="11090" y="24379"/>
                  </a:lnTo>
                  <a:lnTo>
                    <a:pt x="18338" y="26873"/>
                  </a:lnTo>
                  <a:lnTo>
                    <a:pt x="15938" y="23990"/>
                  </a:lnTo>
                  <a:lnTo>
                    <a:pt x="14274" y="20459"/>
                  </a:lnTo>
                  <a:lnTo>
                    <a:pt x="13639" y="16598"/>
                  </a:lnTo>
                  <a:lnTo>
                    <a:pt x="10172" y="14109"/>
                  </a:lnTo>
                  <a:lnTo>
                    <a:pt x="7924" y="10058"/>
                  </a:lnTo>
                  <a:lnTo>
                    <a:pt x="7924" y="3771"/>
                  </a:lnTo>
                  <a:lnTo>
                    <a:pt x="8229" y="2146"/>
                  </a:lnTo>
                  <a:lnTo>
                    <a:pt x="8801" y="64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403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33879" y="2237925"/>
              <a:ext cx="8890" cy="16510"/>
            </a:xfrm>
            <a:custGeom>
              <a:avLst/>
              <a:gdLst/>
              <a:ahLst/>
              <a:cxnLst/>
              <a:rect l="l" t="t" r="r" b="b"/>
              <a:pathLst>
                <a:path w="8889" h="16510">
                  <a:moveTo>
                    <a:pt x="876" y="0"/>
                  </a:moveTo>
                  <a:lnTo>
                    <a:pt x="304" y="1498"/>
                  </a:lnTo>
                  <a:lnTo>
                    <a:pt x="0" y="3124"/>
                  </a:lnTo>
                  <a:lnTo>
                    <a:pt x="0" y="9410"/>
                  </a:lnTo>
                  <a:lnTo>
                    <a:pt x="2260" y="13462"/>
                  </a:lnTo>
                  <a:lnTo>
                    <a:pt x="5715" y="15951"/>
                  </a:lnTo>
                  <a:lnTo>
                    <a:pt x="5524" y="14795"/>
                  </a:lnTo>
                  <a:lnTo>
                    <a:pt x="5422" y="13614"/>
                  </a:lnTo>
                  <a:lnTo>
                    <a:pt x="5422" y="8089"/>
                  </a:lnTo>
                  <a:lnTo>
                    <a:pt x="6692" y="4064"/>
                  </a:lnTo>
                  <a:lnTo>
                    <a:pt x="8864" y="68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5F5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39305" y="2238611"/>
              <a:ext cx="43815" cy="33655"/>
            </a:xfrm>
            <a:custGeom>
              <a:avLst/>
              <a:gdLst/>
              <a:ahLst/>
              <a:cxnLst/>
              <a:rect l="l" t="t" r="r" b="b"/>
              <a:pathLst>
                <a:path w="43814" h="33655">
                  <a:moveTo>
                    <a:pt x="3441" y="0"/>
                  </a:moveTo>
                  <a:lnTo>
                    <a:pt x="1257" y="3378"/>
                  </a:lnTo>
                  <a:lnTo>
                    <a:pt x="0" y="7404"/>
                  </a:lnTo>
                  <a:lnTo>
                    <a:pt x="0" y="12928"/>
                  </a:lnTo>
                  <a:lnTo>
                    <a:pt x="14947" y="33375"/>
                  </a:lnTo>
                  <a:lnTo>
                    <a:pt x="21653" y="33375"/>
                  </a:lnTo>
                  <a:lnTo>
                    <a:pt x="30073" y="31672"/>
                  </a:lnTo>
                  <a:lnTo>
                    <a:pt x="36957" y="27030"/>
                  </a:lnTo>
                  <a:lnTo>
                    <a:pt x="41602" y="20147"/>
                  </a:lnTo>
                  <a:lnTo>
                    <a:pt x="43307" y="11722"/>
                  </a:lnTo>
                  <a:lnTo>
                    <a:pt x="43307" y="10109"/>
                  </a:lnTo>
                  <a:lnTo>
                    <a:pt x="34163" y="5308"/>
                  </a:lnTo>
                  <a:lnTo>
                    <a:pt x="35356" y="8382"/>
                  </a:lnTo>
                  <a:lnTo>
                    <a:pt x="35356" y="19278"/>
                  </a:lnTo>
                  <a:lnTo>
                    <a:pt x="29222" y="25450"/>
                  </a:lnTo>
                  <a:lnTo>
                    <a:pt x="14084" y="25450"/>
                  </a:lnTo>
                  <a:lnTo>
                    <a:pt x="7924" y="19278"/>
                  </a:lnTo>
                  <a:lnTo>
                    <a:pt x="7924" y="7327"/>
                  </a:lnTo>
                  <a:lnTo>
                    <a:pt x="9994" y="3416"/>
                  </a:lnTo>
                  <a:lnTo>
                    <a:pt x="13220" y="914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454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47224" y="2239519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39" h="24764">
                  <a:moveTo>
                    <a:pt x="5295" y="0"/>
                  </a:moveTo>
                  <a:lnTo>
                    <a:pt x="2082" y="2514"/>
                  </a:lnTo>
                  <a:lnTo>
                    <a:pt x="0" y="6413"/>
                  </a:lnTo>
                  <a:lnTo>
                    <a:pt x="0" y="18376"/>
                  </a:lnTo>
                  <a:lnTo>
                    <a:pt x="6159" y="24536"/>
                  </a:lnTo>
                  <a:lnTo>
                    <a:pt x="21310" y="24536"/>
                  </a:lnTo>
                  <a:lnTo>
                    <a:pt x="27431" y="18376"/>
                  </a:lnTo>
                  <a:lnTo>
                    <a:pt x="27431" y="7467"/>
                  </a:lnTo>
                  <a:lnTo>
                    <a:pt x="26238" y="4406"/>
                  </a:lnTo>
                  <a:lnTo>
                    <a:pt x="24256" y="2032"/>
                  </a:lnTo>
                  <a:lnTo>
                    <a:pt x="20065" y="1536"/>
                  </a:lnTo>
                  <a:lnTo>
                    <a:pt x="16344" y="9131"/>
                  </a:lnTo>
                  <a:lnTo>
                    <a:pt x="14947" y="10426"/>
                  </a:lnTo>
                  <a:lnTo>
                    <a:pt x="11315" y="9017"/>
                  </a:lnTo>
                  <a:lnTo>
                    <a:pt x="7429" y="215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676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54657" y="2239736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0" y="0"/>
                  </a:moveTo>
                  <a:lnTo>
                    <a:pt x="3886" y="8801"/>
                  </a:lnTo>
                  <a:lnTo>
                    <a:pt x="7518" y="10210"/>
                  </a:lnTo>
                  <a:lnTo>
                    <a:pt x="8902" y="8915"/>
                  </a:lnTo>
                  <a:lnTo>
                    <a:pt x="12623" y="1320"/>
                  </a:lnTo>
                  <a:lnTo>
                    <a:pt x="3238" y="279"/>
                  </a:lnTo>
                  <a:lnTo>
                    <a:pt x="3009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399468" y="2233535"/>
              <a:ext cx="200660" cy="29845"/>
            </a:xfrm>
            <a:custGeom>
              <a:avLst/>
              <a:gdLst/>
              <a:ahLst/>
              <a:cxnLst/>
              <a:rect l="l" t="t" r="r" b="b"/>
              <a:pathLst>
                <a:path w="200660" h="29844">
                  <a:moveTo>
                    <a:pt x="54698" y="22656"/>
                  </a:moveTo>
                  <a:lnTo>
                    <a:pt x="53390" y="19050"/>
                  </a:lnTo>
                  <a:lnTo>
                    <a:pt x="51333" y="18046"/>
                  </a:lnTo>
                  <a:lnTo>
                    <a:pt x="42849" y="15468"/>
                  </a:lnTo>
                  <a:lnTo>
                    <a:pt x="39776" y="14249"/>
                  </a:lnTo>
                  <a:lnTo>
                    <a:pt x="37363" y="11455"/>
                  </a:lnTo>
                  <a:lnTo>
                    <a:pt x="35306" y="9588"/>
                  </a:lnTo>
                  <a:lnTo>
                    <a:pt x="32207" y="9855"/>
                  </a:lnTo>
                  <a:lnTo>
                    <a:pt x="29083" y="9550"/>
                  </a:lnTo>
                  <a:lnTo>
                    <a:pt x="23495" y="7950"/>
                  </a:lnTo>
                  <a:lnTo>
                    <a:pt x="21031" y="6781"/>
                  </a:lnTo>
                  <a:lnTo>
                    <a:pt x="18402" y="6223"/>
                  </a:lnTo>
                  <a:lnTo>
                    <a:pt x="11290" y="5994"/>
                  </a:lnTo>
                  <a:lnTo>
                    <a:pt x="8382" y="6375"/>
                  </a:lnTo>
                  <a:lnTo>
                    <a:pt x="5321" y="7378"/>
                  </a:lnTo>
                  <a:lnTo>
                    <a:pt x="1981" y="12217"/>
                  </a:lnTo>
                  <a:lnTo>
                    <a:pt x="2146" y="15443"/>
                  </a:lnTo>
                  <a:lnTo>
                    <a:pt x="1193" y="18211"/>
                  </a:lnTo>
                  <a:lnTo>
                    <a:pt x="698" y="21221"/>
                  </a:lnTo>
                  <a:lnTo>
                    <a:pt x="927" y="22123"/>
                  </a:lnTo>
                  <a:lnTo>
                    <a:pt x="0" y="23749"/>
                  </a:lnTo>
                  <a:lnTo>
                    <a:pt x="546" y="25781"/>
                  </a:lnTo>
                  <a:lnTo>
                    <a:pt x="2527" y="26784"/>
                  </a:lnTo>
                  <a:lnTo>
                    <a:pt x="4965" y="27495"/>
                  </a:lnTo>
                  <a:lnTo>
                    <a:pt x="7518" y="27711"/>
                  </a:lnTo>
                  <a:lnTo>
                    <a:pt x="11938" y="27355"/>
                  </a:lnTo>
                  <a:lnTo>
                    <a:pt x="14732" y="28028"/>
                  </a:lnTo>
                  <a:lnTo>
                    <a:pt x="19431" y="29387"/>
                  </a:lnTo>
                  <a:lnTo>
                    <a:pt x="24472" y="28714"/>
                  </a:lnTo>
                  <a:lnTo>
                    <a:pt x="33426" y="28930"/>
                  </a:lnTo>
                  <a:lnTo>
                    <a:pt x="37439" y="29629"/>
                  </a:lnTo>
                  <a:lnTo>
                    <a:pt x="45554" y="29629"/>
                  </a:lnTo>
                  <a:lnTo>
                    <a:pt x="49796" y="28879"/>
                  </a:lnTo>
                  <a:lnTo>
                    <a:pt x="53022" y="26428"/>
                  </a:lnTo>
                  <a:lnTo>
                    <a:pt x="54457" y="24828"/>
                  </a:lnTo>
                  <a:lnTo>
                    <a:pt x="54698" y="22656"/>
                  </a:lnTo>
                  <a:close/>
                </a:path>
                <a:path w="200660" h="29844">
                  <a:moveTo>
                    <a:pt x="200215" y="16332"/>
                  </a:moveTo>
                  <a:lnTo>
                    <a:pt x="199351" y="14160"/>
                  </a:lnTo>
                  <a:lnTo>
                    <a:pt x="193217" y="12319"/>
                  </a:lnTo>
                  <a:lnTo>
                    <a:pt x="186220" y="12509"/>
                  </a:lnTo>
                  <a:lnTo>
                    <a:pt x="184124" y="12344"/>
                  </a:lnTo>
                  <a:lnTo>
                    <a:pt x="181063" y="10617"/>
                  </a:lnTo>
                  <a:lnTo>
                    <a:pt x="177076" y="8788"/>
                  </a:lnTo>
                  <a:lnTo>
                    <a:pt x="176288" y="7632"/>
                  </a:lnTo>
                  <a:lnTo>
                    <a:pt x="172567" y="5321"/>
                  </a:lnTo>
                  <a:lnTo>
                    <a:pt x="170014" y="2857"/>
                  </a:lnTo>
                  <a:lnTo>
                    <a:pt x="167411" y="2260"/>
                  </a:lnTo>
                  <a:lnTo>
                    <a:pt x="164566" y="2387"/>
                  </a:lnTo>
                  <a:lnTo>
                    <a:pt x="161709" y="2260"/>
                  </a:lnTo>
                  <a:lnTo>
                    <a:pt x="153441" y="1143"/>
                  </a:lnTo>
                  <a:lnTo>
                    <a:pt x="147789" y="0"/>
                  </a:lnTo>
                  <a:lnTo>
                    <a:pt x="142316" y="1257"/>
                  </a:lnTo>
                  <a:lnTo>
                    <a:pt x="141414" y="1625"/>
                  </a:lnTo>
                  <a:lnTo>
                    <a:pt x="140792" y="3009"/>
                  </a:lnTo>
                  <a:lnTo>
                    <a:pt x="139547" y="10426"/>
                  </a:lnTo>
                  <a:lnTo>
                    <a:pt x="138049" y="14274"/>
                  </a:lnTo>
                  <a:lnTo>
                    <a:pt x="137325" y="15011"/>
                  </a:lnTo>
                  <a:lnTo>
                    <a:pt x="137160" y="18122"/>
                  </a:lnTo>
                  <a:lnTo>
                    <a:pt x="135826" y="22364"/>
                  </a:lnTo>
                  <a:lnTo>
                    <a:pt x="137515" y="24371"/>
                  </a:lnTo>
                  <a:lnTo>
                    <a:pt x="140169" y="24942"/>
                  </a:lnTo>
                  <a:lnTo>
                    <a:pt x="150964" y="25996"/>
                  </a:lnTo>
                  <a:lnTo>
                    <a:pt x="159461" y="24587"/>
                  </a:lnTo>
                  <a:lnTo>
                    <a:pt x="163474" y="24752"/>
                  </a:lnTo>
                  <a:lnTo>
                    <a:pt x="170891" y="25298"/>
                  </a:lnTo>
                  <a:lnTo>
                    <a:pt x="178333" y="25577"/>
                  </a:lnTo>
                  <a:lnTo>
                    <a:pt x="185762" y="25590"/>
                  </a:lnTo>
                  <a:lnTo>
                    <a:pt x="195732" y="25184"/>
                  </a:lnTo>
                  <a:lnTo>
                    <a:pt x="198729" y="24752"/>
                  </a:lnTo>
                  <a:lnTo>
                    <a:pt x="200075" y="22580"/>
                  </a:lnTo>
                  <a:lnTo>
                    <a:pt x="200215" y="16332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10136" y="2038175"/>
              <a:ext cx="40640" cy="23495"/>
            </a:xfrm>
            <a:custGeom>
              <a:avLst/>
              <a:gdLst/>
              <a:ahLst/>
              <a:cxnLst/>
              <a:rect l="l" t="t" r="r" b="b"/>
              <a:pathLst>
                <a:path w="40639" h="23494">
                  <a:moveTo>
                    <a:pt x="29794" y="0"/>
                  </a:moveTo>
                  <a:lnTo>
                    <a:pt x="24968" y="2679"/>
                  </a:lnTo>
                  <a:lnTo>
                    <a:pt x="18618" y="5714"/>
                  </a:lnTo>
                  <a:lnTo>
                    <a:pt x="15963" y="5880"/>
                  </a:lnTo>
                  <a:lnTo>
                    <a:pt x="11074" y="3441"/>
                  </a:lnTo>
                  <a:lnTo>
                    <a:pt x="6273" y="5753"/>
                  </a:lnTo>
                  <a:lnTo>
                    <a:pt x="4648" y="9359"/>
                  </a:lnTo>
                  <a:lnTo>
                    <a:pt x="635" y="12344"/>
                  </a:lnTo>
                  <a:lnTo>
                    <a:pt x="0" y="13068"/>
                  </a:lnTo>
                  <a:lnTo>
                    <a:pt x="139" y="13919"/>
                  </a:lnTo>
                  <a:lnTo>
                    <a:pt x="1257" y="16687"/>
                  </a:lnTo>
                  <a:lnTo>
                    <a:pt x="3962" y="18529"/>
                  </a:lnTo>
                  <a:lnTo>
                    <a:pt x="9715" y="20205"/>
                  </a:lnTo>
                  <a:lnTo>
                    <a:pt x="12725" y="20154"/>
                  </a:lnTo>
                  <a:lnTo>
                    <a:pt x="21767" y="20180"/>
                  </a:lnTo>
                  <a:lnTo>
                    <a:pt x="24587" y="21132"/>
                  </a:lnTo>
                  <a:lnTo>
                    <a:pt x="30937" y="22923"/>
                  </a:lnTo>
                  <a:lnTo>
                    <a:pt x="34163" y="21970"/>
                  </a:lnTo>
                  <a:lnTo>
                    <a:pt x="36499" y="20535"/>
                  </a:lnTo>
                  <a:lnTo>
                    <a:pt x="37338" y="18008"/>
                  </a:lnTo>
                  <a:lnTo>
                    <a:pt x="36690" y="17500"/>
                  </a:lnTo>
                  <a:lnTo>
                    <a:pt x="32778" y="17792"/>
                  </a:lnTo>
                  <a:lnTo>
                    <a:pt x="30010" y="15544"/>
                  </a:lnTo>
                  <a:lnTo>
                    <a:pt x="30721" y="13969"/>
                  </a:lnTo>
                  <a:lnTo>
                    <a:pt x="34810" y="12776"/>
                  </a:lnTo>
                  <a:lnTo>
                    <a:pt x="38366" y="13563"/>
                  </a:lnTo>
                  <a:lnTo>
                    <a:pt x="40106" y="10629"/>
                  </a:lnTo>
                  <a:lnTo>
                    <a:pt x="40246" y="8597"/>
                  </a:lnTo>
                  <a:lnTo>
                    <a:pt x="38341" y="6121"/>
                  </a:lnTo>
                  <a:lnTo>
                    <a:pt x="33108" y="1752"/>
                  </a:lnTo>
                  <a:lnTo>
                    <a:pt x="29794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87712" y="2220400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21653" y="0"/>
                  </a:moveTo>
                  <a:lnTo>
                    <a:pt x="13233" y="1702"/>
                  </a:lnTo>
                  <a:lnTo>
                    <a:pt x="6349" y="6345"/>
                  </a:lnTo>
                  <a:lnTo>
                    <a:pt x="1704" y="13228"/>
                  </a:lnTo>
                  <a:lnTo>
                    <a:pt x="0" y="21653"/>
                  </a:lnTo>
                  <a:lnTo>
                    <a:pt x="1704" y="30078"/>
                  </a:lnTo>
                  <a:lnTo>
                    <a:pt x="6349" y="36961"/>
                  </a:lnTo>
                  <a:lnTo>
                    <a:pt x="13233" y="41604"/>
                  </a:lnTo>
                  <a:lnTo>
                    <a:pt x="21653" y="43307"/>
                  </a:lnTo>
                  <a:lnTo>
                    <a:pt x="30083" y="41604"/>
                  </a:lnTo>
                  <a:lnTo>
                    <a:pt x="36966" y="36961"/>
                  </a:lnTo>
                  <a:lnTo>
                    <a:pt x="41605" y="30078"/>
                  </a:lnTo>
                  <a:lnTo>
                    <a:pt x="43306" y="21653"/>
                  </a:lnTo>
                  <a:lnTo>
                    <a:pt x="41605" y="13228"/>
                  </a:lnTo>
                  <a:lnTo>
                    <a:pt x="36966" y="6345"/>
                  </a:lnTo>
                  <a:lnTo>
                    <a:pt x="30083" y="1702"/>
                  </a:lnTo>
                  <a:lnTo>
                    <a:pt x="21653" y="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12684" y="2222891"/>
              <a:ext cx="18415" cy="40640"/>
            </a:xfrm>
            <a:custGeom>
              <a:avLst/>
              <a:gdLst/>
              <a:ahLst/>
              <a:cxnLst/>
              <a:rect l="l" t="t" r="r" b="b"/>
              <a:pathLst>
                <a:path w="18414" h="40639">
                  <a:moveTo>
                    <a:pt x="6769" y="0"/>
                  </a:moveTo>
                  <a:lnTo>
                    <a:pt x="3543" y="7289"/>
                  </a:lnTo>
                  <a:lnTo>
                    <a:pt x="7645" y="9652"/>
                  </a:lnTo>
                  <a:lnTo>
                    <a:pt x="10414" y="14084"/>
                  </a:lnTo>
                  <a:lnTo>
                    <a:pt x="10414" y="23736"/>
                  </a:lnTo>
                  <a:lnTo>
                    <a:pt x="8153" y="27813"/>
                  </a:lnTo>
                  <a:lnTo>
                    <a:pt x="4699" y="30302"/>
                  </a:lnTo>
                  <a:lnTo>
                    <a:pt x="4051" y="34163"/>
                  </a:lnTo>
                  <a:lnTo>
                    <a:pt x="2400" y="37668"/>
                  </a:lnTo>
                  <a:lnTo>
                    <a:pt x="0" y="40563"/>
                  </a:lnTo>
                  <a:lnTo>
                    <a:pt x="7248" y="38068"/>
                  </a:lnTo>
                  <a:lnTo>
                    <a:pt x="13065" y="33326"/>
                  </a:lnTo>
                  <a:lnTo>
                    <a:pt x="16934" y="26853"/>
                  </a:lnTo>
                  <a:lnTo>
                    <a:pt x="18338" y="19164"/>
                  </a:lnTo>
                  <a:lnTo>
                    <a:pt x="18338" y="10845"/>
                  </a:lnTo>
                  <a:lnTo>
                    <a:pt x="13652" y="3619"/>
                  </a:lnTo>
                  <a:lnTo>
                    <a:pt x="6769" y="0"/>
                  </a:lnTo>
                  <a:close/>
                </a:path>
              </a:pathLst>
            </a:custGeom>
            <a:solidFill>
              <a:srgbClr val="3B3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95663" y="2228347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272" y="0"/>
                  </a:moveTo>
                  <a:lnTo>
                    <a:pt x="13703" y="0"/>
                  </a:lnTo>
                  <a:lnTo>
                    <a:pt x="6134" y="0"/>
                  </a:lnTo>
                  <a:lnTo>
                    <a:pt x="0" y="6134"/>
                  </a:lnTo>
                  <a:lnTo>
                    <a:pt x="0" y="21272"/>
                  </a:lnTo>
                  <a:lnTo>
                    <a:pt x="6134" y="27432"/>
                  </a:lnTo>
                  <a:lnTo>
                    <a:pt x="21272" y="27432"/>
                  </a:lnTo>
                  <a:lnTo>
                    <a:pt x="27432" y="21272"/>
                  </a:lnTo>
                  <a:lnTo>
                    <a:pt x="27432" y="6134"/>
                  </a:lnTo>
                  <a:lnTo>
                    <a:pt x="21272" y="0"/>
                  </a:lnTo>
                  <a:close/>
                </a:path>
              </a:pathLst>
            </a:custGeom>
            <a:solidFill>
              <a:srgbClr val="666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713359" y="2230182"/>
              <a:ext cx="10160" cy="23495"/>
            </a:xfrm>
            <a:custGeom>
              <a:avLst/>
              <a:gdLst/>
              <a:ahLst/>
              <a:cxnLst/>
              <a:rect l="l" t="t" r="r" b="b"/>
              <a:pathLst>
                <a:path w="10160" h="23494">
                  <a:moveTo>
                    <a:pt x="2870" y="0"/>
                  </a:moveTo>
                  <a:lnTo>
                    <a:pt x="0" y="6489"/>
                  </a:lnTo>
                  <a:lnTo>
                    <a:pt x="2705" y="10109"/>
                  </a:lnTo>
                  <a:lnTo>
                    <a:pt x="4317" y="14592"/>
                  </a:lnTo>
                  <a:lnTo>
                    <a:pt x="4317" y="20675"/>
                  </a:lnTo>
                  <a:lnTo>
                    <a:pt x="4216" y="21856"/>
                  </a:lnTo>
                  <a:lnTo>
                    <a:pt x="4025" y="23012"/>
                  </a:lnTo>
                  <a:lnTo>
                    <a:pt x="7480" y="20510"/>
                  </a:lnTo>
                  <a:lnTo>
                    <a:pt x="9740" y="16446"/>
                  </a:lnTo>
                  <a:lnTo>
                    <a:pt x="9740" y="6794"/>
                  </a:lnTo>
                  <a:lnTo>
                    <a:pt x="6972" y="2362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5D5A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89883" y="2205951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0" y="0"/>
                  </a:moveTo>
                  <a:lnTo>
                    <a:pt x="16878" y="34391"/>
                  </a:lnTo>
                  <a:lnTo>
                    <a:pt x="18262" y="35712"/>
                  </a:lnTo>
                  <a:lnTo>
                    <a:pt x="21894" y="34302"/>
                  </a:lnTo>
                  <a:lnTo>
                    <a:pt x="36093" y="2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706098" y="2217877"/>
              <a:ext cx="15875" cy="19050"/>
            </a:xfrm>
            <a:custGeom>
              <a:avLst/>
              <a:gdLst/>
              <a:ahLst/>
              <a:cxnLst/>
              <a:rect l="l" t="t" r="r" b="b"/>
              <a:pathLst>
                <a:path w="15875" h="19050">
                  <a:moveTo>
                    <a:pt x="15570" y="0"/>
                  </a:moveTo>
                  <a:lnTo>
                    <a:pt x="5549" y="0"/>
                  </a:lnTo>
                  <a:lnTo>
                    <a:pt x="0" y="12598"/>
                  </a:lnTo>
                  <a:lnTo>
                    <a:pt x="2857" y="14097"/>
                  </a:lnTo>
                  <a:lnTo>
                    <a:pt x="5333" y="16230"/>
                  </a:lnTo>
                  <a:lnTo>
                    <a:pt x="7264" y="18796"/>
                  </a:lnTo>
                  <a:lnTo>
                    <a:pt x="15570" y="0"/>
                  </a:lnTo>
                  <a:close/>
                </a:path>
              </a:pathLst>
            </a:custGeom>
            <a:solidFill>
              <a:srgbClr val="3B3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39118" y="2050922"/>
              <a:ext cx="22860" cy="171450"/>
            </a:xfrm>
            <a:custGeom>
              <a:avLst/>
              <a:gdLst/>
              <a:ahLst/>
              <a:cxnLst/>
              <a:rect l="l" t="t" r="r" b="b"/>
              <a:pathLst>
                <a:path w="22860" h="171450">
                  <a:moveTo>
                    <a:pt x="1790" y="0"/>
                  </a:moveTo>
                  <a:lnTo>
                    <a:pt x="0" y="2578"/>
                  </a:lnTo>
                  <a:lnTo>
                    <a:pt x="292" y="4698"/>
                  </a:lnTo>
                  <a:lnTo>
                    <a:pt x="14325" y="33019"/>
                  </a:lnTo>
                  <a:lnTo>
                    <a:pt x="16497" y="171297"/>
                  </a:lnTo>
                  <a:lnTo>
                    <a:pt x="22275" y="171297"/>
                  </a:lnTo>
                  <a:lnTo>
                    <a:pt x="18669" y="32727"/>
                  </a:lnTo>
                  <a:lnTo>
                    <a:pt x="6184" y="1765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659221" y="2197315"/>
              <a:ext cx="235585" cy="14604"/>
            </a:xfrm>
            <a:custGeom>
              <a:avLst/>
              <a:gdLst/>
              <a:ahLst/>
              <a:cxnLst/>
              <a:rect l="l" t="t" r="r" b="b"/>
              <a:pathLst>
                <a:path w="235585" h="14605">
                  <a:moveTo>
                    <a:pt x="235267" y="0"/>
                  </a:moveTo>
                  <a:lnTo>
                    <a:pt x="0" y="0"/>
                  </a:lnTo>
                  <a:lnTo>
                    <a:pt x="0" y="8153"/>
                  </a:lnTo>
                  <a:lnTo>
                    <a:pt x="0" y="14084"/>
                  </a:lnTo>
                  <a:lnTo>
                    <a:pt x="235267" y="14084"/>
                  </a:lnTo>
                  <a:lnTo>
                    <a:pt x="235267" y="8153"/>
                  </a:lnTo>
                  <a:lnTo>
                    <a:pt x="235267" y="0"/>
                  </a:lnTo>
                  <a:close/>
                </a:path>
              </a:pathLst>
            </a:custGeom>
            <a:solidFill>
              <a:srgbClr val="646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55424" y="2209151"/>
              <a:ext cx="239395" cy="62230"/>
            </a:xfrm>
            <a:custGeom>
              <a:avLst/>
              <a:gdLst/>
              <a:ahLst/>
              <a:cxnLst/>
              <a:rect l="l" t="t" r="r" b="b"/>
              <a:pathLst>
                <a:path w="239395" h="62230">
                  <a:moveTo>
                    <a:pt x="62242" y="40500"/>
                  </a:moveTo>
                  <a:lnTo>
                    <a:pt x="60540" y="32067"/>
                  </a:lnTo>
                  <a:lnTo>
                    <a:pt x="55905" y="25184"/>
                  </a:lnTo>
                  <a:lnTo>
                    <a:pt x="49022" y="20548"/>
                  </a:lnTo>
                  <a:lnTo>
                    <a:pt x="40589" y="18846"/>
                  </a:lnTo>
                  <a:lnTo>
                    <a:pt x="32169" y="20548"/>
                  </a:lnTo>
                  <a:lnTo>
                    <a:pt x="25285" y="25184"/>
                  </a:lnTo>
                  <a:lnTo>
                    <a:pt x="20637" y="32067"/>
                  </a:lnTo>
                  <a:lnTo>
                    <a:pt x="18935" y="40500"/>
                  </a:lnTo>
                  <a:lnTo>
                    <a:pt x="20637" y="48920"/>
                  </a:lnTo>
                  <a:lnTo>
                    <a:pt x="25285" y="55791"/>
                  </a:lnTo>
                  <a:lnTo>
                    <a:pt x="32169" y="60426"/>
                  </a:lnTo>
                  <a:lnTo>
                    <a:pt x="40589" y="62128"/>
                  </a:lnTo>
                  <a:lnTo>
                    <a:pt x="49022" y="60426"/>
                  </a:lnTo>
                  <a:lnTo>
                    <a:pt x="55905" y="55791"/>
                  </a:lnTo>
                  <a:lnTo>
                    <a:pt x="60540" y="48920"/>
                  </a:lnTo>
                  <a:lnTo>
                    <a:pt x="62242" y="40500"/>
                  </a:lnTo>
                  <a:close/>
                </a:path>
                <a:path w="239395" h="62230">
                  <a:moveTo>
                    <a:pt x="239064" y="2540"/>
                  </a:moveTo>
                  <a:lnTo>
                    <a:pt x="137909" y="2540"/>
                  </a:lnTo>
                  <a:lnTo>
                    <a:pt x="13790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27" y="2540"/>
                  </a:lnTo>
                  <a:lnTo>
                    <a:pt x="127" y="8890"/>
                  </a:lnTo>
                  <a:lnTo>
                    <a:pt x="234721" y="8890"/>
                  </a:lnTo>
                  <a:lnTo>
                    <a:pt x="234721" y="15240"/>
                  </a:lnTo>
                  <a:lnTo>
                    <a:pt x="239064" y="15240"/>
                  </a:lnTo>
                  <a:lnTo>
                    <a:pt x="239064" y="8890"/>
                  </a:lnTo>
                  <a:lnTo>
                    <a:pt x="239064" y="254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82312" y="2235917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272" y="0"/>
                  </a:moveTo>
                  <a:lnTo>
                    <a:pt x="13703" y="0"/>
                  </a:lnTo>
                  <a:lnTo>
                    <a:pt x="6134" y="0"/>
                  </a:lnTo>
                  <a:lnTo>
                    <a:pt x="0" y="6134"/>
                  </a:lnTo>
                  <a:lnTo>
                    <a:pt x="0" y="21297"/>
                  </a:lnTo>
                  <a:lnTo>
                    <a:pt x="6134" y="27432"/>
                  </a:lnTo>
                  <a:lnTo>
                    <a:pt x="21272" y="27432"/>
                  </a:lnTo>
                  <a:lnTo>
                    <a:pt x="27432" y="21297"/>
                  </a:lnTo>
                  <a:lnTo>
                    <a:pt x="27432" y="6134"/>
                  </a:lnTo>
                  <a:lnTo>
                    <a:pt x="21272" y="0"/>
                  </a:lnTo>
                  <a:close/>
                </a:path>
              </a:pathLst>
            </a:custGeom>
            <a:solidFill>
              <a:srgbClr val="666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76536" y="2120557"/>
              <a:ext cx="117076" cy="12868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793613" y="2119515"/>
              <a:ext cx="52705" cy="86360"/>
            </a:xfrm>
            <a:custGeom>
              <a:avLst/>
              <a:gdLst/>
              <a:ahLst/>
              <a:cxnLst/>
              <a:rect l="l" t="t" r="r" b="b"/>
              <a:pathLst>
                <a:path w="52704" h="86360">
                  <a:moveTo>
                    <a:pt x="52412" y="0"/>
                  </a:moveTo>
                  <a:lnTo>
                    <a:pt x="0" y="0"/>
                  </a:lnTo>
                  <a:lnTo>
                    <a:pt x="0" y="85953"/>
                  </a:lnTo>
                  <a:lnTo>
                    <a:pt x="52412" y="85953"/>
                  </a:lnTo>
                  <a:lnTo>
                    <a:pt x="52412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744769" y="2119528"/>
              <a:ext cx="12065" cy="35560"/>
            </a:xfrm>
            <a:custGeom>
              <a:avLst/>
              <a:gdLst/>
              <a:ahLst/>
              <a:cxnLst/>
              <a:rect l="l" t="t" r="r" b="b"/>
              <a:pathLst>
                <a:path w="12064" h="35560">
                  <a:moveTo>
                    <a:pt x="11747" y="0"/>
                  </a:moveTo>
                  <a:lnTo>
                    <a:pt x="0" y="0"/>
                  </a:lnTo>
                  <a:lnTo>
                    <a:pt x="0" y="1016"/>
                  </a:lnTo>
                  <a:lnTo>
                    <a:pt x="0" y="35369"/>
                  </a:lnTo>
                  <a:lnTo>
                    <a:pt x="11747" y="35369"/>
                  </a:lnTo>
                  <a:lnTo>
                    <a:pt x="11747" y="1016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797550" y="2180666"/>
              <a:ext cx="28575" cy="22225"/>
            </a:xfrm>
            <a:custGeom>
              <a:avLst/>
              <a:gdLst/>
              <a:ahLst/>
              <a:cxnLst/>
              <a:rect l="l" t="t" r="r" b="b"/>
              <a:pathLst>
                <a:path w="28575" h="22225">
                  <a:moveTo>
                    <a:pt x="28028" y="0"/>
                  </a:moveTo>
                  <a:lnTo>
                    <a:pt x="0" y="0"/>
                  </a:lnTo>
                  <a:lnTo>
                    <a:pt x="0" y="21653"/>
                  </a:lnTo>
                  <a:lnTo>
                    <a:pt x="28028" y="21653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53353" y="2034832"/>
              <a:ext cx="85953" cy="8469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700928" y="2034590"/>
              <a:ext cx="52705" cy="86360"/>
            </a:xfrm>
            <a:custGeom>
              <a:avLst/>
              <a:gdLst/>
              <a:ahLst/>
              <a:cxnLst/>
              <a:rect l="l" t="t" r="r" b="b"/>
              <a:pathLst>
                <a:path w="52704" h="86360">
                  <a:moveTo>
                    <a:pt x="52425" y="0"/>
                  </a:moveTo>
                  <a:lnTo>
                    <a:pt x="0" y="0"/>
                  </a:lnTo>
                  <a:lnTo>
                    <a:pt x="0" y="85953"/>
                  </a:lnTo>
                  <a:lnTo>
                    <a:pt x="52425" y="85953"/>
                  </a:lnTo>
                  <a:lnTo>
                    <a:pt x="52425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790438" y="2034578"/>
              <a:ext cx="12065" cy="35560"/>
            </a:xfrm>
            <a:custGeom>
              <a:avLst/>
              <a:gdLst/>
              <a:ahLst/>
              <a:cxnLst/>
              <a:rect l="l" t="t" r="r" b="b"/>
              <a:pathLst>
                <a:path w="12064" h="35560">
                  <a:moveTo>
                    <a:pt x="11747" y="0"/>
                  </a:moveTo>
                  <a:lnTo>
                    <a:pt x="0" y="0"/>
                  </a:lnTo>
                  <a:lnTo>
                    <a:pt x="0" y="35369"/>
                  </a:lnTo>
                  <a:lnTo>
                    <a:pt x="11747" y="35369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21387" y="2095715"/>
              <a:ext cx="28575" cy="22225"/>
            </a:xfrm>
            <a:custGeom>
              <a:avLst/>
              <a:gdLst/>
              <a:ahLst/>
              <a:cxnLst/>
              <a:rect l="l" t="t" r="r" b="b"/>
              <a:pathLst>
                <a:path w="28575" h="22225">
                  <a:moveTo>
                    <a:pt x="28028" y="0"/>
                  </a:moveTo>
                  <a:lnTo>
                    <a:pt x="0" y="0"/>
                  </a:lnTo>
                  <a:lnTo>
                    <a:pt x="0" y="21678"/>
                  </a:lnTo>
                  <a:lnTo>
                    <a:pt x="28028" y="21678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53353" y="1948878"/>
              <a:ext cx="85953" cy="85712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700928" y="1948878"/>
              <a:ext cx="52705" cy="86360"/>
            </a:xfrm>
            <a:custGeom>
              <a:avLst/>
              <a:gdLst/>
              <a:ahLst/>
              <a:cxnLst/>
              <a:rect l="l" t="t" r="r" b="b"/>
              <a:pathLst>
                <a:path w="52704" h="86360">
                  <a:moveTo>
                    <a:pt x="52412" y="0"/>
                  </a:moveTo>
                  <a:lnTo>
                    <a:pt x="0" y="0"/>
                  </a:lnTo>
                  <a:lnTo>
                    <a:pt x="0" y="85953"/>
                  </a:lnTo>
                  <a:lnTo>
                    <a:pt x="52412" y="85953"/>
                  </a:lnTo>
                  <a:lnTo>
                    <a:pt x="52412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790438" y="1948865"/>
              <a:ext cx="12065" cy="35560"/>
            </a:xfrm>
            <a:custGeom>
              <a:avLst/>
              <a:gdLst/>
              <a:ahLst/>
              <a:cxnLst/>
              <a:rect l="l" t="t" r="r" b="b"/>
              <a:pathLst>
                <a:path w="12064" h="35560">
                  <a:moveTo>
                    <a:pt x="11747" y="0"/>
                  </a:moveTo>
                  <a:lnTo>
                    <a:pt x="0" y="0"/>
                  </a:lnTo>
                  <a:lnTo>
                    <a:pt x="0" y="35369"/>
                  </a:lnTo>
                  <a:lnTo>
                    <a:pt x="11747" y="35369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721387" y="2010003"/>
              <a:ext cx="28575" cy="22225"/>
            </a:xfrm>
            <a:custGeom>
              <a:avLst/>
              <a:gdLst/>
              <a:ahLst/>
              <a:cxnLst/>
              <a:rect l="l" t="t" r="r" b="b"/>
              <a:pathLst>
                <a:path w="28575" h="22225">
                  <a:moveTo>
                    <a:pt x="28028" y="0"/>
                  </a:moveTo>
                  <a:lnTo>
                    <a:pt x="0" y="0"/>
                  </a:lnTo>
                  <a:lnTo>
                    <a:pt x="0" y="21678"/>
                  </a:lnTo>
                  <a:lnTo>
                    <a:pt x="28028" y="21678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70242" y="2213071"/>
              <a:ext cx="540385" cy="20320"/>
            </a:xfrm>
            <a:custGeom>
              <a:avLst/>
              <a:gdLst/>
              <a:ahLst/>
              <a:cxnLst/>
              <a:rect l="l" t="t" r="r" b="b"/>
              <a:pathLst>
                <a:path w="540384" h="20319">
                  <a:moveTo>
                    <a:pt x="540270" y="0"/>
                  </a:moveTo>
                  <a:lnTo>
                    <a:pt x="0" y="0"/>
                  </a:lnTo>
                  <a:lnTo>
                    <a:pt x="1591" y="7863"/>
                  </a:lnTo>
                  <a:lnTo>
                    <a:pt x="5930" y="14290"/>
                  </a:lnTo>
                  <a:lnTo>
                    <a:pt x="12365" y="18627"/>
                  </a:lnTo>
                  <a:lnTo>
                    <a:pt x="20243" y="20218"/>
                  </a:lnTo>
                  <a:lnTo>
                    <a:pt x="540270" y="20218"/>
                  </a:lnTo>
                  <a:lnTo>
                    <a:pt x="540270" y="0"/>
                  </a:lnTo>
                  <a:close/>
                </a:path>
              </a:pathLst>
            </a:custGeom>
            <a:solidFill>
              <a:srgbClr val="863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427037" y="2213076"/>
              <a:ext cx="407987" cy="2020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262473" y="1962365"/>
              <a:ext cx="730250" cy="250825"/>
            </a:xfrm>
            <a:custGeom>
              <a:avLst/>
              <a:gdLst/>
              <a:ahLst/>
              <a:cxnLst/>
              <a:rect l="l" t="t" r="r" b="b"/>
              <a:pathLst>
                <a:path w="730250" h="250825">
                  <a:moveTo>
                    <a:pt x="610362" y="0"/>
                  </a:moveTo>
                  <a:lnTo>
                    <a:pt x="540600" y="0"/>
                  </a:lnTo>
                  <a:lnTo>
                    <a:pt x="540600" y="195732"/>
                  </a:lnTo>
                  <a:lnTo>
                    <a:pt x="0" y="195732"/>
                  </a:lnTo>
                  <a:lnTo>
                    <a:pt x="0" y="250710"/>
                  </a:lnTo>
                  <a:lnTo>
                    <a:pt x="729627" y="250710"/>
                  </a:lnTo>
                  <a:lnTo>
                    <a:pt x="729627" y="140081"/>
                  </a:lnTo>
                  <a:lnTo>
                    <a:pt x="727798" y="132867"/>
                  </a:lnTo>
                  <a:lnTo>
                    <a:pt x="719874" y="118325"/>
                  </a:lnTo>
                  <a:lnTo>
                    <a:pt x="629513" y="118325"/>
                  </a:lnTo>
                  <a:lnTo>
                    <a:pt x="623735" y="112547"/>
                  </a:lnTo>
                  <a:lnTo>
                    <a:pt x="623735" y="105435"/>
                  </a:lnTo>
                  <a:lnTo>
                    <a:pt x="623735" y="29464"/>
                  </a:lnTo>
                  <a:lnTo>
                    <a:pt x="629513" y="23685"/>
                  </a:lnTo>
                  <a:lnTo>
                    <a:pt x="665416" y="23685"/>
                  </a:lnTo>
                  <a:lnTo>
                    <a:pt x="653813" y="13699"/>
                  </a:lnTo>
                  <a:lnTo>
                    <a:pt x="640499" y="6256"/>
                  </a:lnTo>
                  <a:lnTo>
                    <a:pt x="625879" y="1605"/>
                  </a:lnTo>
                  <a:lnTo>
                    <a:pt x="610362" y="0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86202" y="1986048"/>
              <a:ext cx="96139" cy="9464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262473" y="1962365"/>
              <a:ext cx="730250" cy="250825"/>
            </a:xfrm>
            <a:custGeom>
              <a:avLst/>
              <a:gdLst/>
              <a:ahLst/>
              <a:cxnLst/>
              <a:rect l="l" t="t" r="r" b="b"/>
              <a:pathLst>
                <a:path w="730250" h="250825">
                  <a:moveTo>
                    <a:pt x="610362" y="0"/>
                  </a:moveTo>
                  <a:lnTo>
                    <a:pt x="540600" y="0"/>
                  </a:lnTo>
                  <a:lnTo>
                    <a:pt x="540600" y="195732"/>
                  </a:lnTo>
                  <a:lnTo>
                    <a:pt x="0" y="195732"/>
                  </a:lnTo>
                  <a:lnTo>
                    <a:pt x="0" y="250710"/>
                  </a:lnTo>
                  <a:lnTo>
                    <a:pt x="729627" y="250710"/>
                  </a:lnTo>
                  <a:lnTo>
                    <a:pt x="729627" y="140081"/>
                  </a:lnTo>
                  <a:lnTo>
                    <a:pt x="727798" y="132867"/>
                  </a:lnTo>
                  <a:lnTo>
                    <a:pt x="719874" y="118325"/>
                  </a:lnTo>
                  <a:lnTo>
                    <a:pt x="629513" y="118325"/>
                  </a:lnTo>
                  <a:lnTo>
                    <a:pt x="623735" y="112547"/>
                  </a:lnTo>
                  <a:lnTo>
                    <a:pt x="623735" y="105435"/>
                  </a:lnTo>
                  <a:lnTo>
                    <a:pt x="623735" y="29464"/>
                  </a:lnTo>
                  <a:lnTo>
                    <a:pt x="629513" y="23685"/>
                  </a:lnTo>
                  <a:lnTo>
                    <a:pt x="665416" y="23685"/>
                  </a:lnTo>
                  <a:lnTo>
                    <a:pt x="653813" y="13699"/>
                  </a:lnTo>
                  <a:lnTo>
                    <a:pt x="640499" y="6256"/>
                  </a:lnTo>
                  <a:lnTo>
                    <a:pt x="625879" y="1605"/>
                  </a:lnTo>
                  <a:lnTo>
                    <a:pt x="610362" y="0"/>
                  </a:lnTo>
                  <a:close/>
                </a:path>
              </a:pathLst>
            </a:custGeom>
            <a:solidFill>
              <a:srgbClr val="E48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86202" y="1986048"/>
              <a:ext cx="96139" cy="9464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832348" y="2172992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57442" y="0"/>
                  </a:moveTo>
                  <a:lnTo>
                    <a:pt x="35082" y="4516"/>
                  </a:lnTo>
                  <a:lnTo>
                    <a:pt x="16824" y="16832"/>
                  </a:lnTo>
                  <a:lnTo>
                    <a:pt x="4514" y="35099"/>
                  </a:lnTo>
                  <a:lnTo>
                    <a:pt x="0" y="57467"/>
                  </a:lnTo>
                  <a:lnTo>
                    <a:pt x="4514" y="79826"/>
                  </a:lnTo>
                  <a:lnTo>
                    <a:pt x="16824" y="98085"/>
                  </a:lnTo>
                  <a:lnTo>
                    <a:pt x="35082" y="110395"/>
                  </a:lnTo>
                  <a:lnTo>
                    <a:pt x="57442" y="114909"/>
                  </a:lnTo>
                  <a:lnTo>
                    <a:pt x="79810" y="110395"/>
                  </a:lnTo>
                  <a:lnTo>
                    <a:pt x="98077" y="98085"/>
                  </a:lnTo>
                  <a:lnTo>
                    <a:pt x="110393" y="79826"/>
                  </a:lnTo>
                  <a:lnTo>
                    <a:pt x="114909" y="57467"/>
                  </a:lnTo>
                  <a:lnTo>
                    <a:pt x="110393" y="35099"/>
                  </a:lnTo>
                  <a:lnTo>
                    <a:pt x="98077" y="16832"/>
                  </a:lnTo>
                  <a:lnTo>
                    <a:pt x="79810" y="4516"/>
                  </a:lnTo>
                  <a:lnTo>
                    <a:pt x="57442" y="0"/>
                  </a:lnTo>
                  <a:close/>
                </a:path>
              </a:pathLst>
            </a:custGeom>
            <a:solidFill>
              <a:srgbClr val="565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32345" y="2172995"/>
              <a:ext cx="114909" cy="11490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863362" y="2204010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6428" y="0"/>
                  </a:moveTo>
                  <a:lnTo>
                    <a:pt x="16137" y="2076"/>
                  </a:lnTo>
                  <a:lnTo>
                    <a:pt x="7737" y="7740"/>
                  </a:lnTo>
                  <a:lnTo>
                    <a:pt x="2075" y="16148"/>
                  </a:lnTo>
                  <a:lnTo>
                    <a:pt x="0" y="26454"/>
                  </a:lnTo>
                  <a:lnTo>
                    <a:pt x="2075" y="36739"/>
                  </a:lnTo>
                  <a:lnTo>
                    <a:pt x="7737" y="45140"/>
                  </a:lnTo>
                  <a:lnTo>
                    <a:pt x="16137" y="50805"/>
                  </a:lnTo>
                  <a:lnTo>
                    <a:pt x="26428" y="52882"/>
                  </a:lnTo>
                  <a:lnTo>
                    <a:pt x="36718" y="50805"/>
                  </a:lnTo>
                  <a:lnTo>
                    <a:pt x="45127" y="45140"/>
                  </a:lnTo>
                  <a:lnTo>
                    <a:pt x="50801" y="36739"/>
                  </a:lnTo>
                  <a:lnTo>
                    <a:pt x="52882" y="26454"/>
                  </a:lnTo>
                  <a:lnTo>
                    <a:pt x="50801" y="16148"/>
                  </a:lnTo>
                  <a:lnTo>
                    <a:pt x="45127" y="7740"/>
                  </a:lnTo>
                  <a:lnTo>
                    <a:pt x="36718" y="2076"/>
                  </a:lnTo>
                  <a:lnTo>
                    <a:pt x="26428" y="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71335" y="2211996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5" h="37464">
                  <a:moveTo>
                    <a:pt x="5207" y="18465"/>
                  </a:moveTo>
                  <a:lnTo>
                    <a:pt x="2603" y="15836"/>
                  </a:lnTo>
                  <a:lnTo>
                    <a:pt x="0" y="18465"/>
                  </a:lnTo>
                  <a:lnTo>
                    <a:pt x="2603" y="21069"/>
                  </a:lnTo>
                  <a:lnTo>
                    <a:pt x="5207" y="18465"/>
                  </a:lnTo>
                  <a:close/>
                </a:path>
                <a:path w="37465" h="37464">
                  <a:moveTo>
                    <a:pt x="9093" y="27825"/>
                  </a:moveTo>
                  <a:lnTo>
                    <a:pt x="5397" y="27825"/>
                  </a:lnTo>
                  <a:lnTo>
                    <a:pt x="5397" y="31496"/>
                  </a:lnTo>
                  <a:lnTo>
                    <a:pt x="9093" y="31496"/>
                  </a:lnTo>
                  <a:lnTo>
                    <a:pt x="9093" y="27825"/>
                  </a:lnTo>
                  <a:close/>
                </a:path>
                <a:path w="37465" h="37464">
                  <a:moveTo>
                    <a:pt x="9093" y="5410"/>
                  </a:moveTo>
                  <a:lnTo>
                    <a:pt x="5397" y="5410"/>
                  </a:lnTo>
                  <a:lnTo>
                    <a:pt x="5397" y="9080"/>
                  </a:lnTo>
                  <a:lnTo>
                    <a:pt x="9093" y="9080"/>
                  </a:lnTo>
                  <a:lnTo>
                    <a:pt x="9093" y="5410"/>
                  </a:lnTo>
                  <a:close/>
                </a:path>
                <a:path w="37465" h="37464">
                  <a:moveTo>
                    <a:pt x="21043" y="34328"/>
                  </a:moveTo>
                  <a:lnTo>
                    <a:pt x="18440" y="31724"/>
                  </a:lnTo>
                  <a:lnTo>
                    <a:pt x="15836" y="34328"/>
                  </a:lnTo>
                  <a:lnTo>
                    <a:pt x="18440" y="36918"/>
                  </a:lnTo>
                  <a:lnTo>
                    <a:pt x="21043" y="34328"/>
                  </a:lnTo>
                  <a:close/>
                </a:path>
                <a:path w="37465" h="37464">
                  <a:moveTo>
                    <a:pt x="21043" y="2590"/>
                  </a:moveTo>
                  <a:lnTo>
                    <a:pt x="18440" y="0"/>
                  </a:lnTo>
                  <a:lnTo>
                    <a:pt x="15836" y="2590"/>
                  </a:lnTo>
                  <a:lnTo>
                    <a:pt x="18440" y="5194"/>
                  </a:lnTo>
                  <a:lnTo>
                    <a:pt x="21043" y="2590"/>
                  </a:lnTo>
                  <a:close/>
                </a:path>
                <a:path w="37465" h="37464">
                  <a:moveTo>
                    <a:pt x="31508" y="27825"/>
                  </a:moveTo>
                  <a:lnTo>
                    <a:pt x="27813" y="27825"/>
                  </a:lnTo>
                  <a:lnTo>
                    <a:pt x="27813" y="31496"/>
                  </a:lnTo>
                  <a:lnTo>
                    <a:pt x="31508" y="31496"/>
                  </a:lnTo>
                  <a:lnTo>
                    <a:pt x="31508" y="27825"/>
                  </a:lnTo>
                  <a:close/>
                </a:path>
                <a:path w="37465" h="37464">
                  <a:moveTo>
                    <a:pt x="31508" y="5410"/>
                  </a:moveTo>
                  <a:lnTo>
                    <a:pt x="27813" y="5410"/>
                  </a:lnTo>
                  <a:lnTo>
                    <a:pt x="27813" y="9080"/>
                  </a:lnTo>
                  <a:lnTo>
                    <a:pt x="31508" y="9080"/>
                  </a:lnTo>
                  <a:lnTo>
                    <a:pt x="31508" y="5410"/>
                  </a:lnTo>
                  <a:close/>
                </a:path>
                <a:path w="37465" h="37464">
                  <a:moveTo>
                    <a:pt x="36906" y="18465"/>
                  </a:moveTo>
                  <a:lnTo>
                    <a:pt x="34290" y="15836"/>
                  </a:lnTo>
                  <a:lnTo>
                    <a:pt x="31699" y="18465"/>
                  </a:lnTo>
                  <a:lnTo>
                    <a:pt x="34290" y="21069"/>
                  </a:lnTo>
                  <a:lnTo>
                    <a:pt x="36906" y="18465"/>
                  </a:lnTo>
                  <a:close/>
                </a:path>
              </a:pathLst>
            </a:custGeom>
            <a:solidFill>
              <a:srgbClr val="9AA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314809" y="2172992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57467" y="0"/>
                  </a:moveTo>
                  <a:lnTo>
                    <a:pt x="35099" y="4516"/>
                  </a:lnTo>
                  <a:lnTo>
                    <a:pt x="16832" y="16832"/>
                  </a:lnTo>
                  <a:lnTo>
                    <a:pt x="4516" y="35099"/>
                  </a:lnTo>
                  <a:lnTo>
                    <a:pt x="0" y="57467"/>
                  </a:lnTo>
                  <a:lnTo>
                    <a:pt x="4516" y="79826"/>
                  </a:lnTo>
                  <a:lnTo>
                    <a:pt x="16832" y="98085"/>
                  </a:lnTo>
                  <a:lnTo>
                    <a:pt x="35099" y="110395"/>
                  </a:lnTo>
                  <a:lnTo>
                    <a:pt x="57467" y="114909"/>
                  </a:lnTo>
                  <a:lnTo>
                    <a:pt x="79826" y="110395"/>
                  </a:lnTo>
                  <a:lnTo>
                    <a:pt x="98085" y="98085"/>
                  </a:lnTo>
                  <a:lnTo>
                    <a:pt x="110395" y="79826"/>
                  </a:lnTo>
                  <a:lnTo>
                    <a:pt x="114909" y="57467"/>
                  </a:lnTo>
                  <a:lnTo>
                    <a:pt x="110395" y="35099"/>
                  </a:lnTo>
                  <a:lnTo>
                    <a:pt x="98085" y="16832"/>
                  </a:lnTo>
                  <a:lnTo>
                    <a:pt x="79826" y="4516"/>
                  </a:lnTo>
                  <a:lnTo>
                    <a:pt x="57467" y="0"/>
                  </a:lnTo>
                  <a:close/>
                </a:path>
              </a:pathLst>
            </a:custGeom>
            <a:solidFill>
              <a:srgbClr val="565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14808" y="2172995"/>
              <a:ext cx="114909" cy="114909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345851" y="2204010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6428" y="0"/>
                  </a:moveTo>
                  <a:lnTo>
                    <a:pt x="16143" y="2076"/>
                  </a:lnTo>
                  <a:lnTo>
                    <a:pt x="7742" y="7740"/>
                  </a:lnTo>
                  <a:lnTo>
                    <a:pt x="2077" y="16148"/>
                  </a:lnTo>
                  <a:lnTo>
                    <a:pt x="0" y="26454"/>
                  </a:lnTo>
                  <a:lnTo>
                    <a:pt x="2077" y="36739"/>
                  </a:lnTo>
                  <a:lnTo>
                    <a:pt x="7742" y="45140"/>
                  </a:lnTo>
                  <a:lnTo>
                    <a:pt x="16143" y="50805"/>
                  </a:lnTo>
                  <a:lnTo>
                    <a:pt x="26428" y="52882"/>
                  </a:lnTo>
                  <a:lnTo>
                    <a:pt x="36714" y="50805"/>
                  </a:lnTo>
                  <a:lnTo>
                    <a:pt x="45115" y="45140"/>
                  </a:lnTo>
                  <a:lnTo>
                    <a:pt x="50779" y="36739"/>
                  </a:lnTo>
                  <a:lnTo>
                    <a:pt x="52857" y="26454"/>
                  </a:lnTo>
                  <a:lnTo>
                    <a:pt x="50779" y="16148"/>
                  </a:lnTo>
                  <a:lnTo>
                    <a:pt x="45115" y="7740"/>
                  </a:lnTo>
                  <a:lnTo>
                    <a:pt x="36714" y="2076"/>
                  </a:lnTo>
                  <a:lnTo>
                    <a:pt x="26428" y="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353823" y="2211996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4" h="37464">
                  <a:moveTo>
                    <a:pt x="5194" y="18465"/>
                  </a:moveTo>
                  <a:lnTo>
                    <a:pt x="2590" y="15836"/>
                  </a:lnTo>
                  <a:lnTo>
                    <a:pt x="0" y="18465"/>
                  </a:lnTo>
                  <a:lnTo>
                    <a:pt x="2590" y="21069"/>
                  </a:lnTo>
                  <a:lnTo>
                    <a:pt x="5194" y="18465"/>
                  </a:lnTo>
                  <a:close/>
                </a:path>
                <a:path w="37464" h="37464">
                  <a:moveTo>
                    <a:pt x="9105" y="27825"/>
                  </a:moveTo>
                  <a:lnTo>
                    <a:pt x="5410" y="27825"/>
                  </a:lnTo>
                  <a:lnTo>
                    <a:pt x="5410" y="31496"/>
                  </a:lnTo>
                  <a:lnTo>
                    <a:pt x="9105" y="31496"/>
                  </a:lnTo>
                  <a:lnTo>
                    <a:pt x="9105" y="27825"/>
                  </a:lnTo>
                  <a:close/>
                </a:path>
                <a:path w="37464" h="37464">
                  <a:moveTo>
                    <a:pt x="9105" y="5410"/>
                  </a:moveTo>
                  <a:lnTo>
                    <a:pt x="5410" y="5410"/>
                  </a:lnTo>
                  <a:lnTo>
                    <a:pt x="5410" y="9080"/>
                  </a:lnTo>
                  <a:lnTo>
                    <a:pt x="9105" y="9080"/>
                  </a:lnTo>
                  <a:lnTo>
                    <a:pt x="9105" y="5410"/>
                  </a:lnTo>
                  <a:close/>
                </a:path>
                <a:path w="37464" h="37464">
                  <a:moveTo>
                    <a:pt x="21056" y="34328"/>
                  </a:moveTo>
                  <a:lnTo>
                    <a:pt x="18453" y="31724"/>
                  </a:lnTo>
                  <a:lnTo>
                    <a:pt x="15849" y="34328"/>
                  </a:lnTo>
                  <a:lnTo>
                    <a:pt x="18453" y="36918"/>
                  </a:lnTo>
                  <a:lnTo>
                    <a:pt x="21056" y="34328"/>
                  </a:lnTo>
                  <a:close/>
                </a:path>
                <a:path w="37464" h="37464">
                  <a:moveTo>
                    <a:pt x="21056" y="2590"/>
                  </a:moveTo>
                  <a:lnTo>
                    <a:pt x="18453" y="0"/>
                  </a:lnTo>
                  <a:lnTo>
                    <a:pt x="15849" y="2590"/>
                  </a:lnTo>
                  <a:lnTo>
                    <a:pt x="18453" y="5194"/>
                  </a:lnTo>
                  <a:lnTo>
                    <a:pt x="21056" y="2590"/>
                  </a:lnTo>
                  <a:close/>
                </a:path>
                <a:path w="37464" h="37464">
                  <a:moveTo>
                    <a:pt x="31521" y="27825"/>
                  </a:moveTo>
                  <a:lnTo>
                    <a:pt x="27825" y="27825"/>
                  </a:lnTo>
                  <a:lnTo>
                    <a:pt x="27825" y="31496"/>
                  </a:lnTo>
                  <a:lnTo>
                    <a:pt x="31521" y="31496"/>
                  </a:lnTo>
                  <a:lnTo>
                    <a:pt x="31521" y="27825"/>
                  </a:lnTo>
                  <a:close/>
                </a:path>
                <a:path w="37464" h="37464">
                  <a:moveTo>
                    <a:pt x="31521" y="5410"/>
                  </a:moveTo>
                  <a:lnTo>
                    <a:pt x="27825" y="5410"/>
                  </a:lnTo>
                  <a:lnTo>
                    <a:pt x="27825" y="9080"/>
                  </a:lnTo>
                  <a:lnTo>
                    <a:pt x="31521" y="9080"/>
                  </a:lnTo>
                  <a:lnTo>
                    <a:pt x="31521" y="5410"/>
                  </a:lnTo>
                  <a:close/>
                </a:path>
                <a:path w="37464" h="37464">
                  <a:moveTo>
                    <a:pt x="36893" y="18465"/>
                  </a:moveTo>
                  <a:lnTo>
                    <a:pt x="34290" y="15836"/>
                  </a:lnTo>
                  <a:lnTo>
                    <a:pt x="31686" y="18465"/>
                  </a:lnTo>
                  <a:lnTo>
                    <a:pt x="34290" y="21069"/>
                  </a:lnTo>
                  <a:lnTo>
                    <a:pt x="36893" y="18465"/>
                  </a:lnTo>
                  <a:close/>
                </a:path>
              </a:pathLst>
            </a:custGeom>
            <a:solidFill>
              <a:srgbClr val="9AA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39700" y="1838058"/>
              <a:ext cx="631634" cy="320040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6975366" y="2111536"/>
              <a:ext cx="6985" cy="41275"/>
            </a:xfrm>
            <a:custGeom>
              <a:avLst/>
              <a:gdLst/>
              <a:ahLst/>
              <a:cxnLst/>
              <a:rect l="l" t="t" r="r" b="b"/>
              <a:pathLst>
                <a:path w="6984" h="41275">
                  <a:moveTo>
                    <a:pt x="5422" y="0"/>
                  </a:moveTo>
                  <a:lnTo>
                    <a:pt x="1574" y="0"/>
                  </a:lnTo>
                  <a:lnTo>
                    <a:pt x="0" y="9144"/>
                  </a:lnTo>
                  <a:lnTo>
                    <a:pt x="0" y="31724"/>
                  </a:lnTo>
                  <a:lnTo>
                    <a:pt x="1574" y="40868"/>
                  </a:lnTo>
                  <a:lnTo>
                    <a:pt x="5422" y="40868"/>
                  </a:lnTo>
                  <a:lnTo>
                    <a:pt x="6972" y="31724"/>
                  </a:lnTo>
                  <a:lnTo>
                    <a:pt x="6972" y="20434"/>
                  </a:lnTo>
                  <a:lnTo>
                    <a:pt x="6972" y="9144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AAD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858170" y="2213071"/>
              <a:ext cx="540385" cy="20320"/>
            </a:xfrm>
            <a:custGeom>
              <a:avLst/>
              <a:gdLst/>
              <a:ahLst/>
              <a:cxnLst/>
              <a:rect l="l" t="t" r="r" b="b"/>
              <a:pathLst>
                <a:path w="540384" h="20319">
                  <a:moveTo>
                    <a:pt x="540270" y="0"/>
                  </a:moveTo>
                  <a:lnTo>
                    <a:pt x="0" y="0"/>
                  </a:lnTo>
                  <a:lnTo>
                    <a:pt x="1591" y="7863"/>
                  </a:lnTo>
                  <a:lnTo>
                    <a:pt x="5930" y="14290"/>
                  </a:lnTo>
                  <a:lnTo>
                    <a:pt x="12365" y="18627"/>
                  </a:lnTo>
                  <a:lnTo>
                    <a:pt x="20243" y="20218"/>
                  </a:lnTo>
                  <a:lnTo>
                    <a:pt x="540270" y="20218"/>
                  </a:lnTo>
                  <a:lnTo>
                    <a:pt x="540270" y="0"/>
                  </a:lnTo>
                  <a:close/>
                </a:path>
              </a:pathLst>
            </a:custGeom>
            <a:solidFill>
              <a:srgbClr val="863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914965" y="2213076"/>
              <a:ext cx="407987" cy="20205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9750390" y="1962365"/>
              <a:ext cx="730250" cy="250825"/>
            </a:xfrm>
            <a:custGeom>
              <a:avLst/>
              <a:gdLst/>
              <a:ahLst/>
              <a:cxnLst/>
              <a:rect l="l" t="t" r="r" b="b"/>
              <a:pathLst>
                <a:path w="730250" h="250825">
                  <a:moveTo>
                    <a:pt x="610336" y="0"/>
                  </a:moveTo>
                  <a:lnTo>
                    <a:pt x="540613" y="0"/>
                  </a:lnTo>
                  <a:lnTo>
                    <a:pt x="540613" y="195732"/>
                  </a:lnTo>
                  <a:lnTo>
                    <a:pt x="0" y="195732"/>
                  </a:lnTo>
                  <a:lnTo>
                    <a:pt x="0" y="250710"/>
                  </a:lnTo>
                  <a:lnTo>
                    <a:pt x="729640" y="250710"/>
                  </a:lnTo>
                  <a:lnTo>
                    <a:pt x="729640" y="140081"/>
                  </a:lnTo>
                  <a:lnTo>
                    <a:pt x="727798" y="132867"/>
                  </a:lnTo>
                  <a:lnTo>
                    <a:pt x="719874" y="118325"/>
                  </a:lnTo>
                  <a:lnTo>
                    <a:pt x="629526" y="118325"/>
                  </a:lnTo>
                  <a:lnTo>
                    <a:pt x="623747" y="112547"/>
                  </a:lnTo>
                  <a:lnTo>
                    <a:pt x="623747" y="105435"/>
                  </a:lnTo>
                  <a:lnTo>
                    <a:pt x="623747" y="29464"/>
                  </a:lnTo>
                  <a:lnTo>
                    <a:pt x="629526" y="23685"/>
                  </a:lnTo>
                  <a:lnTo>
                    <a:pt x="665429" y="23685"/>
                  </a:lnTo>
                  <a:lnTo>
                    <a:pt x="653822" y="13699"/>
                  </a:lnTo>
                  <a:lnTo>
                    <a:pt x="640497" y="6256"/>
                  </a:lnTo>
                  <a:lnTo>
                    <a:pt x="625865" y="1605"/>
                  </a:lnTo>
                  <a:lnTo>
                    <a:pt x="610336" y="0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374142" y="1986048"/>
              <a:ext cx="96126" cy="9464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9750390" y="1962365"/>
              <a:ext cx="730250" cy="250825"/>
            </a:xfrm>
            <a:custGeom>
              <a:avLst/>
              <a:gdLst/>
              <a:ahLst/>
              <a:cxnLst/>
              <a:rect l="l" t="t" r="r" b="b"/>
              <a:pathLst>
                <a:path w="730250" h="250825">
                  <a:moveTo>
                    <a:pt x="610336" y="0"/>
                  </a:moveTo>
                  <a:lnTo>
                    <a:pt x="540613" y="0"/>
                  </a:lnTo>
                  <a:lnTo>
                    <a:pt x="540613" y="195732"/>
                  </a:lnTo>
                  <a:lnTo>
                    <a:pt x="0" y="195732"/>
                  </a:lnTo>
                  <a:lnTo>
                    <a:pt x="0" y="250710"/>
                  </a:lnTo>
                  <a:lnTo>
                    <a:pt x="729640" y="250710"/>
                  </a:lnTo>
                  <a:lnTo>
                    <a:pt x="729640" y="140081"/>
                  </a:lnTo>
                  <a:lnTo>
                    <a:pt x="727798" y="132867"/>
                  </a:lnTo>
                  <a:lnTo>
                    <a:pt x="719874" y="118325"/>
                  </a:lnTo>
                  <a:lnTo>
                    <a:pt x="629526" y="118325"/>
                  </a:lnTo>
                  <a:lnTo>
                    <a:pt x="623747" y="112547"/>
                  </a:lnTo>
                  <a:lnTo>
                    <a:pt x="623747" y="105435"/>
                  </a:lnTo>
                  <a:lnTo>
                    <a:pt x="623747" y="29464"/>
                  </a:lnTo>
                  <a:lnTo>
                    <a:pt x="629526" y="23685"/>
                  </a:lnTo>
                  <a:lnTo>
                    <a:pt x="665429" y="23685"/>
                  </a:lnTo>
                  <a:lnTo>
                    <a:pt x="653822" y="13699"/>
                  </a:lnTo>
                  <a:lnTo>
                    <a:pt x="640497" y="6256"/>
                  </a:lnTo>
                  <a:lnTo>
                    <a:pt x="625865" y="1605"/>
                  </a:lnTo>
                  <a:lnTo>
                    <a:pt x="610336" y="0"/>
                  </a:lnTo>
                  <a:close/>
                </a:path>
              </a:pathLst>
            </a:custGeom>
            <a:solidFill>
              <a:srgbClr val="E48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374142" y="1986048"/>
              <a:ext cx="96126" cy="9464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0320277" y="2172992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57442" y="0"/>
                  </a:moveTo>
                  <a:lnTo>
                    <a:pt x="35082" y="4516"/>
                  </a:lnTo>
                  <a:lnTo>
                    <a:pt x="16824" y="16832"/>
                  </a:lnTo>
                  <a:lnTo>
                    <a:pt x="4514" y="35099"/>
                  </a:lnTo>
                  <a:lnTo>
                    <a:pt x="0" y="57467"/>
                  </a:lnTo>
                  <a:lnTo>
                    <a:pt x="4514" y="79826"/>
                  </a:lnTo>
                  <a:lnTo>
                    <a:pt x="16824" y="98085"/>
                  </a:lnTo>
                  <a:lnTo>
                    <a:pt x="35082" y="110395"/>
                  </a:lnTo>
                  <a:lnTo>
                    <a:pt x="57442" y="114909"/>
                  </a:lnTo>
                  <a:lnTo>
                    <a:pt x="79795" y="110395"/>
                  </a:lnTo>
                  <a:lnTo>
                    <a:pt x="98055" y="98085"/>
                  </a:lnTo>
                  <a:lnTo>
                    <a:pt x="110368" y="79826"/>
                  </a:lnTo>
                  <a:lnTo>
                    <a:pt x="114884" y="57467"/>
                  </a:lnTo>
                  <a:lnTo>
                    <a:pt x="110368" y="35099"/>
                  </a:lnTo>
                  <a:lnTo>
                    <a:pt x="98055" y="16832"/>
                  </a:lnTo>
                  <a:lnTo>
                    <a:pt x="79795" y="4516"/>
                  </a:lnTo>
                  <a:lnTo>
                    <a:pt x="57442" y="0"/>
                  </a:lnTo>
                  <a:close/>
                </a:path>
              </a:pathLst>
            </a:custGeom>
            <a:solidFill>
              <a:srgbClr val="565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320274" y="2172995"/>
              <a:ext cx="114884" cy="11490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0351288" y="2204010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6428" y="0"/>
                  </a:moveTo>
                  <a:lnTo>
                    <a:pt x="16143" y="2076"/>
                  </a:lnTo>
                  <a:lnTo>
                    <a:pt x="7742" y="7740"/>
                  </a:lnTo>
                  <a:lnTo>
                    <a:pt x="2077" y="16148"/>
                  </a:lnTo>
                  <a:lnTo>
                    <a:pt x="0" y="26454"/>
                  </a:lnTo>
                  <a:lnTo>
                    <a:pt x="2077" y="36739"/>
                  </a:lnTo>
                  <a:lnTo>
                    <a:pt x="7742" y="45140"/>
                  </a:lnTo>
                  <a:lnTo>
                    <a:pt x="16143" y="50805"/>
                  </a:lnTo>
                  <a:lnTo>
                    <a:pt x="26428" y="52882"/>
                  </a:lnTo>
                  <a:lnTo>
                    <a:pt x="36714" y="50805"/>
                  </a:lnTo>
                  <a:lnTo>
                    <a:pt x="45115" y="45140"/>
                  </a:lnTo>
                  <a:lnTo>
                    <a:pt x="50779" y="36739"/>
                  </a:lnTo>
                  <a:lnTo>
                    <a:pt x="52857" y="26454"/>
                  </a:lnTo>
                  <a:lnTo>
                    <a:pt x="50779" y="16148"/>
                  </a:lnTo>
                  <a:lnTo>
                    <a:pt x="45115" y="7740"/>
                  </a:lnTo>
                  <a:lnTo>
                    <a:pt x="36714" y="2076"/>
                  </a:lnTo>
                  <a:lnTo>
                    <a:pt x="26428" y="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359251" y="2211996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5" h="37464">
                  <a:moveTo>
                    <a:pt x="5207" y="18465"/>
                  </a:moveTo>
                  <a:lnTo>
                    <a:pt x="2616" y="15836"/>
                  </a:lnTo>
                  <a:lnTo>
                    <a:pt x="0" y="18465"/>
                  </a:lnTo>
                  <a:lnTo>
                    <a:pt x="2616" y="21069"/>
                  </a:lnTo>
                  <a:lnTo>
                    <a:pt x="5207" y="18465"/>
                  </a:lnTo>
                  <a:close/>
                </a:path>
                <a:path w="37465" h="37464">
                  <a:moveTo>
                    <a:pt x="9105" y="27825"/>
                  </a:moveTo>
                  <a:lnTo>
                    <a:pt x="5410" y="27825"/>
                  </a:lnTo>
                  <a:lnTo>
                    <a:pt x="5410" y="31496"/>
                  </a:lnTo>
                  <a:lnTo>
                    <a:pt x="9105" y="31496"/>
                  </a:lnTo>
                  <a:lnTo>
                    <a:pt x="9105" y="27825"/>
                  </a:lnTo>
                  <a:close/>
                </a:path>
                <a:path w="37465" h="37464">
                  <a:moveTo>
                    <a:pt x="9105" y="5410"/>
                  </a:moveTo>
                  <a:lnTo>
                    <a:pt x="5410" y="5410"/>
                  </a:lnTo>
                  <a:lnTo>
                    <a:pt x="5410" y="9080"/>
                  </a:lnTo>
                  <a:lnTo>
                    <a:pt x="9105" y="9080"/>
                  </a:lnTo>
                  <a:lnTo>
                    <a:pt x="9105" y="5410"/>
                  </a:lnTo>
                  <a:close/>
                </a:path>
                <a:path w="37465" h="37464">
                  <a:moveTo>
                    <a:pt x="21069" y="34328"/>
                  </a:moveTo>
                  <a:lnTo>
                    <a:pt x="18465" y="31724"/>
                  </a:lnTo>
                  <a:lnTo>
                    <a:pt x="15862" y="34328"/>
                  </a:lnTo>
                  <a:lnTo>
                    <a:pt x="18465" y="36918"/>
                  </a:lnTo>
                  <a:lnTo>
                    <a:pt x="21069" y="34328"/>
                  </a:lnTo>
                  <a:close/>
                </a:path>
                <a:path w="37465" h="37464">
                  <a:moveTo>
                    <a:pt x="21069" y="2590"/>
                  </a:moveTo>
                  <a:lnTo>
                    <a:pt x="18465" y="0"/>
                  </a:lnTo>
                  <a:lnTo>
                    <a:pt x="15862" y="2590"/>
                  </a:lnTo>
                  <a:lnTo>
                    <a:pt x="18465" y="5194"/>
                  </a:lnTo>
                  <a:lnTo>
                    <a:pt x="21069" y="2590"/>
                  </a:lnTo>
                  <a:close/>
                </a:path>
                <a:path w="37465" h="37464">
                  <a:moveTo>
                    <a:pt x="31508" y="27825"/>
                  </a:moveTo>
                  <a:lnTo>
                    <a:pt x="27825" y="27825"/>
                  </a:lnTo>
                  <a:lnTo>
                    <a:pt x="27825" y="31496"/>
                  </a:lnTo>
                  <a:lnTo>
                    <a:pt x="31508" y="31496"/>
                  </a:lnTo>
                  <a:lnTo>
                    <a:pt x="31508" y="27825"/>
                  </a:lnTo>
                  <a:close/>
                </a:path>
                <a:path w="37465" h="37464">
                  <a:moveTo>
                    <a:pt x="31508" y="5410"/>
                  </a:moveTo>
                  <a:lnTo>
                    <a:pt x="27825" y="5410"/>
                  </a:lnTo>
                  <a:lnTo>
                    <a:pt x="27825" y="9080"/>
                  </a:lnTo>
                  <a:lnTo>
                    <a:pt x="31508" y="9080"/>
                  </a:lnTo>
                  <a:lnTo>
                    <a:pt x="31508" y="5410"/>
                  </a:lnTo>
                  <a:close/>
                </a:path>
                <a:path w="37465" h="37464">
                  <a:moveTo>
                    <a:pt x="36906" y="18465"/>
                  </a:moveTo>
                  <a:lnTo>
                    <a:pt x="34302" y="15836"/>
                  </a:lnTo>
                  <a:lnTo>
                    <a:pt x="31699" y="18465"/>
                  </a:lnTo>
                  <a:lnTo>
                    <a:pt x="34302" y="21069"/>
                  </a:lnTo>
                  <a:lnTo>
                    <a:pt x="36906" y="18465"/>
                  </a:lnTo>
                  <a:close/>
                </a:path>
              </a:pathLst>
            </a:custGeom>
            <a:solidFill>
              <a:srgbClr val="9AA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802742" y="2172992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57467" y="0"/>
                  </a:moveTo>
                  <a:lnTo>
                    <a:pt x="35093" y="4516"/>
                  </a:lnTo>
                  <a:lnTo>
                    <a:pt x="16827" y="16832"/>
                  </a:lnTo>
                  <a:lnTo>
                    <a:pt x="4514" y="35099"/>
                  </a:lnTo>
                  <a:lnTo>
                    <a:pt x="0" y="57467"/>
                  </a:lnTo>
                  <a:lnTo>
                    <a:pt x="4514" y="79826"/>
                  </a:lnTo>
                  <a:lnTo>
                    <a:pt x="16827" y="98085"/>
                  </a:lnTo>
                  <a:lnTo>
                    <a:pt x="35093" y="110395"/>
                  </a:lnTo>
                  <a:lnTo>
                    <a:pt x="57467" y="114909"/>
                  </a:lnTo>
                  <a:lnTo>
                    <a:pt x="79821" y="110395"/>
                  </a:lnTo>
                  <a:lnTo>
                    <a:pt x="98080" y="98085"/>
                  </a:lnTo>
                  <a:lnTo>
                    <a:pt x="110393" y="79826"/>
                  </a:lnTo>
                  <a:lnTo>
                    <a:pt x="114909" y="57467"/>
                  </a:lnTo>
                  <a:lnTo>
                    <a:pt x="110393" y="35099"/>
                  </a:lnTo>
                  <a:lnTo>
                    <a:pt x="98080" y="16832"/>
                  </a:lnTo>
                  <a:lnTo>
                    <a:pt x="79821" y="4516"/>
                  </a:lnTo>
                  <a:lnTo>
                    <a:pt x="57467" y="0"/>
                  </a:lnTo>
                  <a:close/>
                </a:path>
              </a:pathLst>
            </a:custGeom>
            <a:solidFill>
              <a:srgbClr val="565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802748" y="2172995"/>
              <a:ext cx="114896" cy="114909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9833753" y="2204010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6454" y="0"/>
                  </a:moveTo>
                  <a:lnTo>
                    <a:pt x="16164" y="2076"/>
                  </a:lnTo>
                  <a:lnTo>
                    <a:pt x="7754" y="7740"/>
                  </a:lnTo>
                  <a:lnTo>
                    <a:pt x="2081" y="16148"/>
                  </a:lnTo>
                  <a:lnTo>
                    <a:pt x="0" y="26454"/>
                  </a:lnTo>
                  <a:lnTo>
                    <a:pt x="2081" y="36739"/>
                  </a:lnTo>
                  <a:lnTo>
                    <a:pt x="7754" y="45140"/>
                  </a:lnTo>
                  <a:lnTo>
                    <a:pt x="16164" y="50805"/>
                  </a:lnTo>
                  <a:lnTo>
                    <a:pt x="26454" y="52882"/>
                  </a:lnTo>
                  <a:lnTo>
                    <a:pt x="36739" y="50805"/>
                  </a:lnTo>
                  <a:lnTo>
                    <a:pt x="45140" y="45140"/>
                  </a:lnTo>
                  <a:lnTo>
                    <a:pt x="50805" y="36739"/>
                  </a:lnTo>
                  <a:lnTo>
                    <a:pt x="52882" y="26454"/>
                  </a:lnTo>
                  <a:lnTo>
                    <a:pt x="50805" y="16148"/>
                  </a:lnTo>
                  <a:lnTo>
                    <a:pt x="45140" y="7740"/>
                  </a:lnTo>
                  <a:lnTo>
                    <a:pt x="36739" y="2076"/>
                  </a:lnTo>
                  <a:lnTo>
                    <a:pt x="26454" y="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841750" y="2211996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5" h="37464">
                  <a:moveTo>
                    <a:pt x="5207" y="18465"/>
                  </a:moveTo>
                  <a:lnTo>
                    <a:pt x="2603" y="15836"/>
                  </a:lnTo>
                  <a:lnTo>
                    <a:pt x="0" y="18465"/>
                  </a:lnTo>
                  <a:lnTo>
                    <a:pt x="2603" y="21069"/>
                  </a:lnTo>
                  <a:lnTo>
                    <a:pt x="5207" y="18465"/>
                  </a:lnTo>
                  <a:close/>
                </a:path>
                <a:path w="37465" h="37464">
                  <a:moveTo>
                    <a:pt x="9080" y="27825"/>
                  </a:moveTo>
                  <a:lnTo>
                    <a:pt x="5410" y="27825"/>
                  </a:lnTo>
                  <a:lnTo>
                    <a:pt x="5410" y="31496"/>
                  </a:lnTo>
                  <a:lnTo>
                    <a:pt x="9080" y="31496"/>
                  </a:lnTo>
                  <a:lnTo>
                    <a:pt x="9080" y="27825"/>
                  </a:lnTo>
                  <a:close/>
                </a:path>
                <a:path w="37465" h="37464">
                  <a:moveTo>
                    <a:pt x="9080" y="5410"/>
                  </a:moveTo>
                  <a:lnTo>
                    <a:pt x="5410" y="5410"/>
                  </a:lnTo>
                  <a:lnTo>
                    <a:pt x="5410" y="9080"/>
                  </a:lnTo>
                  <a:lnTo>
                    <a:pt x="9080" y="9080"/>
                  </a:lnTo>
                  <a:lnTo>
                    <a:pt x="9080" y="5410"/>
                  </a:lnTo>
                  <a:close/>
                </a:path>
                <a:path w="37465" h="37464">
                  <a:moveTo>
                    <a:pt x="21043" y="34328"/>
                  </a:moveTo>
                  <a:lnTo>
                    <a:pt x="18440" y="31724"/>
                  </a:lnTo>
                  <a:lnTo>
                    <a:pt x="15836" y="34328"/>
                  </a:lnTo>
                  <a:lnTo>
                    <a:pt x="18440" y="36918"/>
                  </a:lnTo>
                  <a:lnTo>
                    <a:pt x="21043" y="34328"/>
                  </a:lnTo>
                  <a:close/>
                </a:path>
                <a:path w="37465" h="37464">
                  <a:moveTo>
                    <a:pt x="21043" y="2590"/>
                  </a:moveTo>
                  <a:lnTo>
                    <a:pt x="18440" y="0"/>
                  </a:lnTo>
                  <a:lnTo>
                    <a:pt x="15836" y="2590"/>
                  </a:lnTo>
                  <a:lnTo>
                    <a:pt x="18440" y="5194"/>
                  </a:lnTo>
                  <a:lnTo>
                    <a:pt x="21043" y="2590"/>
                  </a:lnTo>
                  <a:close/>
                </a:path>
                <a:path w="37465" h="37464">
                  <a:moveTo>
                    <a:pt x="31508" y="27825"/>
                  </a:moveTo>
                  <a:lnTo>
                    <a:pt x="27813" y="27825"/>
                  </a:lnTo>
                  <a:lnTo>
                    <a:pt x="27813" y="31496"/>
                  </a:lnTo>
                  <a:lnTo>
                    <a:pt x="31508" y="31496"/>
                  </a:lnTo>
                  <a:lnTo>
                    <a:pt x="31508" y="27825"/>
                  </a:lnTo>
                  <a:close/>
                </a:path>
                <a:path w="37465" h="37464">
                  <a:moveTo>
                    <a:pt x="31508" y="5410"/>
                  </a:moveTo>
                  <a:lnTo>
                    <a:pt x="27813" y="5410"/>
                  </a:lnTo>
                  <a:lnTo>
                    <a:pt x="27813" y="9080"/>
                  </a:lnTo>
                  <a:lnTo>
                    <a:pt x="31508" y="9080"/>
                  </a:lnTo>
                  <a:lnTo>
                    <a:pt x="31508" y="5410"/>
                  </a:lnTo>
                  <a:close/>
                </a:path>
                <a:path w="37465" h="37464">
                  <a:moveTo>
                    <a:pt x="36906" y="18465"/>
                  </a:moveTo>
                  <a:lnTo>
                    <a:pt x="34302" y="15836"/>
                  </a:lnTo>
                  <a:lnTo>
                    <a:pt x="31699" y="18465"/>
                  </a:lnTo>
                  <a:lnTo>
                    <a:pt x="34302" y="21069"/>
                  </a:lnTo>
                  <a:lnTo>
                    <a:pt x="36906" y="18465"/>
                  </a:lnTo>
                  <a:close/>
                </a:path>
              </a:pathLst>
            </a:custGeom>
            <a:solidFill>
              <a:srgbClr val="9AA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727602" y="1838058"/>
              <a:ext cx="631658" cy="320040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0463297" y="2111536"/>
              <a:ext cx="6985" cy="41275"/>
            </a:xfrm>
            <a:custGeom>
              <a:avLst/>
              <a:gdLst/>
              <a:ahLst/>
              <a:cxnLst/>
              <a:rect l="l" t="t" r="r" b="b"/>
              <a:pathLst>
                <a:path w="6984" h="41275">
                  <a:moveTo>
                    <a:pt x="5422" y="0"/>
                  </a:moveTo>
                  <a:lnTo>
                    <a:pt x="1549" y="0"/>
                  </a:lnTo>
                  <a:lnTo>
                    <a:pt x="0" y="9144"/>
                  </a:lnTo>
                  <a:lnTo>
                    <a:pt x="0" y="31724"/>
                  </a:lnTo>
                  <a:lnTo>
                    <a:pt x="1549" y="40868"/>
                  </a:lnTo>
                  <a:lnTo>
                    <a:pt x="5422" y="40868"/>
                  </a:lnTo>
                  <a:lnTo>
                    <a:pt x="6972" y="31724"/>
                  </a:lnTo>
                  <a:lnTo>
                    <a:pt x="6972" y="20434"/>
                  </a:lnTo>
                  <a:lnTo>
                    <a:pt x="6972" y="9144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AAD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520139" y="1500746"/>
              <a:ext cx="689762" cy="9855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034273" y="2243620"/>
              <a:ext cx="202247" cy="2006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490866" y="2174214"/>
              <a:ext cx="492912" cy="7141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90866" y="1599298"/>
              <a:ext cx="945006" cy="646328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486381" y="2243620"/>
              <a:ext cx="495782" cy="2006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236508" y="1607273"/>
              <a:ext cx="745655" cy="636346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881454" y="1500746"/>
              <a:ext cx="1100708" cy="106527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518349" y="1663979"/>
              <a:ext cx="688454" cy="510235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7321283" y="2150833"/>
              <a:ext cx="582930" cy="23495"/>
            </a:xfrm>
            <a:custGeom>
              <a:avLst/>
              <a:gdLst/>
              <a:ahLst/>
              <a:cxnLst/>
              <a:rect l="l" t="t" r="r" b="b"/>
              <a:pathLst>
                <a:path w="582929" h="23494">
                  <a:moveTo>
                    <a:pt x="582523" y="0"/>
                  </a:moveTo>
                  <a:lnTo>
                    <a:pt x="0" y="0"/>
                  </a:lnTo>
                  <a:lnTo>
                    <a:pt x="0" y="23380"/>
                  </a:lnTo>
                  <a:lnTo>
                    <a:pt x="582523" y="23380"/>
                  </a:lnTo>
                  <a:lnTo>
                    <a:pt x="582523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784678" y="2174214"/>
              <a:ext cx="32384" cy="72390"/>
            </a:xfrm>
            <a:custGeom>
              <a:avLst/>
              <a:gdLst/>
              <a:ahLst/>
              <a:cxnLst/>
              <a:rect l="l" t="t" r="r" b="b"/>
              <a:pathLst>
                <a:path w="32384" h="72389">
                  <a:moveTo>
                    <a:pt x="32283" y="0"/>
                  </a:moveTo>
                  <a:lnTo>
                    <a:pt x="0" y="0"/>
                  </a:lnTo>
                  <a:lnTo>
                    <a:pt x="0" y="72174"/>
                  </a:lnTo>
                  <a:lnTo>
                    <a:pt x="32283" y="72174"/>
                  </a:lnTo>
                  <a:lnTo>
                    <a:pt x="32283" y="0"/>
                  </a:lnTo>
                  <a:close/>
                </a:path>
              </a:pathLst>
            </a:custGeom>
            <a:solidFill>
              <a:srgbClr val="509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766505" y="2174214"/>
              <a:ext cx="18415" cy="72390"/>
            </a:xfrm>
            <a:custGeom>
              <a:avLst/>
              <a:gdLst/>
              <a:ahLst/>
              <a:cxnLst/>
              <a:rect l="l" t="t" r="r" b="b"/>
              <a:pathLst>
                <a:path w="18415" h="72389">
                  <a:moveTo>
                    <a:pt x="18186" y="0"/>
                  </a:moveTo>
                  <a:lnTo>
                    <a:pt x="0" y="0"/>
                  </a:lnTo>
                  <a:lnTo>
                    <a:pt x="0" y="72174"/>
                  </a:lnTo>
                  <a:lnTo>
                    <a:pt x="18186" y="72174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037791" y="1984489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29" h="34289">
                  <a:moveTo>
                    <a:pt x="11341" y="0"/>
                  </a:moveTo>
                  <a:lnTo>
                    <a:pt x="0" y="0"/>
                  </a:lnTo>
                  <a:lnTo>
                    <a:pt x="0" y="34226"/>
                  </a:lnTo>
                  <a:lnTo>
                    <a:pt x="11341" y="34226"/>
                  </a:lnTo>
                  <a:lnTo>
                    <a:pt x="11341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970964" y="2043658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01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01" y="2096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951152" y="2067674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11" y="0"/>
                  </a:moveTo>
                  <a:lnTo>
                    <a:pt x="0" y="0"/>
                  </a:lnTo>
                  <a:lnTo>
                    <a:pt x="0" y="83159"/>
                  </a:lnTo>
                  <a:lnTo>
                    <a:pt x="50711" y="83159"/>
                  </a:lnTo>
                  <a:lnTo>
                    <a:pt x="5071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057565" y="2126818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27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27" y="20967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037791" y="1984501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11" y="0"/>
                  </a:moveTo>
                  <a:lnTo>
                    <a:pt x="0" y="0"/>
                  </a:lnTo>
                  <a:lnTo>
                    <a:pt x="0" y="83159"/>
                  </a:lnTo>
                  <a:lnTo>
                    <a:pt x="50711" y="83159"/>
                  </a:lnTo>
                  <a:lnTo>
                    <a:pt x="5071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124393" y="1984489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29" h="34289">
                  <a:moveTo>
                    <a:pt x="11379" y="0"/>
                  </a:moveTo>
                  <a:lnTo>
                    <a:pt x="0" y="0"/>
                  </a:lnTo>
                  <a:lnTo>
                    <a:pt x="0" y="34226"/>
                  </a:lnTo>
                  <a:lnTo>
                    <a:pt x="11379" y="34226"/>
                  </a:lnTo>
                  <a:lnTo>
                    <a:pt x="11379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057565" y="2043658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27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27" y="20967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970825" y="1843010"/>
              <a:ext cx="115570" cy="252095"/>
            </a:xfrm>
            <a:custGeom>
              <a:avLst/>
              <a:gdLst/>
              <a:ahLst/>
              <a:cxnLst/>
              <a:rect l="l" t="t" r="r" b="b"/>
              <a:pathLst>
                <a:path w="115570" h="252094">
                  <a:moveTo>
                    <a:pt x="11379" y="224663"/>
                  </a:moveTo>
                  <a:lnTo>
                    <a:pt x="0" y="224663"/>
                  </a:lnTo>
                  <a:lnTo>
                    <a:pt x="0" y="251726"/>
                  </a:lnTo>
                  <a:lnTo>
                    <a:pt x="11379" y="251726"/>
                  </a:lnTo>
                  <a:lnTo>
                    <a:pt x="11379" y="224663"/>
                  </a:lnTo>
                  <a:close/>
                </a:path>
                <a:path w="115570" h="252094">
                  <a:moveTo>
                    <a:pt x="115201" y="0"/>
                  </a:moveTo>
                  <a:lnTo>
                    <a:pt x="107696" y="0"/>
                  </a:lnTo>
                  <a:lnTo>
                    <a:pt x="107696" y="22656"/>
                  </a:lnTo>
                  <a:lnTo>
                    <a:pt x="115201" y="22656"/>
                  </a:lnTo>
                  <a:lnTo>
                    <a:pt x="115201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949857" y="1898052"/>
              <a:ext cx="137795" cy="83185"/>
            </a:xfrm>
            <a:custGeom>
              <a:avLst/>
              <a:gdLst/>
              <a:ahLst/>
              <a:cxnLst/>
              <a:rect l="l" t="t" r="r" b="b"/>
              <a:pathLst>
                <a:path w="137795" h="83185">
                  <a:moveTo>
                    <a:pt x="50711" y="0"/>
                  </a:moveTo>
                  <a:lnTo>
                    <a:pt x="0" y="0"/>
                  </a:lnTo>
                  <a:lnTo>
                    <a:pt x="0" y="83159"/>
                  </a:lnTo>
                  <a:lnTo>
                    <a:pt x="50711" y="83159"/>
                  </a:lnTo>
                  <a:lnTo>
                    <a:pt x="50711" y="0"/>
                  </a:lnTo>
                  <a:close/>
                </a:path>
                <a:path w="137795" h="83185">
                  <a:moveTo>
                    <a:pt x="137337" y="0"/>
                  </a:moveTo>
                  <a:lnTo>
                    <a:pt x="86626" y="0"/>
                  </a:lnTo>
                  <a:lnTo>
                    <a:pt x="86626" y="83159"/>
                  </a:lnTo>
                  <a:lnTo>
                    <a:pt x="137337" y="83159"/>
                  </a:lnTo>
                  <a:lnTo>
                    <a:pt x="137337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056270" y="1957235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27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27" y="20967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091614" y="1842998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4" h="55244">
                  <a:moveTo>
                    <a:pt x="33566" y="0"/>
                  </a:moveTo>
                  <a:lnTo>
                    <a:pt x="0" y="0"/>
                  </a:lnTo>
                  <a:lnTo>
                    <a:pt x="0" y="55054"/>
                  </a:lnTo>
                  <a:lnTo>
                    <a:pt x="33566" y="55054"/>
                  </a:lnTo>
                  <a:lnTo>
                    <a:pt x="3356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148967" y="1843011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7518" y="0"/>
                  </a:moveTo>
                  <a:lnTo>
                    <a:pt x="0" y="0"/>
                  </a:lnTo>
                  <a:lnTo>
                    <a:pt x="0" y="22656"/>
                  </a:lnTo>
                  <a:lnTo>
                    <a:pt x="7518" y="22656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104720" y="1882152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69">
                  <a:moveTo>
                    <a:pt x="17970" y="0"/>
                  </a:moveTo>
                  <a:lnTo>
                    <a:pt x="0" y="0"/>
                  </a:lnTo>
                  <a:lnTo>
                    <a:pt x="0" y="13893"/>
                  </a:lnTo>
                  <a:lnTo>
                    <a:pt x="17970" y="13893"/>
                  </a:lnTo>
                  <a:lnTo>
                    <a:pt x="17970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969516" y="1898053"/>
              <a:ext cx="11430" cy="27305"/>
            </a:xfrm>
            <a:custGeom>
              <a:avLst/>
              <a:gdLst/>
              <a:ahLst/>
              <a:cxnLst/>
              <a:rect l="l" t="t" r="r" b="b"/>
              <a:pathLst>
                <a:path w="11429" h="27305">
                  <a:moveTo>
                    <a:pt x="11379" y="0"/>
                  </a:moveTo>
                  <a:lnTo>
                    <a:pt x="0" y="0"/>
                  </a:lnTo>
                  <a:lnTo>
                    <a:pt x="0" y="27076"/>
                  </a:lnTo>
                  <a:lnTo>
                    <a:pt x="11379" y="27076"/>
                  </a:lnTo>
                  <a:lnTo>
                    <a:pt x="11379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923644" y="1977961"/>
              <a:ext cx="278765" cy="6985"/>
            </a:xfrm>
            <a:custGeom>
              <a:avLst/>
              <a:gdLst/>
              <a:ahLst/>
              <a:cxnLst/>
              <a:rect l="l" t="t" r="r" b="b"/>
              <a:pathLst>
                <a:path w="278765" h="6985">
                  <a:moveTo>
                    <a:pt x="278472" y="0"/>
                  </a:moveTo>
                  <a:lnTo>
                    <a:pt x="0" y="0"/>
                  </a:lnTo>
                  <a:lnTo>
                    <a:pt x="0" y="6540"/>
                  </a:lnTo>
                  <a:lnTo>
                    <a:pt x="278472" y="6540"/>
                  </a:lnTo>
                  <a:lnTo>
                    <a:pt x="278472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276996" y="1663979"/>
              <a:ext cx="424484" cy="510235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8312619" y="1984489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29" h="34289">
                  <a:moveTo>
                    <a:pt x="11353" y="0"/>
                  </a:moveTo>
                  <a:lnTo>
                    <a:pt x="0" y="0"/>
                  </a:lnTo>
                  <a:lnTo>
                    <a:pt x="0" y="34226"/>
                  </a:lnTo>
                  <a:lnTo>
                    <a:pt x="11353" y="34226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245792" y="2043658"/>
              <a:ext cx="114300" cy="104139"/>
            </a:xfrm>
            <a:custGeom>
              <a:avLst/>
              <a:gdLst/>
              <a:ahLst/>
              <a:cxnLst/>
              <a:rect l="l" t="t" r="r" b="b"/>
              <a:pathLst>
                <a:path w="114300" h="104139">
                  <a:moveTo>
                    <a:pt x="27101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01" y="20967"/>
                  </a:lnTo>
                  <a:lnTo>
                    <a:pt x="27101" y="0"/>
                  </a:lnTo>
                  <a:close/>
                </a:path>
                <a:path w="114300" h="104139">
                  <a:moveTo>
                    <a:pt x="113741" y="83159"/>
                  </a:moveTo>
                  <a:lnTo>
                    <a:pt x="86601" y="83159"/>
                  </a:lnTo>
                  <a:lnTo>
                    <a:pt x="86601" y="104127"/>
                  </a:lnTo>
                  <a:lnTo>
                    <a:pt x="113741" y="104127"/>
                  </a:lnTo>
                  <a:lnTo>
                    <a:pt x="113741" y="83159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312619" y="1984501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11" y="0"/>
                  </a:moveTo>
                  <a:lnTo>
                    <a:pt x="0" y="0"/>
                  </a:lnTo>
                  <a:lnTo>
                    <a:pt x="0" y="83159"/>
                  </a:lnTo>
                  <a:lnTo>
                    <a:pt x="50711" y="83159"/>
                  </a:lnTo>
                  <a:lnTo>
                    <a:pt x="5071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399233" y="1984489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29" h="34289">
                  <a:moveTo>
                    <a:pt x="11366" y="0"/>
                  </a:moveTo>
                  <a:lnTo>
                    <a:pt x="0" y="0"/>
                  </a:lnTo>
                  <a:lnTo>
                    <a:pt x="0" y="34226"/>
                  </a:lnTo>
                  <a:lnTo>
                    <a:pt x="11366" y="34226"/>
                  </a:lnTo>
                  <a:lnTo>
                    <a:pt x="11366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332393" y="2043658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39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39" y="20967"/>
                  </a:lnTo>
                  <a:lnTo>
                    <a:pt x="27139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353348" y="1843011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7505" y="0"/>
                  </a:moveTo>
                  <a:lnTo>
                    <a:pt x="0" y="0"/>
                  </a:lnTo>
                  <a:lnTo>
                    <a:pt x="0" y="22656"/>
                  </a:lnTo>
                  <a:lnTo>
                    <a:pt x="7505" y="22656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311324" y="1898053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11" y="0"/>
                  </a:moveTo>
                  <a:lnTo>
                    <a:pt x="0" y="0"/>
                  </a:lnTo>
                  <a:lnTo>
                    <a:pt x="0" y="83159"/>
                  </a:lnTo>
                  <a:lnTo>
                    <a:pt x="50711" y="83159"/>
                  </a:lnTo>
                  <a:lnTo>
                    <a:pt x="5071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331098" y="1957235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27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27" y="20967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366455" y="1842998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4" h="55244">
                  <a:moveTo>
                    <a:pt x="33566" y="0"/>
                  </a:moveTo>
                  <a:lnTo>
                    <a:pt x="0" y="0"/>
                  </a:lnTo>
                  <a:lnTo>
                    <a:pt x="0" y="55054"/>
                  </a:lnTo>
                  <a:lnTo>
                    <a:pt x="33566" y="55054"/>
                  </a:lnTo>
                  <a:lnTo>
                    <a:pt x="3356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423808" y="1843011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7518" y="0"/>
                  </a:moveTo>
                  <a:lnTo>
                    <a:pt x="0" y="0"/>
                  </a:lnTo>
                  <a:lnTo>
                    <a:pt x="0" y="22656"/>
                  </a:lnTo>
                  <a:lnTo>
                    <a:pt x="7518" y="22656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379561" y="1882152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69">
                  <a:moveTo>
                    <a:pt x="17970" y="0"/>
                  </a:moveTo>
                  <a:lnTo>
                    <a:pt x="0" y="0"/>
                  </a:lnTo>
                  <a:lnTo>
                    <a:pt x="0" y="13893"/>
                  </a:lnTo>
                  <a:lnTo>
                    <a:pt x="17970" y="13893"/>
                  </a:lnTo>
                  <a:lnTo>
                    <a:pt x="17970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498801" y="1984501"/>
              <a:ext cx="83159" cy="83159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8534717" y="1984489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29" h="34289">
                  <a:moveTo>
                    <a:pt x="11366" y="0"/>
                  </a:moveTo>
                  <a:lnTo>
                    <a:pt x="0" y="0"/>
                  </a:lnTo>
                  <a:lnTo>
                    <a:pt x="0" y="34226"/>
                  </a:lnTo>
                  <a:lnTo>
                    <a:pt x="11366" y="34226"/>
                  </a:lnTo>
                  <a:lnTo>
                    <a:pt x="11366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98801" y="2067661"/>
              <a:ext cx="35915" cy="83172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585453" y="2067661"/>
              <a:ext cx="65824" cy="83172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534704" y="2067661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36" y="0"/>
                  </a:moveTo>
                  <a:lnTo>
                    <a:pt x="0" y="0"/>
                  </a:lnTo>
                  <a:lnTo>
                    <a:pt x="0" y="83172"/>
                  </a:lnTo>
                  <a:lnTo>
                    <a:pt x="50736" y="83172"/>
                  </a:lnTo>
                  <a:lnTo>
                    <a:pt x="5073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621344" y="2067661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29" h="34289">
                  <a:moveTo>
                    <a:pt x="11341" y="0"/>
                  </a:moveTo>
                  <a:lnTo>
                    <a:pt x="0" y="0"/>
                  </a:lnTo>
                  <a:lnTo>
                    <a:pt x="0" y="34213"/>
                  </a:lnTo>
                  <a:lnTo>
                    <a:pt x="11341" y="34213"/>
                  </a:lnTo>
                  <a:lnTo>
                    <a:pt x="11341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554504" y="2126818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27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27" y="20967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585453" y="1984501"/>
              <a:ext cx="65824" cy="83159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534704" y="1984501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36" y="0"/>
                  </a:moveTo>
                  <a:lnTo>
                    <a:pt x="0" y="0"/>
                  </a:lnTo>
                  <a:lnTo>
                    <a:pt x="0" y="83159"/>
                  </a:lnTo>
                  <a:lnTo>
                    <a:pt x="50736" y="83159"/>
                  </a:lnTo>
                  <a:lnTo>
                    <a:pt x="5073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54504" y="2043658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27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27" y="20967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621344" y="1898053"/>
              <a:ext cx="80632" cy="252780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52967" y="1843011"/>
              <a:ext cx="55079" cy="55041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519375" y="1842998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4" h="55244">
                  <a:moveTo>
                    <a:pt x="33604" y="0"/>
                  </a:moveTo>
                  <a:lnTo>
                    <a:pt x="0" y="0"/>
                  </a:lnTo>
                  <a:lnTo>
                    <a:pt x="0" y="55054"/>
                  </a:lnTo>
                  <a:lnTo>
                    <a:pt x="33604" y="55054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76741" y="1843011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7505" y="0"/>
                  </a:moveTo>
                  <a:lnTo>
                    <a:pt x="0" y="0"/>
                  </a:lnTo>
                  <a:lnTo>
                    <a:pt x="0" y="22656"/>
                  </a:lnTo>
                  <a:lnTo>
                    <a:pt x="7505" y="22656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32482" y="1882152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69">
                  <a:moveTo>
                    <a:pt x="17957" y="0"/>
                  </a:moveTo>
                  <a:lnTo>
                    <a:pt x="0" y="0"/>
                  </a:lnTo>
                  <a:lnTo>
                    <a:pt x="0" y="13893"/>
                  </a:lnTo>
                  <a:lnTo>
                    <a:pt x="17957" y="13893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498801" y="1898053"/>
              <a:ext cx="83159" cy="83172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585453" y="1898053"/>
              <a:ext cx="65824" cy="83172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8534704" y="1898053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36" y="0"/>
                  </a:moveTo>
                  <a:lnTo>
                    <a:pt x="0" y="0"/>
                  </a:lnTo>
                  <a:lnTo>
                    <a:pt x="0" y="83159"/>
                  </a:lnTo>
                  <a:lnTo>
                    <a:pt x="50736" y="83159"/>
                  </a:lnTo>
                  <a:lnTo>
                    <a:pt x="5073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21344" y="1898053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29" h="34289">
                  <a:moveTo>
                    <a:pt x="11341" y="0"/>
                  </a:moveTo>
                  <a:lnTo>
                    <a:pt x="0" y="0"/>
                  </a:lnTo>
                  <a:lnTo>
                    <a:pt x="0" y="34226"/>
                  </a:lnTo>
                  <a:lnTo>
                    <a:pt x="11341" y="34226"/>
                  </a:lnTo>
                  <a:lnTo>
                    <a:pt x="11341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54504" y="1957235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27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27" y="20967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623427" y="1843011"/>
              <a:ext cx="43611" cy="55041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8589835" y="1842998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4" h="55244">
                  <a:moveTo>
                    <a:pt x="33591" y="0"/>
                  </a:moveTo>
                  <a:lnTo>
                    <a:pt x="0" y="0"/>
                  </a:lnTo>
                  <a:lnTo>
                    <a:pt x="0" y="55054"/>
                  </a:lnTo>
                  <a:lnTo>
                    <a:pt x="33591" y="55054"/>
                  </a:lnTo>
                  <a:lnTo>
                    <a:pt x="3359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647188" y="1843011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7518" y="0"/>
                  </a:moveTo>
                  <a:lnTo>
                    <a:pt x="0" y="0"/>
                  </a:lnTo>
                  <a:lnTo>
                    <a:pt x="0" y="22656"/>
                  </a:lnTo>
                  <a:lnTo>
                    <a:pt x="7518" y="22656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602941" y="1882152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69">
                  <a:moveTo>
                    <a:pt x="17957" y="0"/>
                  </a:moveTo>
                  <a:lnTo>
                    <a:pt x="0" y="0"/>
                  </a:lnTo>
                  <a:lnTo>
                    <a:pt x="0" y="13893"/>
                  </a:lnTo>
                  <a:lnTo>
                    <a:pt x="17957" y="13893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651265" y="1898053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11" y="0"/>
                  </a:moveTo>
                  <a:lnTo>
                    <a:pt x="0" y="0"/>
                  </a:lnTo>
                  <a:lnTo>
                    <a:pt x="0" y="83172"/>
                  </a:lnTo>
                  <a:lnTo>
                    <a:pt x="50711" y="83172"/>
                  </a:lnTo>
                  <a:lnTo>
                    <a:pt x="5071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71077" y="1957235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01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01" y="2096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67038" y="1842998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4" h="55244">
                  <a:moveTo>
                    <a:pt x="33591" y="0"/>
                  </a:moveTo>
                  <a:lnTo>
                    <a:pt x="0" y="0"/>
                  </a:lnTo>
                  <a:lnTo>
                    <a:pt x="0" y="55054"/>
                  </a:lnTo>
                  <a:lnTo>
                    <a:pt x="33591" y="55054"/>
                  </a:lnTo>
                  <a:lnTo>
                    <a:pt x="3359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680144" y="1882152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69">
                  <a:moveTo>
                    <a:pt x="17957" y="0"/>
                  </a:moveTo>
                  <a:lnTo>
                    <a:pt x="0" y="0"/>
                  </a:lnTo>
                  <a:lnTo>
                    <a:pt x="0" y="13893"/>
                  </a:lnTo>
                  <a:lnTo>
                    <a:pt x="17957" y="13893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651265" y="1898053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11" y="0"/>
                  </a:moveTo>
                  <a:lnTo>
                    <a:pt x="0" y="0"/>
                  </a:lnTo>
                  <a:lnTo>
                    <a:pt x="0" y="83172"/>
                  </a:lnTo>
                  <a:lnTo>
                    <a:pt x="50711" y="83172"/>
                  </a:lnTo>
                  <a:lnTo>
                    <a:pt x="5071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671077" y="1957235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01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01" y="2096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92299" y="1977961"/>
              <a:ext cx="210185" cy="6985"/>
            </a:xfrm>
            <a:custGeom>
              <a:avLst/>
              <a:gdLst/>
              <a:ahLst/>
              <a:cxnLst/>
              <a:rect l="l" t="t" r="r" b="b"/>
              <a:pathLst>
                <a:path w="210184" h="6985">
                  <a:moveTo>
                    <a:pt x="210121" y="0"/>
                  </a:moveTo>
                  <a:lnTo>
                    <a:pt x="0" y="0"/>
                  </a:lnTo>
                  <a:lnTo>
                    <a:pt x="0" y="6540"/>
                  </a:lnTo>
                  <a:lnTo>
                    <a:pt x="210121" y="6540"/>
                  </a:lnTo>
                  <a:lnTo>
                    <a:pt x="210121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276806" y="2151278"/>
              <a:ext cx="582930" cy="23495"/>
            </a:xfrm>
            <a:custGeom>
              <a:avLst/>
              <a:gdLst/>
              <a:ahLst/>
              <a:cxnLst/>
              <a:rect l="l" t="t" r="r" b="b"/>
              <a:pathLst>
                <a:path w="582929" h="23494">
                  <a:moveTo>
                    <a:pt x="582523" y="0"/>
                  </a:moveTo>
                  <a:lnTo>
                    <a:pt x="0" y="0"/>
                  </a:lnTo>
                  <a:lnTo>
                    <a:pt x="0" y="23393"/>
                  </a:lnTo>
                  <a:lnTo>
                    <a:pt x="582523" y="23393"/>
                  </a:lnTo>
                  <a:lnTo>
                    <a:pt x="582523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1736731" y="1348701"/>
              <a:ext cx="1096010" cy="894080"/>
            </a:xfrm>
            <a:custGeom>
              <a:avLst/>
              <a:gdLst/>
              <a:ahLst/>
              <a:cxnLst/>
              <a:rect l="l" t="t" r="r" b="b"/>
              <a:pathLst>
                <a:path w="1096009" h="894080">
                  <a:moveTo>
                    <a:pt x="1095768" y="459981"/>
                  </a:moveTo>
                  <a:lnTo>
                    <a:pt x="821829" y="459981"/>
                  </a:lnTo>
                  <a:lnTo>
                    <a:pt x="821829" y="0"/>
                  </a:lnTo>
                  <a:lnTo>
                    <a:pt x="273926" y="0"/>
                  </a:lnTo>
                  <a:lnTo>
                    <a:pt x="273926" y="459981"/>
                  </a:lnTo>
                  <a:lnTo>
                    <a:pt x="0" y="459981"/>
                  </a:lnTo>
                  <a:lnTo>
                    <a:pt x="0" y="893572"/>
                  </a:lnTo>
                  <a:lnTo>
                    <a:pt x="273926" y="893572"/>
                  </a:lnTo>
                  <a:lnTo>
                    <a:pt x="821829" y="893572"/>
                  </a:lnTo>
                  <a:lnTo>
                    <a:pt x="1095768" y="893572"/>
                  </a:lnTo>
                  <a:lnTo>
                    <a:pt x="1095768" y="459981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558560" y="1808670"/>
              <a:ext cx="152730" cy="433603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11766334" y="1398091"/>
              <a:ext cx="1048385" cy="844550"/>
            </a:xfrm>
            <a:custGeom>
              <a:avLst/>
              <a:gdLst/>
              <a:ahLst/>
              <a:cxnLst/>
              <a:rect l="l" t="t" r="r" b="b"/>
              <a:pathLst>
                <a:path w="1048384" h="844550">
                  <a:moveTo>
                    <a:pt x="20624" y="438556"/>
                  </a:moveTo>
                  <a:lnTo>
                    <a:pt x="0" y="438556"/>
                  </a:lnTo>
                  <a:lnTo>
                    <a:pt x="0" y="819023"/>
                  </a:lnTo>
                  <a:lnTo>
                    <a:pt x="20624" y="819023"/>
                  </a:lnTo>
                  <a:lnTo>
                    <a:pt x="20624" y="438556"/>
                  </a:lnTo>
                  <a:close/>
                </a:path>
                <a:path w="1048384" h="844550">
                  <a:moveTo>
                    <a:pt x="57924" y="438556"/>
                  </a:moveTo>
                  <a:lnTo>
                    <a:pt x="37274" y="438556"/>
                  </a:lnTo>
                  <a:lnTo>
                    <a:pt x="37274" y="819023"/>
                  </a:lnTo>
                  <a:lnTo>
                    <a:pt x="57924" y="819023"/>
                  </a:lnTo>
                  <a:lnTo>
                    <a:pt x="57924" y="438556"/>
                  </a:lnTo>
                  <a:close/>
                </a:path>
                <a:path w="1048384" h="844550">
                  <a:moveTo>
                    <a:pt x="95211" y="438556"/>
                  </a:moveTo>
                  <a:lnTo>
                    <a:pt x="74587" y="438556"/>
                  </a:lnTo>
                  <a:lnTo>
                    <a:pt x="74587" y="819023"/>
                  </a:lnTo>
                  <a:lnTo>
                    <a:pt x="95211" y="819023"/>
                  </a:lnTo>
                  <a:lnTo>
                    <a:pt x="95211" y="438556"/>
                  </a:lnTo>
                  <a:close/>
                </a:path>
                <a:path w="1048384" h="844550">
                  <a:moveTo>
                    <a:pt x="132486" y="438556"/>
                  </a:moveTo>
                  <a:lnTo>
                    <a:pt x="111848" y="438556"/>
                  </a:lnTo>
                  <a:lnTo>
                    <a:pt x="111848" y="819023"/>
                  </a:lnTo>
                  <a:lnTo>
                    <a:pt x="132486" y="819023"/>
                  </a:lnTo>
                  <a:lnTo>
                    <a:pt x="132486" y="438556"/>
                  </a:lnTo>
                  <a:close/>
                </a:path>
                <a:path w="1048384" h="844550">
                  <a:moveTo>
                    <a:pt x="169773" y="438556"/>
                  </a:moveTo>
                  <a:lnTo>
                    <a:pt x="149148" y="438556"/>
                  </a:lnTo>
                  <a:lnTo>
                    <a:pt x="149148" y="819023"/>
                  </a:lnTo>
                  <a:lnTo>
                    <a:pt x="169773" y="819023"/>
                  </a:lnTo>
                  <a:lnTo>
                    <a:pt x="169773" y="438556"/>
                  </a:lnTo>
                  <a:close/>
                </a:path>
                <a:path w="1048384" h="844550">
                  <a:moveTo>
                    <a:pt x="207048" y="438556"/>
                  </a:moveTo>
                  <a:lnTo>
                    <a:pt x="186410" y="438556"/>
                  </a:lnTo>
                  <a:lnTo>
                    <a:pt x="186410" y="819023"/>
                  </a:lnTo>
                  <a:lnTo>
                    <a:pt x="207048" y="819023"/>
                  </a:lnTo>
                  <a:lnTo>
                    <a:pt x="207048" y="438556"/>
                  </a:lnTo>
                  <a:close/>
                </a:path>
                <a:path w="1048384" h="844550">
                  <a:moveTo>
                    <a:pt x="357720" y="513232"/>
                  </a:moveTo>
                  <a:lnTo>
                    <a:pt x="280670" y="513232"/>
                  </a:lnTo>
                  <a:lnTo>
                    <a:pt x="280670" y="590296"/>
                  </a:lnTo>
                  <a:lnTo>
                    <a:pt x="357720" y="590296"/>
                  </a:lnTo>
                  <a:lnTo>
                    <a:pt x="357720" y="513232"/>
                  </a:lnTo>
                  <a:close/>
                </a:path>
                <a:path w="1048384" h="844550">
                  <a:moveTo>
                    <a:pt x="357720" y="410578"/>
                  </a:moveTo>
                  <a:lnTo>
                    <a:pt x="280670" y="410578"/>
                  </a:lnTo>
                  <a:lnTo>
                    <a:pt x="280670" y="487641"/>
                  </a:lnTo>
                  <a:lnTo>
                    <a:pt x="357720" y="487641"/>
                  </a:lnTo>
                  <a:lnTo>
                    <a:pt x="357720" y="410578"/>
                  </a:lnTo>
                  <a:close/>
                </a:path>
                <a:path w="1048384" h="844550">
                  <a:moveTo>
                    <a:pt x="357720" y="307936"/>
                  </a:moveTo>
                  <a:lnTo>
                    <a:pt x="280670" y="307936"/>
                  </a:lnTo>
                  <a:lnTo>
                    <a:pt x="280670" y="385000"/>
                  </a:lnTo>
                  <a:lnTo>
                    <a:pt x="357720" y="385000"/>
                  </a:lnTo>
                  <a:lnTo>
                    <a:pt x="357720" y="307936"/>
                  </a:lnTo>
                  <a:close/>
                </a:path>
                <a:path w="1048384" h="844550">
                  <a:moveTo>
                    <a:pt x="357720" y="205295"/>
                  </a:moveTo>
                  <a:lnTo>
                    <a:pt x="280670" y="205295"/>
                  </a:lnTo>
                  <a:lnTo>
                    <a:pt x="280670" y="282359"/>
                  </a:lnTo>
                  <a:lnTo>
                    <a:pt x="357720" y="282359"/>
                  </a:lnTo>
                  <a:lnTo>
                    <a:pt x="357720" y="205295"/>
                  </a:lnTo>
                  <a:close/>
                </a:path>
                <a:path w="1048384" h="844550">
                  <a:moveTo>
                    <a:pt x="357720" y="102654"/>
                  </a:moveTo>
                  <a:lnTo>
                    <a:pt x="280670" y="102654"/>
                  </a:lnTo>
                  <a:lnTo>
                    <a:pt x="280670" y="179717"/>
                  </a:lnTo>
                  <a:lnTo>
                    <a:pt x="357720" y="179717"/>
                  </a:lnTo>
                  <a:lnTo>
                    <a:pt x="357720" y="102654"/>
                  </a:lnTo>
                  <a:close/>
                </a:path>
                <a:path w="1048384" h="844550">
                  <a:moveTo>
                    <a:pt x="357720" y="0"/>
                  </a:moveTo>
                  <a:lnTo>
                    <a:pt x="280670" y="0"/>
                  </a:lnTo>
                  <a:lnTo>
                    <a:pt x="280670" y="77063"/>
                  </a:lnTo>
                  <a:lnTo>
                    <a:pt x="357720" y="77063"/>
                  </a:lnTo>
                  <a:lnTo>
                    <a:pt x="357720" y="0"/>
                  </a:lnTo>
                  <a:close/>
                </a:path>
                <a:path w="1048384" h="844550">
                  <a:moveTo>
                    <a:pt x="458736" y="513232"/>
                  </a:moveTo>
                  <a:lnTo>
                    <a:pt x="381711" y="513232"/>
                  </a:lnTo>
                  <a:lnTo>
                    <a:pt x="381711" y="590296"/>
                  </a:lnTo>
                  <a:lnTo>
                    <a:pt x="458736" y="590296"/>
                  </a:lnTo>
                  <a:lnTo>
                    <a:pt x="458736" y="513232"/>
                  </a:lnTo>
                  <a:close/>
                </a:path>
                <a:path w="1048384" h="844550">
                  <a:moveTo>
                    <a:pt x="458736" y="410578"/>
                  </a:moveTo>
                  <a:lnTo>
                    <a:pt x="381711" y="410578"/>
                  </a:lnTo>
                  <a:lnTo>
                    <a:pt x="381711" y="487641"/>
                  </a:lnTo>
                  <a:lnTo>
                    <a:pt x="458736" y="487641"/>
                  </a:lnTo>
                  <a:lnTo>
                    <a:pt x="458736" y="410578"/>
                  </a:lnTo>
                  <a:close/>
                </a:path>
                <a:path w="1048384" h="844550">
                  <a:moveTo>
                    <a:pt x="458736" y="0"/>
                  </a:moveTo>
                  <a:lnTo>
                    <a:pt x="381711" y="0"/>
                  </a:lnTo>
                  <a:lnTo>
                    <a:pt x="381711" y="77063"/>
                  </a:lnTo>
                  <a:lnTo>
                    <a:pt x="458736" y="77063"/>
                  </a:lnTo>
                  <a:lnTo>
                    <a:pt x="458736" y="0"/>
                  </a:lnTo>
                  <a:close/>
                </a:path>
                <a:path w="1048384" h="844550">
                  <a:moveTo>
                    <a:pt x="559777" y="513232"/>
                  </a:moveTo>
                  <a:lnTo>
                    <a:pt x="482739" y="513232"/>
                  </a:lnTo>
                  <a:lnTo>
                    <a:pt x="482739" y="590296"/>
                  </a:lnTo>
                  <a:lnTo>
                    <a:pt x="559777" y="590296"/>
                  </a:lnTo>
                  <a:lnTo>
                    <a:pt x="559777" y="513232"/>
                  </a:lnTo>
                  <a:close/>
                </a:path>
                <a:path w="1048384" h="844550">
                  <a:moveTo>
                    <a:pt x="559777" y="410578"/>
                  </a:moveTo>
                  <a:lnTo>
                    <a:pt x="482739" y="410578"/>
                  </a:lnTo>
                  <a:lnTo>
                    <a:pt x="482739" y="487641"/>
                  </a:lnTo>
                  <a:lnTo>
                    <a:pt x="559777" y="487641"/>
                  </a:lnTo>
                  <a:lnTo>
                    <a:pt x="559777" y="410578"/>
                  </a:lnTo>
                  <a:close/>
                </a:path>
                <a:path w="1048384" h="844550">
                  <a:moveTo>
                    <a:pt x="559777" y="307962"/>
                  </a:moveTo>
                  <a:lnTo>
                    <a:pt x="482739" y="307962"/>
                  </a:lnTo>
                  <a:lnTo>
                    <a:pt x="482739" y="385013"/>
                  </a:lnTo>
                  <a:lnTo>
                    <a:pt x="559777" y="385013"/>
                  </a:lnTo>
                  <a:lnTo>
                    <a:pt x="559777" y="307962"/>
                  </a:lnTo>
                  <a:close/>
                </a:path>
                <a:path w="1048384" h="844550">
                  <a:moveTo>
                    <a:pt x="559777" y="205308"/>
                  </a:moveTo>
                  <a:lnTo>
                    <a:pt x="482739" y="205308"/>
                  </a:lnTo>
                  <a:lnTo>
                    <a:pt x="482739" y="282359"/>
                  </a:lnTo>
                  <a:lnTo>
                    <a:pt x="559777" y="282359"/>
                  </a:lnTo>
                  <a:lnTo>
                    <a:pt x="559777" y="205308"/>
                  </a:lnTo>
                  <a:close/>
                </a:path>
                <a:path w="1048384" h="844550">
                  <a:moveTo>
                    <a:pt x="559777" y="102654"/>
                  </a:moveTo>
                  <a:lnTo>
                    <a:pt x="482739" y="102654"/>
                  </a:lnTo>
                  <a:lnTo>
                    <a:pt x="482739" y="179717"/>
                  </a:lnTo>
                  <a:lnTo>
                    <a:pt x="559777" y="179717"/>
                  </a:lnTo>
                  <a:lnTo>
                    <a:pt x="559777" y="102654"/>
                  </a:lnTo>
                  <a:close/>
                </a:path>
                <a:path w="1048384" h="844550">
                  <a:moveTo>
                    <a:pt x="559777" y="0"/>
                  </a:moveTo>
                  <a:lnTo>
                    <a:pt x="482739" y="0"/>
                  </a:lnTo>
                  <a:lnTo>
                    <a:pt x="482739" y="77063"/>
                  </a:lnTo>
                  <a:lnTo>
                    <a:pt x="559777" y="77063"/>
                  </a:lnTo>
                  <a:lnTo>
                    <a:pt x="559777" y="0"/>
                  </a:lnTo>
                  <a:close/>
                </a:path>
                <a:path w="1048384" h="844550">
                  <a:moveTo>
                    <a:pt x="616356" y="653948"/>
                  </a:moveTo>
                  <a:lnTo>
                    <a:pt x="420243" y="653948"/>
                  </a:lnTo>
                  <a:lnTo>
                    <a:pt x="420243" y="844181"/>
                  </a:lnTo>
                  <a:lnTo>
                    <a:pt x="616356" y="844181"/>
                  </a:lnTo>
                  <a:lnTo>
                    <a:pt x="616356" y="653948"/>
                  </a:lnTo>
                  <a:close/>
                </a:path>
                <a:path w="1048384" h="844550">
                  <a:moveTo>
                    <a:pt x="660819" y="0"/>
                  </a:moveTo>
                  <a:lnTo>
                    <a:pt x="583780" y="0"/>
                  </a:lnTo>
                  <a:lnTo>
                    <a:pt x="583780" y="77063"/>
                  </a:lnTo>
                  <a:lnTo>
                    <a:pt x="660819" y="77063"/>
                  </a:lnTo>
                  <a:lnTo>
                    <a:pt x="660819" y="0"/>
                  </a:lnTo>
                  <a:close/>
                </a:path>
                <a:path w="1048384" h="844550">
                  <a:moveTo>
                    <a:pt x="660831" y="513245"/>
                  </a:moveTo>
                  <a:lnTo>
                    <a:pt x="583793" y="513245"/>
                  </a:lnTo>
                  <a:lnTo>
                    <a:pt x="583793" y="590296"/>
                  </a:lnTo>
                  <a:lnTo>
                    <a:pt x="660831" y="590296"/>
                  </a:lnTo>
                  <a:lnTo>
                    <a:pt x="660831" y="513245"/>
                  </a:lnTo>
                  <a:close/>
                </a:path>
                <a:path w="1048384" h="844550">
                  <a:moveTo>
                    <a:pt x="660831" y="410578"/>
                  </a:moveTo>
                  <a:lnTo>
                    <a:pt x="583793" y="410578"/>
                  </a:lnTo>
                  <a:lnTo>
                    <a:pt x="583793" y="487641"/>
                  </a:lnTo>
                  <a:lnTo>
                    <a:pt x="660831" y="487641"/>
                  </a:lnTo>
                  <a:lnTo>
                    <a:pt x="660831" y="410578"/>
                  </a:lnTo>
                  <a:close/>
                </a:path>
                <a:path w="1048384" h="844550">
                  <a:moveTo>
                    <a:pt x="660831" y="307962"/>
                  </a:moveTo>
                  <a:lnTo>
                    <a:pt x="583793" y="307962"/>
                  </a:lnTo>
                  <a:lnTo>
                    <a:pt x="583793" y="385013"/>
                  </a:lnTo>
                  <a:lnTo>
                    <a:pt x="660831" y="385013"/>
                  </a:lnTo>
                  <a:lnTo>
                    <a:pt x="660831" y="307962"/>
                  </a:lnTo>
                  <a:close/>
                </a:path>
                <a:path w="1048384" h="844550">
                  <a:moveTo>
                    <a:pt x="660831" y="205308"/>
                  </a:moveTo>
                  <a:lnTo>
                    <a:pt x="583793" y="205308"/>
                  </a:lnTo>
                  <a:lnTo>
                    <a:pt x="583793" y="282359"/>
                  </a:lnTo>
                  <a:lnTo>
                    <a:pt x="660831" y="282359"/>
                  </a:lnTo>
                  <a:lnTo>
                    <a:pt x="660831" y="205308"/>
                  </a:lnTo>
                  <a:close/>
                </a:path>
                <a:path w="1048384" h="844550">
                  <a:moveTo>
                    <a:pt x="660831" y="102654"/>
                  </a:moveTo>
                  <a:lnTo>
                    <a:pt x="583793" y="102654"/>
                  </a:lnTo>
                  <a:lnTo>
                    <a:pt x="583793" y="179717"/>
                  </a:lnTo>
                  <a:lnTo>
                    <a:pt x="660831" y="179717"/>
                  </a:lnTo>
                  <a:lnTo>
                    <a:pt x="660831" y="102654"/>
                  </a:lnTo>
                  <a:close/>
                </a:path>
                <a:path w="1048384" h="844550">
                  <a:moveTo>
                    <a:pt x="761873" y="513232"/>
                  </a:moveTo>
                  <a:lnTo>
                    <a:pt x="684809" y="513232"/>
                  </a:lnTo>
                  <a:lnTo>
                    <a:pt x="684809" y="590296"/>
                  </a:lnTo>
                  <a:lnTo>
                    <a:pt x="761873" y="590296"/>
                  </a:lnTo>
                  <a:lnTo>
                    <a:pt x="761873" y="513232"/>
                  </a:lnTo>
                  <a:close/>
                </a:path>
                <a:path w="1048384" h="844550">
                  <a:moveTo>
                    <a:pt x="761873" y="410578"/>
                  </a:moveTo>
                  <a:lnTo>
                    <a:pt x="684822" y="410578"/>
                  </a:lnTo>
                  <a:lnTo>
                    <a:pt x="684822" y="487641"/>
                  </a:lnTo>
                  <a:lnTo>
                    <a:pt x="761873" y="487641"/>
                  </a:lnTo>
                  <a:lnTo>
                    <a:pt x="761873" y="410578"/>
                  </a:lnTo>
                  <a:close/>
                </a:path>
                <a:path w="1048384" h="844550">
                  <a:moveTo>
                    <a:pt x="761873" y="307962"/>
                  </a:moveTo>
                  <a:lnTo>
                    <a:pt x="684822" y="307962"/>
                  </a:lnTo>
                  <a:lnTo>
                    <a:pt x="684822" y="385013"/>
                  </a:lnTo>
                  <a:lnTo>
                    <a:pt x="761873" y="385013"/>
                  </a:lnTo>
                  <a:lnTo>
                    <a:pt x="761873" y="307962"/>
                  </a:lnTo>
                  <a:close/>
                </a:path>
                <a:path w="1048384" h="844550">
                  <a:moveTo>
                    <a:pt x="761873" y="205308"/>
                  </a:moveTo>
                  <a:lnTo>
                    <a:pt x="684822" y="205308"/>
                  </a:lnTo>
                  <a:lnTo>
                    <a:pt x="684822" y="282359"/>
                  </a:lnTo>
                  <a:lnTo>
                    <a:pt x="761873" y="282359"/>
                  </a:lnTo>
                  <a:lnTo>
                    <a:pt x="761873" y="205308"/>
                  </a:lnTo>
                  <a:close/>
                </a:path>
                <a:path w="1048384" h="844550">
                  <a:moveTo>
                    <a:pt x="761873" y="102654"/>
                  </a:moveTo>
                  <a:lnTo>
                    <a:pt x="684822" y="102654"/>
                  </a:lnTo>
                  <a:lnTo>
                    <a:pt x="684822" y="179717"/>
                  </a:lnTo>
                  <a:lnTo>
                    <a:pt x="761873" y="179717"/>
                  </a:lnTo>
                  <a:lnTo>
                    <a:pt x="761873" y="102654"/>
                  </a:lnTo>
                  <a:close/>
                </a:path>
                <a:path w="1048384" h="844550">
                  <a:moveTo>
                    <a:pt x="761873" y="0"/>
                  </a:moveTo>
                  <a:lnTo>
                    <a:pt x="684809" y="0"/>
                  </a:lnTo>
                  <a:lnTo>
                    <a:pt x="684809" y="77063"/>
                  </a:lnTo>
                  <a:lnTo>
                    <a:pt x="761873" y="77063"/>
                  </a:lnTo>
                  <a:lnTo>
                    <a:pt x="761873" y="0"/>
                  </a:lnTo>
                  <a:close/>
                </a:path>
                <a:path w="1048384" h="844550">
                  <a:moveTo>
                    <a:pt x="836625" y="438556"/>
                  </a:moveTo>
                  <a:lnTo>
                    <a:pt x="816000" y="438556"/>
                  </a:lnTo>
                  <a:lnTo>
                    <a:pt x="816000" y="819023"/>
                  </a:lnTo>
                  <a:lnTo>
                    <a:pt x="836625" y="819023"/>
                  </a:lnTo>
                  <a:lnTo>
                    <a:pt x="836625" y="438556"/>
                  </a:lnTo>
                  <a:close/>
                </a:path>
                <a:path w="1048384" h="844550">
                  <a:moveTo>
                    <a:pt x="878890" y="438556"/>
                  </a:moveTo>
                  <a:lnTo>
                    <a:pt x="858266" y="438556"/>
                  </a:lnTo>
                  <a:lnTo>
                    <a:pt x="858266" y="819023"/>
                  </a:lnTo>
                  <a:lnTo>
                    <a:pt x="878890" y="819023"/>
                  </a:lnTo>
                  <a:lnTo>
                    <a:pt x="878890" y="438556"/>
                  </a:lnTo>
                  <a:close/>
                </a:path>
                <a:path w="1048384" h="844550">
                  <a:moveTo>
                    <a:pt x="921169" y="438556"/>
                  </a:moveTo>
                  <a:lnTo>
                    <a:pt x="900531" y="438556"/>
                  </a:lnTo>
                  <a:lnTo>
                    <a:pt x="900531" y="819023"/>
                  </a:lnTo>
                  <a:lnTo>
                    <a:pt x="921169" y="819023"/>
                  </a:lnTo>
                  <a:lnTo>
                    <a:pt x="921169" y="438556"/>
                  </a:lnTo>
                  <a:close/>
                </a:path>
                <a:path w="1048384" h="844550">
                  <a:moveTo>
                    <a:pt x="963434" y="438556"/>
                  </a:moveTo>
                  <a:lnTo>
                    <a:pt x="942809" y="438556"/>
                  </a:lnTo>
                  <a:lnTo>
                    <a:pt x="942809" y="819023"/>
                  </a:lnTo>
                  <a:lnTo>
                    <a:pt x="963434" y="819023"/>
                  </a:lnTo>
                  <a:lnTo>
                    <a:pt x="963434" y="438556"/>
                  </a:lnTo>
                  <a:close/>
                </a:path>
                <a:path w="1048384" h="844550">
                  <a:moveTo>
                    <a:pt x="1005713" y="438556"/>
                  </a:moveTo>
                  <a:lnTo>
                    <a:pt x="985088" y="438556"/>
                  </a:lnTo>
                  <a:lnTo>
                    <a:pt x="985088" y="819023"/>
                  </a:lnTo>
                  <a:lnTo>
                    <a:pt x="1005713" y="819023"/>
                  </a:lnTo>
                  <a:lnTo>
                    <a:pt x="1005713" y="438556"/>
                  </a:lnTo>
                  <a:close/>
                </a:path>
                <a:path w="1048384" h="844550">
                  <a:moveTo>
                    <a:pt x="1047991" y="438556"/>
                  </a:moveTo>
                  <a:lnTo>
                    <a:pt x="1027353" y="438556"/>
                  </a:lnTo>
                  <a:lnTo>
                    <a:pt x="1027353" y="819023"/>
                  </a:lnTo>
                  <a:lnTo>
                    <a:pt x="1047991" y="819023"/>
                  </a:lnTo>
                  <a:lnTo>
                    <a:pt x="1047991" y="438556"/>
                  </a:lnTo>
                  <a:close/>
                </a:path>
              </a:pathLst>
            </a:custGeom>
            <a:solidFill>
              <a:srgbClr val="77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2164260" y="1986427"/>
              <a:ext cx="240703" cy="65608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382690" y="2052040"/>
              <a:ext cx="22275" cy="14452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2082652" y="2052040"/>
              <a:ext cx="103911" cy="15273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2186564" y="2052040"/>
              <a:ext cx="196126" cy="141592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2194145" y="1522628"/>
              <a:ext cx="313575" cy="379094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2249086" y="1706029"/>
              <a:ext cx="77025" cy="77076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2249086" y="1528190"/>
              <a:ext cx="77025" cy="152260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2350127" y="1510347"/>
              <a:ext cx="161150" cy="375386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12141235" y="1441436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43395" y="0"/>
                  </a:moveTo>
                  <a:lnTo>
                    <a:pt x="98070" y="7310"/>
                  </a:lnTo>
                  <a:lnTo>
                    <a:pt x="58707" y="27666"/>
                  </a:lnTo>
                  <a:lnTo>
                    <a:pt x="27666" y="58707"/>
                  </a:lnTo>
                  <a:lnTo>
                    <a:pt x="7310" y="98070"/>
                  </a:lnTo>
                  <a:lnTo>
                    <a:pt x="0" y="143395"/>
                  </a:lnTo>
                  <a:lnTo>
                    <a:pt x="7310" y="188720"/>
                  </a:lnTo>
                  <a:lnTo>
                    <a:pt x="27666" y="228084"/>
                  </a:lnTo>
                  <a:lnTo>
                    <a:pt x="58707" y="259124"/>
                  </a:lnTo>
                  <a:lnTo>
                    <a:pt x="98070" y="279481"/>
                  </a:lnTo>
                  <a:lnTo>
                    <a:pt x="143395" y="286791"/>
                  </a:lnTo>
                  <a:lnTo>
                    <a:pt x="188708" y="279481"/>
                  </a:lnTo>
                  <a:lnTo>
                    <a:pt x="228064" y="259124"/>
                  </a:lnTo>
                  <a:lnTo>
                    <a:pt x="259101" y="228084"/>
                  </a:lnTo>
                  <a:lnTo>
                    <a:pt x="279455" y="188720"/>
                  </a:lnTo>
                  <a:lnTo>
                    <a:pt x="286766" y="143395"/>
                  </a:lnTo>
                  <a:lnTo>
                    <a:pt x="279455" y="98070"/>
                  </a:lnTo>
                  <a:lnTo>
                    <a:pt x="259101" y="58707"/>
                  </a:lnTo>
                  <a:lnTo>
                    <a:pt x="228064" y="27666"/>
                  </a:lnTo>
                  <a:lnTo>
                    <a:pt x="188708" y="7310"/>
                  </a:lnTo>
                  <a:lnTo>
                    <a:pt x="143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2214326" y="1514538"/>
              <a:ext cx="140970" cy="140970"/>
            </a:xfrm>
            <a:custGeom>
              <a:avLst/>
              <a:gdLst/>
              <a:ahLst/>
              <a:cxnLst/>
              <a:rect l="l" t="t" r="r" b="b"/>
              <a:pathLst>
                <a:path w="140970" h="140969">
                  <a:moveTo>
                    <a:pt x="140576" y="45796"/>
                  </a:moveTo>
                  <a:lnTo>
                    <a:pt x="94805" y="45796"/>
                  </a:lnTo>
                  <a:lnTo>
                    <a:pt x="94805" y="0"/>
                  </a:lnTo>
                  <a:lnTo>
                    <a:pt x="45770" y="0"/>
                  </a:lnTo>
                  <a:lnTo>
                    <a:pt x="45770" y="45796"/>
                  </a:lnTo>
                  <a:lnTo>
                    <a:pt x="0" y="45796"/>
                  </a:lnTo>
                  <a:lnTo>
                    <a:pt x="0" y="94792"/>
                  </a:lnTo>
                  <a:lnTo>
                    <a:pt x="45770" y="94792"/>
                  </a:lnTo>
                  <a:lnTo>
                    <a:pt x="45770" y="140601"/>
                  </a:lnTo>
                  <a:lnTo>
                    <a:pt x="94805" y="140601"/>
                  </a:lnTo>
                  <a:lnTo>
                    <a:pt x="94805" y="94792"/>
                  </a:lnTo>
                  <a:lnTo>
                    <a:pt x="140576" y="94792"/>
                  </a:lnTo>
                  <a:lnTo>
                    <a:pt x="140576" y="45796"/>
                  </a:lnTo>
                  <a:close/>
                </a:path>
              </a:pathLst>
            </a:custGeom>
            <a:solidFill>
              <a:srgbClr val="EF4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2832497" y="1808676"/>
              <a:ext cx="116839" cy="440055"/>
            </a:xfrm>
            <a:custGeom>
              <a:avLst/>
              <a:gdLst/>
              <a:ahLst/>
              <a:cxnLst/>
              <a:rect l="l" t="t" r="r" b="b"/>
              <a:pathLst>
                <a:path w="116840" h="440055">
                  <a:moveTo>
                    <a:pt x="0" y="0"/>
                  </a:moveTo>
                  <a:lnTo>
                    <a:pt x="0" y="439699"/>
                  </a:lnTo>
                  <a:lnTo>
                    <a:pt x="116560" y="439699"/>
                  </a:lnTo>
                  <a:lnTo>
                    <a:pt x="116560" y="116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2832499" y="1808670"/>
              <a:ext cx="116560" cy="439699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2558564" y="1348689"/>
              <a:ext cx="116560" cy="459985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1460048" y="2028519"/>
              <a:ext cx="5080" cy="40640"/>
            </a:xfrm>
            <a:custGeom>
              <a:avLst/>
              <a:gdLst/>
              <a:ahLst/>
              <a:cxnLst/>
              <a:rect l="l" t="t" r="r" b="b"/>
              <a:pathLst>
                <a:path w="5079" h="40639">
                  <a:moveTo>
                    <a:pt x="3429" y="1701"/>
                  </a:moveTo>
                  <a:lnTo>
                    <a:pt x="1714" y="0"/>
                  </a:lnTo>
                  <a:lnTo>
                    <a:pt x="0" y="1701"/>
                  </a:lnTo>
                  <a:lnTo>
                    <a:pt x="1714" y="3416"/>
                  </a:lnTo>
                  <a:lnTo>
                    <a:pt x="3429" y="1701"/>
                  </a:lnTo>
                  <a:close/>
                </a:path>
                <a:path w="5079" h="40639">
                  <a:moveTo>
                    <a:pt x="4851" y="38709"/>
                  </a:moveTo>
                  <a:lnTo>
                    <a:pt x="3149" y="37007"/>
                  </a:lnTo>
                  <a:lnTo>
                    <a:pt x="1435" y="38709"/>
                  </a:lnTo>
                  <a:lnTo>
                    <a:pt x="3149" y="40424"/>
                  </a:lnTo>
                  <a:lnTo>
                    <a:pt x="4851" y="38709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1387340" y="2010257"/>
              <a:ext cx="133985" cy="74295"/>
            </a:xfrm>
            <a:custGeom>
              <a:avLst/>
              <a:gdLst/>
              <a:ahLst/>
              <a:cxnLst/>
              <a:rect l="l" t="t" r="r" b="b"/>
              <a:pathLst>
                <a:path w="133984" h="74294">
                  <a:moveTo>
                    <a:pt x="51854" y="57442"/>
                  </a:moveTo>
                  <a:lnTo>
                    <a:pt x="45796" y="49758"/>
                  </a:lnTo>
                  <a:lnTo>
                    <a:pt x="43167" y="49758"/>
                  </a:lnTo>
                  <a:lnTo>
                    <a:pt x="30759" y="29006"/>
                  </a:lnTo>
                  <a:lnTo>
                    <a:pt x="29819" y="24828"/>
                  </a:lnTo>
                  <a:lnTo>
                    <a:pt x="28651" y="21221"/>
                  </a:lnTo>
                  <a:lnTo>
                    <a:pt x="25285" y="13398"/>
                  </a:lnTo>
                  <a:lnTo>
                    <a:pt x="28892" y="10007"/>
                  </a:lnTo>
                  <a:lnTo>
                    <a:pt x="3848" y="0"/>
                  </a:lnTo>
                  <a:lnTo>
                    <a:pt x="2082" y="1384"/>
                  </a:lnTo>
                  <a:lnTo>
                    <a:pt x="0" y="20269"/>
                  </a:lnTo>
                  <a:lnTo>
                    <a:pt x="15367" y="59817"/>
                  </a:lnTo>
                  <a:lnTo>
                    <a:pt x="29006" y="73748"/>
                  </a:lnTo>
                  <a:lnTo>
                    <a:pt x="51854" y="57442"/>
                  </a:lnTo>
                  <a:close/>
                </a:path>
                <a:path w="133984" h="74294">
                  <a:moveTo>
                    <a:pt x="133731" y="22821"/>
                  </a:moveTo>
                  <a:lnTo>
                    <a:pt x="132448" y="17335"/>
                  </a:lnTo>
                  <a:lnTo>
                    <a:pt x="130009" y="16992"/>
                  </a:lnTo>
                  <a:lnTo>
                    <a:pt x="130009" y="9766"/>
                  </a:lnTo>
                  <a:lnTo>
                    <a:pt x="128244" y="3009"/>
                  </a:lnTo>
                  <a:lnTo>
                    <a:pt x="124421" y="1739"/>
                  </a:lnTo>
                  <a:lnTo>
                    <a:pt x="111582" y="8712"/>
                  </a:lnTo>
                  <a:lnTo>
                    <a:pt x="108089" y="19939"/>
                  </a:lnTo>
                  <a:lnTo>
                    <a:pt x="108089" y="21513"/>
                  </a:lnTo>
                  <a:lnTo>
                    <a:pt x="107276" y="29222"/>
                  </a:lnTo>
                  <a:lnTo>
                    <a:pt x="109550" y="42164"/>
                  </a:lnTo>
                  <a:lnTo>
                    <a:pt x="107734" y="42760"/>
                  </a:lnTo>
                  <a:lnTo>
                    <a:pt x="106565" y="44043"/>
                  </a:lnTo>
                  <a:lnTo>
                    <a:pt x="105537" y="49987"/>
                  </a:lnTo>
                  <a:lnTo>
                    <a:pt x="114515" y="53632"/>
                  </a:lnTo>
                  <a:lnTo>
                    <a:pt x="118846" y="56896"/>
                  </a:lnTo>
                  <a:lnTo>
                    <a:pt x="119761" y="61633"/>
                  </a:lnTo>
                  <a:lnTo>
                    <a:pt x="118452" y="69684"/>
                  </a:lnTo>
                  <a:lnTo>
                    <a:pt x="123863" y="56896"/>
                  </a:lnTo>
                  <a:lnTo>
                    <a:pt x="127546" y="48463"/>
                  </a:lnTo>
                  <a:lnTo>
                    <a:pt x="130111" y="43332"/>
                  </a:lnTo>
                  <a:lnTo>
                    <a:pt x="131749" y="30886"/>
                  </a:lnTo>
                  <a:lnTo>
                    <a:pt x="133731" y="22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1152218" y="1897921"/>
              <a:ext cx="54610" cy="66040"/>
            </a:xfrm>
            <a:custGeom>
              <a:avLst/>
              <a:gdLst/>
              <a:ahLst/>
              <a:cxnLst/>
              <a:rect l="l" t="t" r="r" b="b"/>
              <a:pathLst>
                <a:path w="54609" h="66039">
                  <a:moveTo>
                    <a:pt x="41554" y="0"/>
                  </a:moveTo>
                  <a:lnTo>
                    <a:pt x="2831" y="14135"/>
                  </a:lnTo>
                  <a:lnTo>
                    <a:pt x="0" y="23962"/>
                  </a:lnTo>
                  <a:lnTo>
                    <a:pt x="4951" y="40112"/>
                  </a:lnTo>
                  <a:lnTo>
                    <a:pt x="13367" y="55586"/>
                  </a:lnTo>
                  <a:lnTo>
                    <a:pt x="20929" y="63385"/>
                  </a:lnTo>
                  <a:lnTo>
                    <a:pt x="28524" y="65557"/>
                  </a:lnTo>
                  <a:lnTo>
                    <a:pt x="29971" y="56870"/>
                  </a:lnTo>
                  <a:lnTo>
                    <a:pt x="33609" y="56870"/>
                  </a:lnTo>
                  <a:lnTo>
                    <a:pt x="34340" y="53962"/>
                  </a:lnTo>
                  <a:lnTo>
                    <a:pt x="51701" y="49631"/>
                  </a:lnTo>
                  <a:lnTo>
                    <a:pt x="45186" y="40919"/>
                  </a:lnTo>
                  <a:lnTo>
                    <a:pt x="37947" y="34404"/>
                  </a:lnTo>
                  <a:lnTo>
                    <a:pt x="40119" y="29705"/>
                  </a:lnTo>
                  <a:lnTo>
                    <a:pt x="54609" y="22466"/>
                  </a:lnTo>
                  <a:lnTo>
                    <a:pt x="52781" y="10147"/>
                  </a:lnTo>
                  <a:lnTo>
                    <a:pt x="40474" y="3632"/>
                  </a:lnTo>
                  <a:lnTo>
                    <a:pt x="41554" y="0"/>
                  </a:lnTo>
                  <a:close/>
                </a:path>
                <a:path w="54609" h="66039">
                  <a:moveTo>
                    <a:pt x="33609" y="56870"/>
                  </a:moveTo>
                  <a:lnTo>
                    <a:pt x="29971" y="56870"/>
                  </a:lnTo>
                  <a:lnTo>
                    <a:pt x="38290" y="61912"/>
                  </a:lnTo>
                  <a:lnTo>
                    <a:pt x="33248" y="58305"/>
                  </a:lnTo>
                  <a:lnTo>
                    <a:pt x="33609" y="56870"/>
                  </a:lnTo>
                  <a:close/>
                </a:path>
              </a:pathLst>
            </a:custGeom>
            <a:solidFill>
              <a:srgbClr val="2F2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1148454" y="1897303"/>
              <a:ext cx="47625" cy="335915"/>
            </a:xfrm>
            <a:custGeom>
              <a:avLst/>
              <a:gdLst/>
              <a:ahLst/>
              <a:cxnLst/>
              <a:rect l="l" t="t" r="r" b="b"/>
              <a:pathLst>
                <a:path w="47625" h="335914">
                  <a:moveTo>
                    <a:pt x="19621" y="329590"/>
                  </a:moveTo>
                  <a:lnTo>
                    <a:pt x="17259" y="307606"/>
                  </a:lnTo>
                  <a:lnTo>
                    <a:pt x="4724" y="307606"/>
                  </a:lnTo>
                  <a:lnTo>
                    <a:pt x="0" y="334302"/>
                  </a:lnTo>
                  <a:lnTo>
                    <a:pt x="9410" y="335851"/>
                  </a:lnTo>
                  <a:lnTo>
                    <a:pt x="19621" y="329590"/>
                  </a:lnTo>
                  <a:close/>
                </a:path>
                <a:path w="47625" h="335914">
                  <a:moveTo>
                    <a:pt x="47066" y="21983"/>
                  </a:moveTo>
                  <a:lnTo>
                    <a:pt x="45351" y="13436"/>
                  </a:lnTo>
                  <a:lnTo>
                    <a:pt x="40640" y="6438"/>
                  </a:lnTo>
                  <a:lnTo>
                    <a:pt x="33667" y="1727"/>
                  </a:lnTo>
                  <a:lnTo>
                    <a:pt x="25120" y="0"/>
                  </a:lnTo>
                  <a:lnTo>
                    <a:pt x="16560" y="1727"/>
                  </a:lnTo>
                  <a:lnTo>
                    <a:pt x="9575" y="6438"/>
                  </a:lnTo>
                  <a:lnTo>
                    <a:pt x="4876" y="13436"/>
                  </a:lnTo>
                  <a:lnTo>
                    <a:pt x="3149" y="21983"/>
                  </a:lnTo>
                  <a:lnTo>
                    <a:pt x="4876" y="30530"/>
                  </a:lnTo>
                  <a:lnTo>
                    <a:pt x="9575" y="37515"/>
                  </a:lnTo>
                  <a:lnTo>
                    <a:pt x="16560" y="42227"/>
                  </a:lnTo>
                  <a:lnTo>
                    <a:pt x="19456" y="42824"/>
                  </a:lnTo>
                  <a:lnTo>
                    <a:pt x="19621" y="44246"/>
                  </a:lnTo>
                  <a:lnTo>
                    <a:pt x="16573" y="51536"/>
                  </a:lnTo>
                  <a:lnTo>
                    <a:pt x="9410" y="64363"/>
                  </a:lnTo>
                  <a:lnTo>
                    <a:pt x="36880" y="65938"/>
                  </a:lnTo>
                  <a:lnTo>
                    <a:pt x="33794" y="42138"/>
                  </a:lnTo>
                  <a:lnTo>
                    <a:pt x="40640" y="37515"/>
                  </a:lnTo>
                  <a:lnTo>
                    <a:pt x="45351" y="30530"/>
                  </a:lnTo>
                  <a:lnTo>
                    <a:pt x="47066" y="21983"/>
                  </a:lnTo>
                  <a:close/>
                </a:path>
              </a:pathLst>
            </a:custGeom>
            <a:solidFill>
              <a:srgbClr val="A06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1148454" y="2106030"/>
              <a:ext cx="27940" cy="106045"/>
            </a:xfrm>
            <a:custGeom>
              <a:avLst/>
              <a:gdLst/>
              <a:ahLst/>
              <a:cxnLst/>
              <a:rect l="l" t="t" r="r" b="b"/>
              <a:pathLst>
                <a:path w="27940" h="106044">
                  <a:moveTo>
                    <a:pt x="27457" y="0"/>
                  </a:moveTo>
                  <a:lnTo>
                    <a:pt x="0" y="0"/>
                  </a:lnTo>
                  <a:lnTo>
                    <a:pt x="10198" y="39243"/>
                  </a:lnTo>
                  <a:lnTo>
                    <a:pt x="2374" y="105930"/>
                  </a:lnTo>
                  <a:lnTo>
                    <a:pt x="20408" y="104381"/>
                  </a:lnTo>
                  <a:lnTo>
                    <a:pt x="27457" y="0"/>
                  </a:lnTo>
                  <a:close/>
                </a:path>
              </a:pathLst>
            </a:custGeom>
            <a:solidFill>
              <a:srgbClr val="2F2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1148458" y="2106030"/>
              <a:ext cx="27940" cy="106045"/>
            </a:xfrm>
            <a:custGeom>
              <a:avLst/>
              <a:gdLst/>
              <a:ahLst/>
              <a:cxnLst/>
              <a:rect l="l" t="t" r="r" b="b"/>
              <a:pathLst>
                <a:path w="27940" h="106044">
                  <a:moveTo>
                    <a:pt x="27457" y="0"/>
                  </a:moveTo>
                  <a:lnTo>
                    <a:pt x="0" y="0"/>
                  </a:lnTo>
                  <a:lnTo>
                    <a:pt x="10198" y="39243"/>
                  </a:lnTo>
                  <a:lnTo>
                    <a:pt x="2362" y="105930"/>
                  </a:lnTo>
                  <a:lnTo>
                    <a:pt x="20396" y="104381"/>
                  </a:lnTo>
                  <a:lnTo>
                    <a:pt x="27457" y="0"/>
                  </a:lnTo>
                  <a:close/>
                </a:path>
              </a:pathLst>
            </a:custGeom>
            <a:solidFill>
              <a:srgbClr val="2A2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1142985" y="2218249"/>
              <a:ext cx="58419" cy="28575"/>
            </a:xfrm>
            <a:custGeom>
              <a:avLst/>
              <a:gdLst/>
              <a:ahLst/>
              <a:cxnLst/>
              <a:rect l="l" t="t" r="r" b="b"/>
              <a:pathLst>
                <a:path w="58420" h="28575">
                  <a:moveTo>
                    <a:pt x="0" y="3911"/>
                  </a:moveTo>
                  <a:lnTo>
                    <a:pt x="673" y="16673"/>
                  </a:lnTo>
                  <a:lnTo>
                    <a:pt x="787" y="21196"/>
                  </a:lnTo>
                  <a:lnTo>
                    <a:pt x="6571" y="23603"/>
                  </a:lnTo>
                  <a:lnTo>
                    <a:pt x="20591" y="26384"/>
                  </a:lnTo>
                  <a:lnTo>
                    <a:pt x="37847" y="28136"/>
                  </a:lnTo>
                  <a:lnTo>
                    <a:pt x="53340" y="27457"/>
                  </a:lnTo>
                  <a:lnTo>
                    <a:pt x="58058" y="23242"/>
                  </a:lnTo>
                  <a:lnTo>
                    <a:pt x="50998" y="16673"/>
                  </a:lnTo>
                  <a:lnTo>
                    <a:pt x="40231" y="10393"/>
                  </a:lnTo>
                  <a:lnTo>
                    <a:pt x="11557" y="10393"/>
                  </a:lnTo>
                  <a:lnTo>
                    <a:pt x="6599" y="7794"/>
                  </a:lnTo>
                  <a:lnTo>
                    <a:pt x="3111" y="5486"/>
                  </a:lnTo>
                  <a:lnTo>
                    <a:pt x="0" y="3911"/>
                  </a:lnTo>
                  <a:close/>
                </a:path>
                <a:path w="58420" h="28575">
                  <a:moveTo>
                    <a:pt x="21971" y="0"/>
                  </a:moveTo>
                  <a:lnTo>
                    <a:pt x="21183" y="4699"/>
                  </a:lnTo>
                  <a:lnTo>
                    <a:pt x="16809" y="10342"/>
                  </a:lnTo>
                  <a:lnTo>
                    <a:pt x="11557" y="10393"/>
                  </a:lnTo>
                  <a:lnTo>
                    <a:pt x="40231" y="10393"/>
                  </a:lnTo>
                  <a:lnTo>
                    <a:pt x="39225" y="9806"/>
                  </a:lnTo>
                  <a:lnTo>
                    <a:pt x="29806" y="4699"/>
                  </a:lnTo>
                  <a:lnTo>
                    <a:pt x="21971" y="0"/>
                  </a:lnTo>
                  <a:close/>
                </a:path>
              </a:pathLst>
            </a:custGeom>
            <a:solidFill>
              <a:srgbClr val="2F2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1128058" y="2209629"/>
              <a:ext cx="26034" cy="33655"/>
            </a:xfrm>
            <a:custGeom>
              <a:avLst/>
              <a:gdLst/>
              <a:ahLst/>
              <a:cxnLst/>
              <a:rect l="l" t="t" r="r" b="b"/>
              <a:pathLst>
                <a:path w="26034" h="33655">
                  <a:moveTo>
                    <a:pt x="10985" y="0"/>
                  </a:moveTo>
                  <a:lnTo>
                    <a:pt x="0" y="20396"/>
                  </a:lnTo>
                  <a:lnTo>
                    <a:pt x="1851" y="23129"/>
                  </a:lnTo>
                  <a:lnTo>
                    <a:pt x="5984" y="28730"/>
                  </a:lnTo>
                  <a:lnTo>
                    <a:pt x="10265" y="33297"/>
                  </a:lnTo>
                  <a:lnTo>
                    <a:pt x="12560" y="32931"/>
                  </a:lnTo>
                  <a:lnTo>
                    <a:pt x="13211" y="29460"/>
                  </a:lnTo>
                  <a:lnTo>
                    <a:pt x="14819" y="25688"/>
                  </a:lnTo>
                  <a:lnTo>
                    <a:pt x="18634" y="19265"/>
                  </a:lnTo>
                  <a:lnTo>
                    <a:pt x="25907" y="7835"/>
                  </a:lnTo>
                  <a:lnTo>
                    <a:pt x="10985" y="0"/>
                  </a:lnTo>
                  <a:close/>
                </a:path>
              </a:pathLst>
            </a:custGeom>
            <a:solidFill>
              <a:srgbClr val="A06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1113148" y="2107602"/>
              <a:ext cx="82550" cy="171450"/>
            </a:xfrm>
            <a:custGeom>
              <a:avLst/>
              <a:gdLst/>
              <a:ahLst/>
              <a:cxnLst/>
              <a:rect l="l" t="t" r="r" b="b"/>
              <a:pathLst>
                <a:path w="82550" h="171450">
                  <a:moveTo>
                    <a:pt x="35293" y="171081"/>
                  </a:moveTo>
                  <a:lnTo>
                    <a:pt x="32943" y="154584"/>
                  </a:lnTo>
                  <a:lnTo>
                    <a:pt x="30607" y="153047"/>
                  </a:lnTo>
                  <a:lnTo>
                    <a:pt x="30607" y="134188"/>
                  </a:lnTo>
                  <a:lnTo>
                    <a:pt x="29819" y="133426"/>
                  </a:lnTo>
                  <a:lnTo>
                    <a:pt x="25882" y="132638"/>
                  </a:lnTo>
                  <a:lnTo>
                    <a:pt x="22733" y="125552"/>
                  </a:lnTo>
                  <a:lnTo>
                    <a:pt x="21031" y="121513"/>
                  </a:lnTo>
                  <a:lnTo>
                    <a:pt x="16929" y="118986"/>
                  </a:lnTo>
                  <a:lnTo>
                    <a:pt x="12534" y="119291"/>
                  </a:lnTo>
                  <a:lnTo>
                    <a:pt x="12534" y="121653"/>
                  </a:lnTo>
                  <a:lnTo>
                    <a:pt x="0" y="131064"/>
                  </a:lnTo>
                  <a:lnTo>
                    <a:pt x="8623" y="148323"/>
                  </a:lnTo>
                  <a:lnTo>
                    <a:pt x="8623" y="159308"/>
                  </a:lnTo>
                  <a:lnTo>
                    <a:pt x="7061" y="162458"/>
                  </a:lnTo>
                  <a:lnTo>
                    <a:pt x="19621" y="171081"/>
                  </a:lnTo>
                  <a:lnTo>
                    <a:pt x="35293" y="171081"/>
                  </a:lnTo>
                  <a:close/>
                </a:path>
                <a:path w="82550" h="171450">
                  <a:moveTo>
                    <a:pt x="82384" y="1574"/>
                  </a:moveTo>
                  <a:lnTo>
                    <a:pt x="47078" y="0"/>
                  </a:lnTo>
                  <a:lnTo>
                    <a:pt x="43942" y="40805"/>
                  </a:lnTo>
                  <a:lnTo>
                    <a:pt x="20408" y="106718"/>
                  </a:lnTo>
                  <a:lnTo>
                    <a:pt x="41605" y="114554"/>
                  </a:lnTo>
                  <a:lnTo>
                    <a:pt x="68275" y="48653"/>
                  </a:lnTo>
                  <a:lnTo>
                    <a:pt x="82384" y="1574"/>
                  </a:lnTo>
                  <a:close/>
                </a:path>
              </a:pathLst>
            </a:custGeom>
            <a:solidFill>
              <a:srgbClr val="2F2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1099007" y="2019719"/>
              <a:ext cx="146050" cy="100965"/>
            </a:xfrm>
            <a:custGeom>
              <a:avLst/>
              <a:gdLst/>
              <a:ahLst/>
              <a:cxnLst/>
              <a:rect l="l" t="t" r="r" b="b"/>
              <a:pathLst>
                <a:path w="146050" h="100964">
                  <a:moveTo>
                    <a:pt x="21212" y="69837"/>
                  </a:moveTo>
                  <a:lnTo>
                    <a:pt x="4741" y="69837"/>
                  </a:lnTo>
                  <a:lnTo>
                    <a:pt x="1591" y="76898"/>
                  </a:lnTo>
                  <a:lnTo>
                    <a:pt x="0" y="81018"/>
                  </a:lnTo>
                  <a:lnTo>
                    <a:pt x="11" y="85128"/>
                  </a:lnTo>
                  <a:lnTo>
                    <a:pt x="2461" y="90796"/>
                  </a:lnTo>
                  <a:lnTo>
                    <a:pt x="7852" y="100444"/>
                  </a:lnTo>
                  <a:lnTo>
                    <a:pt x="11383" y="93827"/>
                  </a:lnTo>
                  <a:lnTo>
                    <a:pt x="14532" y="87020"/>
                  </a:lnTo>
                  <a:lnTo>
                    <a:pt x="17275" y="80048"/>
                  </a:lnTo>
                  <a:lnTo>
                    <a:pt x="21212" y="69837"/>
                  </a:lnTo>
                  <a:close/>
                </a:path>
                <a:path w="146050" h="100964">
                  <a:moveTo>
                    <a:pt x="126948" y="69837"/>
                  </a:moveTo>
                  <a:lnTo>
                    <a:pt x="21212" y="69837"/>
                  </a:lnTo>
                  <a:lnTo>
                    <a:pt x="26686" y="76898"/>
                  </a:lnTo>
                  <a:lnTo>
                    <a:pt x="33860" y="90345"/>
                  </a:lnTo>
                  <a:lnTo>
                    <a:pt x="51702" y="95046"/>
                  </a:lnTo>
                  <a:lnTo>
                    <a:pt x="74692" y="95775"/>
                  </a:lnTo>
                  <a:lnTo>
                    <a:pt x="97311" y="97307"/>
                  </a:lnTo>
                  <a:lnTo>
                    <a:pt x="115061" y="99736"/>
                  </a:lnTo>
                  <a:lnTo>
                    <a:pt x="128024" y="100250"/>
                  </a:lnTo>
                  <a:lnTo>
                    <a:pt x="137603" y="99293"/>
                  </a:lnTo>
                  <a:lnTo>
                    <a:pt x="145203" y="97307"/>
                  </a:lnTo>
                  <a:lnTo>
                    <a:pt x="145555" y="91588"/>
                  </a:lnTo>
                  <a:lnTo>
                    <a:pt x="136860" y="81018"/>
                  </a:lnTo>
                  <a:lnTo>
                    <a:pt x="126948" y="69837"/>
                  </a:lnTo>
                  <a:close/>
                </a:path>
                <a:path w="146050" h="100964">
                  <a:moveTo>
                    <a:pt x="58868" y="0"/>
                  </a:moveTo>
                  <a:lnTo>
                    <a:pt x="56872" y="4578"/>
                  </a:lnTo>
                  <a:lnTo>
                    <a:pt x="51124" y="12463"/>
                  </a:lnTo>
                  <a:lnTo>
                    <a:pt x="43752" y="20193"/>
                  </a:lnTo>
                  <a:lnTo>
                    <a:pt x="36884" y="24307"/>
                  </a:lnTo>
                  <a:lnTo>
                    <a:pt x="29227" y="29877"/>
                  </a:lnTo>
                  <a:lnTo>
                    <a:pt x="19730" y="41186"/>
                  </a:lnTo>
                  <a:lnTo>
                    <a:pt x="10970" y="53675"/>
                  </a:lnTo>
                  <a:lnTo>
                    <a:pt x="5528" y="62788"/>
                  </a:lnTo>
                  <a:lnTo>
                    <a:pt x="1591" y="70624"/>
                  </a:lnTo>
                  <a:lnTo>
                    <a:pt x="4741" y="69837"/>
                  </a:lnTo>
                  <a:lnTo>
                    <a:pt x="126948" y="69837"/>
                  </a:lnTo>
                  <a:lnTo>
                    <a:pt x="125663" y="68387"/>
                  </a:lnTo>
                  <a:lnTo>
                    <a:pt x="118507" y="56489"/>
                  </a:lnTo>
                  <a:lnTo>
                    <a:pt x="116062" y="48148"/>
                  </a:lnTo>
                  <a:lnTo>
                    <a:pt x="113613" y="42672"/>
                  </a:lnTo>
                  <a:lnTo>
                    <a:pt x="109690" y="37633"/>
                  </a:lnTo>
                  <a:lnTo>
                    <a:pt x="102823" y="30607"/>
                  </a:lnTo>
                  <a:lnTo>
                    <a:pt x="101248" y="16471"/>
                  </a:lnTo>
                  <a:lnTo>
                    <a:pt x="58868" y="0"/>
                  </a:lnTo>
                  <a:close/>
                </a:path>
              </a:pathLst>
            </a:custGeom>
            <a:solidFill>
              <a:srgbClr val="646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1140432" y="1948306"/>
              <a:ext cx="71755" cy="100330"/>
            </a:xfrm>
            <a:custGeom>
              <a:avLst/>
              <a:gdLst/>
              <a:ahLst/>
              <a:cxnLst/>
              <a:rect l="l" t="t" r="r" b="b"/>
              <a:pathLst>
                <a:path w="71754" h="100330">
                  <a:moveTo>
                    <a:pt x="17442" y="0"/>
                  </a:moveTo>
                  <a:lnTo>
                    <a:pt x="11955" y="1574"/>
                  </a:lnTo>
                  <a:lnTo>
                    <a:pt x="3332" y="4724"/>
                  </a:lnTo>
                  <a:lnTo>
                    <a:pt x="0" y="13512"/>
                  </a:lnTo>
                  <a:lnTo>
                    <a:pt x="1076" y="30106"/>
                  </a:lnTo>
                  <a:lnTo>
                    <a:pt x="12738" y="76509"/>
                  </a:lnTo>
                  <a:lnTo>
                    <a:pt x="39120" y="100334"/>
                  </a:lnTo>
                  <a:lnTo>
                    <a:pt x="51581" y="98972"/>
                  </a:lnTo>
                  <a:lnTo>
                    <a:pt x="61101" y="94222"/>
                  </a:lnTo>
                  <a:lnTo>
                    <a:pt x="62971" y="86309"/>
                  </a:lnTo>
                  <a:lnTo>
                    <a:pt x="60865" y="79467"/>
                  </a:lnTo>
                  <a:lnTo>
                    <a:pt x="61193" y="75339"/>
                  </a:lnTo>
                  <a:lnTo>
                    <a:pt x="63293" y="70321"/>
                  </a:lnTo>
                  <a:lnTo>
                    <a:pt x="66502" y="60807"/>
                  </a:lnTo>
                  <a:lnTo>
                    <a:pt x="68076" y="55054"/>
                  </a:lnTo>
                  <a:lnTo>
                    <a:pt x="71518" y="50546"/>
                  </a:lnTo>
                  <a:lnTo>
                    <a:pt x="70680" y="45529"/>
                  </a:lnTo>
                  <a:lnTo>
                    <a:pt x="69245" y="37147"/>
                  </a:lnTo>
                  <a:lnTo>
                    <a:pt x="65384" y="29324"/>
                  </a:lnTo>
                  <a:lnTo>
                    <a:pt x="59606" y="23063"/>
                  </a:lnTo>
                  <a:lnTo>
                    <a:pt x="56189" y="19291"/>
                  </a:lnTo>
                  <a:lnTo>
                    <a:pt x="52062" y="14401"/>
                  </a:lnTo>
                  <a:lnTo>
                    <a:pt x="51198" y="11772"/>
                  </a:lnTo>
                  <a:lnTo>
                    <a:pt x="49785" y="8931"/>
                  </a:lnTo>
                  <a:lnTo>
                    <a:pt x="45797" y="6757"/>
                  </a:lnTo>
                  <a:lnTo>
                    <a:pt x="36071" y="4148"/>
                  </a:lnTo>
                  <a:lnTo>
                    <a:pt x="17442" y="0"/>
                  </a:lnTo>
                  <a:close/>
                </a:path>
              </a:pathLst>
            </a:custGeom>
            <a:solidFill>
              <a:srgbClr val="57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1185327" y="1985963"/>
              <a:ext cx="82550" cy="66675"/>
            </a:xfrm>
            <a:custGeom>
              <a:avLst/>
              <a:gdLst/>
              <a:ahLst/>
              <a:cxnLst/>
              <a:rect l="l" t="t" r="r" b="b"/>
              <a:pathLst>
                <a:path w="82550" h="66675">
                  <a:moveTo>
                    <a:pt x="17284" y="0"/>
                  </a:moveTo>
                  <a:lnTo>
                    <a:pt x="0" y="10210"/>
                  </a:lnTo>
                  <a:lnTo>
                    <a:pt x="10198" y="48653"/>
                  </a:lnTo>
                  <a:lnTo>
                    <a:pt x="55321" y="66319"/>
                  </a:lnTo>
                  <a:lnTo>
                    <a:pt x="59565" y="65886"/>
                  </a:lnTo>
                  <a:lnTo>
                    <a:pt x="68865" y="64509"/>
                  </a:lnTo>
                  <a:lnTo>
                    <a:pt x="78070" y="62076"/>
                  </a:lnTo>
                  <a:lnTo>
                    <a:pt x="82029" y="58470"/>
                  </a:lnTo>
                  <a:lnTo>
                    <a:pt x="81206" y="53570"/>
                  </a:lnTo>
                  <a:lnTo>
                    <a:pt x="78397" y="51609"/>
                  </a:lnTo>
                  <a:lnTo>
                    <a:pt x="71320" y="52291"/>
                  </a:lnTo>
                  <a:lnTo>
                    <a:pt x="57696" y="55321"/>
                  </a:lnTo>
                  <a:lnTo>
                    <a:pt x="26708" y="41605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A06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1181429" y="1970284"/>
              <a:ext cx="27940" cy="34925"/>
            </a:xfrm>
            <a:custGeom>
              <a:avLst/>
              <a:gdLst/>
              <a:ahLst/>
              <a:cxnLst/>
              <a:rect l="l" t="t" r="r" b="b"/>
              <a:pathLst>
                <a:path w="27940" h="34925">
                  <a:moveTo>
                    <a:pt x="10198" y="0"/>
                  </a:moveTo>
                  <a:lnTo>
                    <a:pt x="0" y="4699"/>
                  </a:lnTo>
                  <a:lnTo>
                    <a:pt x="0" y="15684"/>
                  </a:lnTo>
                  <a:lnTo>
                    <a:pt x="2362" y="34518"/>
                  </a:lnTo>
                  <a:lnTo>
                    <a:pt x="5473" y="34518"/>
                  </a:lnTo>
                  <a:lnTo>
                    <a:pt x="27519" y="14235"/>
                  </a:lnTo>
                  <a:lnTo>
                    <a:pt x="26776" y="11085"/>
                  </a:lnTo>
                  <a:lnTo>
                    <a:pt x="21467" y="6904"/>
                  </a:lnTo>
                  <a:lnTo>
                    <a:pt x="10198" y="0"/>
                  </a:lnTo>
                  <a:close/>
                </a:path>
              </a:pathLst>
            </a:custGeom>
            <a:solidFill>
              <a:srgbClr val="57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1117517" y="1884006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095" y="17614"/>
                  </a:moveTo>
                  <a:lnTo>
                    <a:pt x="78359" y="14871"/>
                  </a:lnTo>
                  <a:lnTo>
                    <a:pt x="74968" y="8940"/>
                  </a:lnTo>
                  <a:lnTo>
                    <a:pt x="67183" y="3276"/>
                  </a:lnTo>
                  <a:lnTo>
                    <a:pt x="56070" y="1739"/>
                  </a:lnTo>
                  <a:lnTo>
                    <a:pt x="54178" y="0"/>
                  </a:lnTo>
                  <a:lnTo>
                    <a:pt x="23876" y="20485"/>
                  </a:lnTo>
                  <a:lnTo>
                    <a:pt x="20180" y="32893"/>
                  </a:lnTo>
                  <a:lnTo>
                    <a:pt x="20535" y="39560"/>
                  </a:lnTo>
                  <a:lnTo>
                    <a:pt x="14681" y="43027"/>
                  </a:lnTo>
                  <a:lnTo>
                    <a:pt x="9169" y="45745"/>
                  </a:lnTo>
                  <a:lnTo>
                    <a:pt x="5029" y="48348"/>
                  </a:lnTo>
                  <a:lnTo>
                    <a:pt x="1257" y="52108"/>
                  </a:lnTo>
                  <a:lnTo>
                    <a:pt x="0" y="56349"/>
                  </a:lnTo>
                  <a:lnTo>
                    <a:pt x="3416" y="60375"/>
                  </a:lnTo>
                  <a:lnTo>
                    <a:pt x="12052" y="65278"/>
                  </a:lnTo>
                  <a:lnTo>
                    <a:pt x="11887" y="70243"/>
                  </a:lnTo>
                  <a:lnTo>
                    <a:pt x="5397" y="72580"/>
                  </a:lnTo>
                  <a:lnTo>
                    <a:pt x="15824" y="69672"/>
                  </a:lnTo>
                  <a:lnTo>
                    <a:pt x="14757" y="79362"/>
                  </a:lnTo>
                  <a:lnTo>
                    <a:pt x="23520" y="79336"/>
                  </a:lnTo>
                  <a:lnTo>
                    <a:pt x="29540" y="74091"/>
                  </a:lnTo>
                  <a:lnTo>
                    <a:pt x="31610" y="76949"/>
                  </a:lnTo>
                  <a:lnTo>
                    <a:pt x="40017" y="79336"/>
                  </a:lnTo>
                  <a:lnTo>
                    <a:pt x="41617" y="69710"/>
                  </a:lnTo>
                  <a:lnTo>
                    <a:pt x="50850" y="75323"/>
                  </a:lnTo>
                  <a:lnTo>
                    <a:pt x="45224" y="71335"/>
                  </a:lnTo>
                  <a:lnTo>
                    <a:pt x="45643" y="69710"/>
                  </a:lnTo>
                  <a:lnTo>
                    <a:pt x="46456" y="66509"/>
                  </a:lnTo>
                  <a:lnTo>
                    <a:pt x="56083" y="64084"/>
                  </a:lnTo>
                  <a:lnTo>
                    <a:pt x="60452" y="61137"/>
                  </a:lnTo>
                  <a:lnTo>
                    <a:pt x="60375" y="56730"/>
                  </a:lnTo>
                  <a:lnTo>
                    <a:pt x="57759" y="52095"/>
                  </a:lnTo>
                  <a:lnTo>
                    <a:pt x="54457" y="48463"/>
                  </a:lnTo>
                  <a:lnTo>
                    <a:pt x="50469" y="44856"/>
                  </a:lnTo>
                  <a:lnTo>
                    <a:pt x="52857" y="39636"/>
                  </a:lnTo>
                  <a:lnTo>
                    <a:pt x="60883" y="35623"/>
                  </a:lnTo>
                  <a:lnTo>
                    <a:pt x="65112" y="31115"/>
                  </a:lnTo>
                  <a:lnTo>
                    <a:pt x="66052" y="24828"/>
                  </a:lnTo>
                  <a:lnTo>
                    <a:pt x="65849" y="24180"/>
                  </a:lnTo>
                  <a:lnTo>
                    <a:pt x="70256" y="24257"/>
                  </a:lnTo>
                  <a:lnTo>
                    <a:pt x="76390" y="22771"/>
                  </a:lnTo>
                  <a:lnTo>
                    <a:pt x="79095" y="17614"/>
                  </a:lnTo>
                  <a:close/>
                </a:path>
              </a:pathLst>
            </a:custGeom>
            <a:solidFill>
              <a:srgbClr val="2F2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1268303" y="2068918"/>
              <a:ext cx="8890" cy="201930"/>
            </a:xfrm>
            <a:custGeom>
              <a:avLst/>
              <a:gdLst/>
              <a:ahLst/>
              <a:cxnLst/>
              <a:rect l="l" t="t" r="r" b="b"/>
              <a:pathLst>
                <a:path w="8890" h="201930">
                  <a:moveTo>
                    <a:pt x="8661" y="0"/>
                  </a:moveTo>
                  <a:lnTo>
                    <a:pt x="0" y="0"/>
                  </a:lnTo>
                  <a:lnTo>
                    <a:pt x="0" y="201675"/>
                  </a:lnTo>
                  <a:lnTo>
                    <a:pt x="8661" y="201675"/>
                  </a:lnTo>
                  <a:lnTo>
                    <a:pt x="8661" y="0"/>
                  </a:lnTo>
                  <a:close/>
                </a:path>
              </a:pathLst>
            </a:custGeom>
            <a:solidFill>
              <a:srgbClr val="381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1250155" y="1926412"/>
              <a:ext cx="40452" cy="158617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11274201" y="2038008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253" y="0"/>
                  </a:moveTo>
                  <a:lnTo>
                    <a:pt x="0" y="317"/>
                  </a:lnTo>
                  <a:lnTo>
                    <a:pt x="5626" y="7988"/>
                  </a:lnTo>
                  <a:lnTo>
                    <a:pt x="5626" y="731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9B54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1272489" y="1920657"/>
              <a:ext cx="37465" cy="128905"/>
            </a:xfrm>
            <a:custGeom>
              <a:avLst/>
              <a:gdLst/>
              <a:ahLst/>
              <a:cxnLst/>
              <a:rect l="l" t="t" r="r" b="b"/>
              <a:pathLst>
                <a:path w="37465" h="128905">
                  <a:moveTo>
                    <a:pt x="21323" y="0"/>
                  </a:moveTo>
                  <a:lnTo>
                    <a:pt x="8402" y="4424"/>
                  </a:lnTo>
                  <a:lnTo>
                    <a:pt x="2203" y="9440"/>
                  </a:lnTo>
                  <a:lnTo>
                    <a:pt x="1024" y="18236"/>
                  </a:lnTo>
                  <a:lnTo>
                    <a:pt x="3162" y="33997"/>
                  </a:lnTo>
                  <a:lnTo>
                    <a:pt x="5392" y="52624"/>
                  </a:lnTo>
                  <a:lnTo>
                    <a:pt x="6089" y="67202"/>
                  </a:lnTo>
                  <a:lnTo>
                    <a:pt x="5778" y="80098"/>
                  </a:lnTo>
                  <a:lnTo>
                    <a:pt x="0" y="114668"/>
                  </a:lnTo>
                  <a:lnTo>
                    <a:pt x="10388" y="128790"/>
                  </a:lnTo>
                  <a:lnTo>
                    <a:pt x="34289" y="92773"/>
                  </a:lnTo>
                  <a:lnTo>
                    <a:pt x="37412" y="71019"/>
                  </a:lnTo>
                  <a:lnTo>
                    <a:pt x="36993" y="40652"/>
                  </a:lnTo>
                  <a:lnTo>
                    <a:pt x="31980" y="13152"/>
                  </a:lnTo>
                  <a:lnTo>
                    <a:pt x="21323" y="0"/>
                  </a:lnTo>
                  <a:close/>
                </a:path>
              </a:pathLst>
            </a:custGeom>
            <a:solidFill>
              <a:srgbClr val="646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1274330" y="2228701"/>
              <a:ext cx="49530" cy="39370"/>
            </a:xfrm>
            <a:custGeom>
              <a:avLst/>
              <a:gdLst/>
              <a:ahLst/>
              <a:cxnLst/>
              <a:rect l="l" t="t" r="r" b="b"/>
              <a:pathLst>
                <a:path w="49529" h="39369">
                  <a:moveTo>
                    <a:pt x="27914" y="0"/>
                  </a:moveTo>
                  <a:lnTo>
                    <a:pt x="24688" y="17449"/>
                  </a:lnTo>
                  <a:lnTo>
                    <a:pt x="9410" y="26504"/>
                  </a:lnTo>
                  <a:lnTo>
                    <a:pt x="0" y="28320"/>
                  </a:lnTo>
                  <a:lnTo>
                    <a:pt x="4152" y="34353"/>
                  </a:lnTo>
                  <a:lnTo>
                    <a:pt x="6883" y="37714"/>
                  </a:lnTo>
                  <a:lnTo>
                    <a:pt x="10428" y="38765"/>
                  </a:lnTo>
                  <a:lnTo>
                    <a:pt x="17156" y="37441"/>
                  </a:lnTo>
                  <a:lnTo>
                    <a:pt x="29438" y="33680"/>
                  </a:lnTo>
                  <a:lnTo>
                    <a:pt x="34404" y="30086"/>
                  </a:lnTo>
                  <a:lnTo>
                    <a:pt x="44381" y="30086"/>
                  </a:lnTo>
                  <a:lnTo>
                    <a:pt x="49517" y="27978"/>
                  </a:lnTo>
                  <a:lnTo>
                    <a:pt x="45821" y="380"/>
                  </a:lnTo>
                  <a:lnTo>
                    <a:pt x="27914" y="0"/>
                  </a:lnTo>
                  <a:close/>
                </a:path>
                <a:path w="49529" h="39369">
                  <a:moveTo>
                    <a:pt x="44381" y="30086"/>
                  </a:moveTo>
                  <a:lnTo>
                    <a:pt x="34404" y="30086"/>
                  </a:lnTo>
                  <a:lnTo>
                    <a:pt x="37223" y="30987"/>
                  </a:lnTo>
                  <a:lnTo>
                    <a:pt x="40081" y="31851"/>
                  </a:lnTo>
                  <a:lnTo>
                    <a:pt x="44381" y="30086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1279832" y="2034325"/>
              <a:ext cx="55244" cy="200025"/>
            </a:xfrm>
            <a:custGeom>
              <a:avLst/>
              <a:gdLst/>
              <a:ahLst/>
              <a:cxnLst/>
              <a:rect l="l" t="t" r="r" b="b"/>
              <a:pathLst>
                <a:path w="55245" h="200025">
                  <a:moveTo>
                    <a:pt x="0" y="0"/>
                  </a:moveTo>
                  <a:lnTo>
                    <a:pt x="0" y="102019"/>
                  </a:lnTo>
                  <a:lnTo>
                    <a:pt x="19596" y="199402"/>
                  </a:lnTo>
                  <a:lnTo>
                    <a:pt x="40347" y="199402"/>
                  </a:lnTo>
                  <a:lnTo>
                    <a:pt x="37172" y="106032"/>
                  </a:lnTo>
                  <a:lnTo>
                    <a:pt x="49513" y="61949"/>
                  </a:lnTo>
                  <a:lnTo>
                    <a:pt x="54887" y="36448"/>
                  </a:lnTo>
                  <a:lnTo>
                    <a:pt x="54430" y="19807"/>
                  </a:lnTo>
                  <a:lnTo>
                    <a:pt x="49276" y="2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1263477" y="1903348"/>
              <a:ext cx="59690" cy="173990"/>
            </a:xfrm>
            <a:custGeom>
              <a:avLst/>
              <a:gdLst/>
              <a:ahLst/>
              <a:cxnLst/>
              <a:rect l="l" t="t" r="r" b="b"/>
              <a:pathLst>
                <a:path w="59690" h="173989">
                  <a:moveTo>
                    <a:pt x="39179" y="155359"/>
                  </a:moveTo>
                  <a:lnTo>
                    <a:pt x="32334" y="143827"/>
                  </a:lnTo>
                  <a:lnTo>
                    <a:pt x="14833" y="146634"/>
                  </a:lnTo>
                  <a:lnTo>
                    <a:pt x="5638" y="150202"/>
                  </a:lnTo>
                  <a:lnTo>
                    <a:pt x="1701" y="156870"/>
                  </a:lnTo>
                  <a:lnTo>
                    <a:pt x="0" y="168998"/>
                  </a:lnTo>
                  <a:lnTo>
                    <a:pt x="3797" y="173710"/>
                  </a:lnTo>
                  <a:lnTo>
                    <a:pt x="39179" y="155359"/>
                  </a:lnTo>
                  <a:close/>
                </a:path>
                <a:path w="59690" h="173989">
                  <a:moveTo>
                    <a:pt x="59626" y="25984"/>
                  </a:moveTo>
                  <a:lnTo>
                    <a:pt x="59575" y="16281"/>
                  </a:lnTo>
                  <a:lnTo>
                    <a:pt x="45466" y="12839"/>
                  </a:lnTo>
                  <a:lnTo>
                    <a:pt x="42151" y="0"/>
                  </a:lnTo>
                  <a:lnTo>
                    <a:pt x="28587" y="12700"/>
                  </a:lnTo>
                  <a:lnTo>
                    <a:pt x="33502" y="21069"/>
                  </a:lnTo>
                  <a:lnTo>
                    <a:pt x="31496" y="35471"/>
                  </a:lnTo>
                  <a:lnTo>
                    <a:pt x="48209" y="33782"/>
                  </a:lnTo>
                  <a:lnTo>
                    <a:pt x="56718" y="31216"/>
                  </a:lnTo>
                  <a:lnTo>
                    <a:pt x="59626" y="25984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1294491" y="2232062"/>
              <a:ext cx="50165" cy="41910"/>
            </a:xfrm>
            <a:custGeom>
              <a:avLst/>
              <a:gdLst/>
              <a:ahLst/>
              <a:cxnLst/>
              <a:rect l="l" t="t" r="r" b="b"/>
              <a:pathLst>
                <a:path w="50165" h="41910">
                  <a:moveTo>
                    <a:pt x="26962" y="6756"/>
                  </a:moveTo>
                  <a:lnTo>
                    <a:pt x="26911" y="6350"/>
                  </a:lnTo>
                  <a:lnTo>
                    <a:pt x="25628" y="0"/>
                  </a:lnTo>
                  <a:lnTo>
                    <a:pt x="25679" y="1663"/>
                  </a:lnTo>
                  <a:lnTo>
                    <a:pt x="25095" y="1663"/>
                  </a:lnTo>
                  <a:lnTo>
                    <a:pt x="26479" y="8509"/>
                  </a:lnTo>
                  <a:lnTo>
                    <a:pt x="26822" y="7315"/>
                  </a:lnTo>
                  <a:lnTo>
                    <a:pt x="26962" y="6756"/>
                  </a:lnTo>
                  <a:close/>
                </a:path>
                <a:path w="50165" h="41910">
                  <a:moveTo>
                    <a:pt x="49542" y="30670"/>
                  </a:moveTo>
                  <a:lnTo>
                    <a:pt x="45847" y="3073"/>
                  </a:lnTo>
                  <a:lnTo>
                    <a:pt x="27914" y="2692"/>
                  </a:lnTo>
                  <a:lnTo>
                    <a:pt x="24688" y="20142"/>
                  </a:lnTo>
                  <a:lnTo>
                    <a:pt x="9410" y="29197"/>
                  </a:lnTo>
                  <a:lnTo>
                    <a:pt x="0" y="31013"/>
                  </a:lnTo>
                  <a:lnTo>
                    <a:pt x="4152" y="37045"/>
                  </a:lnTo>
                  <a:lnTo>
                    <a:pt x="6883" y="40411"/>
                  </a:lnTo>
                  <a:lnTo>
                    <a:pt x="10426" y="41465"/>
                  </a:lnTo>
                  <a:lnTo>
                    <a:pt x="17157" y="40132"/>
                  </a:lnTo>
                  <a:lnTo>
                    <a:pt x="29438" y="36360"/>
                  </a:lnTo>
                  <a:lnTo>
                    <a:pt x="34391" y="32778"/>
                  </a:lnTo>
                  <a:lnTo>
                    <a:pt x="40068" y="34544"/>
                  </a:lnTo>
                  <a:lnTo>
                    <a:pt x="44386" y="32778"/>
                  </a:lnTo>
                  <a:lnTo>
                    <a:pt x="49542" y="3067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1301600" y="2061952"/>
              <a:ext cx="19050" cy="172085"/>
            </a:xfrm>
            <a:custGeom>
              <a:avLst/>
              <a:gdLst/>
              <a:ahLst/>
              <a:cxnLst/>
              <a:rect l="l" t="t" r="r" b="b"/>
              <a:pathLst>
                <a:path w="19050" h="172085">
                  <a:moveTo>
                    <a:pt x="863" y="0"/>
                  </a:moveTo>
                  <a:lnTo>
                    <a:pt x="0" y="292"/>
                  </a:lnTo>
                  <a:lnTo>
                    <a:pt x="0" y="82308"/>
                  </a:lnTo>
                  <a:lnTo>
                    <a:pt x="17995" y="171767"/>
                  </a:lnTo>
                  <a:lnTo>
                    <a:pt x="18580" y="171767"/>
                  </a:lnTo>
                  <a:lnTo>
                    <a:pt x="18529" y="170103"/>
                  </a:lnTo>
                  <a:lnTo>
                    <a:pt x="863" y="82308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31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1320965" y="2238766"/>
              <a:ext cx="20320" cy="3175"/>
            </a:xfrm>
            <a:custGeom>
              <a:avLst/>
              <a:gdLst/>
              <a:ahLst/>
              <a:cxnLst/>
              <a:rect l="l" t="t" r="r" b="b"/>
              <a:pathLst>
                <a:path w="20320" h="3175">
                  <a:moveTo>
                    <a:pt x="507" y="0"/>
                  </a:moveTo>
                  <a:lnTo>
                    <a:pt x="0" y="1803"/>
                  </a:lnTo>
                  <a:lnTo>
                    <a:pt x="228" y="2882"/>
                  </a:lnTo>
                  <a:lnTo>
                    <a:pt x="20243" y="2882"/>
                  </a:lnTo>
                  <a:lnTo>
                    <a:pt x="1092" y="288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1302463" y="2042241"/>
              <a:ext cx="55244" cy="200025"/>
            </a:xfrm>
            <a:custGeom>
              <a:avLst/>
              <a:gdLst/>
              <a:ahLst/>
              <a:cxnLst/>
              <a:rect l="l" t="t" r="r" b="b"/>
              <a:pathLst>
                <a:path w="55245" h="200025">
                  <a:moveTo>
                    <a:pt x="0" y="0"/>
                  </a:moveTo>
                  <a:lnTo>
                    <a:pt x="0" y="102019"/>
                  </a:lnTo>
                  <a:lnTo>
                    <a:pt x="19583" y="199402"/>
                  </a:lnTo>
                  <a:lnTo>
                    <a:pt x="40322" y="199402"/>
                  </a:lnTo>
                  <a:lnTo>
                    <a:pt x="37172" y="106032"/>
                  </a:lnTo>
                  <a:lnTo>
                    <a:pt x="49513" y="61956"/>
                  </a:lnTo>
                  <a:lnTo>
                    <a:pt x="54887" y="36460"/>
                  </a:lnTo>
                  <a:lnTo>
                    <a:pt x="54430" y="19819"/>
                  </a:lnTo>
                  <a:lnTo>
                    <a:pt x="49276" y="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276787" y="1919307"/>
              <a:ext cx="43569" cy="72610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11277046" y="1928714"/>
              <a:ext cx="8255" cy="106045"/>
            </a:xfrm>
            <a:custGeom>
              <a:avLst/>
              <a:gdLst/>
              <a:ahLst/>
              <a:cxnLst/>
              <a:rect l="l" t="t" r="r" b="b"/>
              <a:pathLst>
                <a:path w="8254" h="106044">
                  <a:moveTo>
                    <a:pt x="1549" y="61912"/>
                  </a:moveTo>
                  <a:lnTo>
                    <a:pt x="1523" y="65062"/>
                  </a:lnTo>
                  <a:lnTo>
                    <a:pt x="2374" y="70853"/>
                  </a:lnTo>
                  <a:lnTo>
                    <a:pt x="3225" y="74345"/>
                  </a:lnTo>
                  <a:lnTo>
                    <a:pt x="3225" y="105625"/>
                  </a:lnTo>
                  <a:lnTo>
                    <a:pt x="3797" y="105651"/>
                  </a:lnTo>
                  <a:lnTo>
                    <a:pt x="3797" y="75222"/>
                  </a:lnTo>
                  <a:lnTo>
                    <a:pt x="2527" y="70091"/>
                  </a:lnTo>
                  <a:lnTo>
                    <a:pt x="1549" y="61912"/>
                  </a:lnTo>
                  <a:close/>
                </a:path>
                <a:path w="8254" h="106044">
                  <a:moveTo>
                    <a:pt x="7264" y="0"/>
                  </a:moveTo>
                  <a:lnTo>
                    <a:pt x="4175" y="9101"/>
                  </a:lnTo>
                  <a:lnTo>
                    <a:pt x="2022" y="18265"/>
                  </a:lnTo>
                  <a:lnTo>
                    <a:pt x="674" y="27310"/>
                  </a:lnTo>
                  <a:lnTo>
                    <a:pt x="0" y="36055"/>
                  </a:lnTo>
                  <a:lnTo>
                    <a:pt x="317" y="38836"/>
                  </a:lnTo>
                  <a:lnTo>
                    <a:pt x="444" y="40182"/>
                  </a:lnTo>
                  <a:lnTo>
                    <a:pt x="917" y="30613"/>
                  </a:lnTo>
                  <a:lnTo>
                    <a:pt x="2174" y="20589"/>
                  </a:lnTo>
                  <a:lnTo>
                    <a:pt x="4398" y="10361"/>
                  </a:lnTo>
                  <a:lnTo>
                    <a:pt x="7772" y="177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5E5E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1280267" y="2034349"/>
              <a:ext cx="71120" cy="16510"/>
            </a:xfrm>
            <a:custGeom>
              <a:avLst/>
              <a:gdLst/>
              <a:ahLst/>
              <a:cxnLst/>
              <a:rect l="l" t="t" r="r" b="b"/>
              <a:pathLst>
                <a:path w="71120" h="16510">
                  <a:moveTo>
                    <a:pt x="558" y="25"/>
                  </a:moveTo>
                  <a:lnTo>
                    <a:pt x="0" y="0"/>
                  </a:lnTo>
                  <a:lnTo>
                    <a:pt x="0" y="3581"/>
                  </a:lnTo>
                  <a:lnTo>
                    <a:pt x="368" y="4051"/>
                  </a:lnTo>
                  <a:lnTo>
                    <a:pt x="558" y="4267"/>
                  </a:lnTo>
                  <a:lnTo>
                    <a:pt x="558" y="25"/>
                  </a:lnTo>
                  <a:close/>
                </a:path>
                <a:path w="71120" h="16510">
                  <a:moveTo>
                    <a:pt x="9588" y="11252"/>
                  </a:moveTo>
                  <a:lnTo>
                    <a:pt x="6146" y="9525"/>
                  </a:lnTo>
                  <a:lnTo>
                    <a:pt x="3073" y="7239"/>
                  </a:lnTo>
                  <a:lnTo>
                    <a:pt x="558" y="4267"/>
                  </a:lnTo>
                  <a:lnTo>
                    <a:pt x="558" y="4445"/>
                  </a:lnTo>
                  <a:lnTo>
                    <a:pt x="2946" y="7467"/>
                  </a:lnTo>
                  <a:lnTo>
                    <a:pt x="5892" y="9817"/>
                  </a:lnTo>
                  <a:lnTo>
                    <a:pt x="9220" y="11620"/>
                  </a:lnTo>
                  <a:lnTo>
                    <a:pt x="9588" y="11252"/>
                  </a:lnTo>
                  <a:close/>
                </a:path>
                <a:path w="71120" h="16510">
                  <a:moveTo>
                    <a:pt x="70662" y="10160"/>
                  </a:moveTo>
                  <a:lnTo>
                    <a:pt x="61734" y="13068"/>
                  </a:lnTo>
                  <a:lnTo>
                    <a:pt x="50050" y="14770"/>
                  </a:lnTo>
                  <a:lnTo>
                    <a:pt x="48209" y="15887"/>
                  </a:lnTo>
                  <a:lnTo>
                    <a:pt x="60794" y="14249"/>
                  </a:lnTo>
                  <a:lnTo>
                    <a:pt x="70599" y="11074"/>
                  </a:lnTo>
                  <a:lnTo>
                    <a:pt x="70662" y="10160"/>
                  </a:lnTo>
                  <a:close/>
                </a:path>
              </a:pathLst>
            </a:custGeom>
            <a:solidFill>
              <a:srgbClr val="31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1278595" y="1989735"/>
              <a:ext cx="2540" cy="14604"/>
            </a:xfrm>
            <a:custGeom>
              <a:avLst/>
              <a:gdLst/>
              <a:ahLst/>
              <a:cxnLst/>
              <a:rect l="l" t="t" r="r" b="b"/>
              <a:pathLst>
                <a:path w="2540" h="14605">
                  <a:moveTo>
                    <a:pt x="0" y="0"/>
                  </a:moveTo>
                  <a:lnTo>
                    <a:pt x="0" y="889"/>
                  </a:lnTo>
                  <a:lnTo>
                    <a:pt x="977" y="9067"/>
                  </a:lnTo>
                  <a:lnTo>
                    <a:pt x="2247" y="14198"/>
                  </a:lnTo>
                  <a:lnTo>
                    <a:pt x="2247" y="13322"/>
                  </a:lnTo>
                  <a:lnTo>
                    <a:pt x="977" y="8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1280837" y="2037922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0" y="0"/>
                  </a:moveTo>
                  <a:lnTo>
                    <a:pt x="0" y="698"/>
                  </a:lnTo>
                  <a:lnTo>
                    <a:pt x="2514" y="3657"/>
                  </a:lnTo>
                  <a:lnTo>
                    <a:pt x="5588" y="5943"/>
                  </a:lnTo>
                  <a:lnTo>
                    <a:pt x="9029" y="7670"/>
                  </a:lnTo>
                  <a:lnTo>
                    <a:pt x="9220" y="7480"/>
                  </a:lnTo>
                  <a:lnTo>
                    <a:pt x="5676" y="5638"/>
                  </a:lnTo>
                  <a:lnTo>
                    <a:pt x="2527" y="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1273993" y="1914934"/>
              <a:ext cx="78105" cy="141605"/>
            </a:xfrm>
            <a:custGeom>
              <a:avLst/>
              <a:gdLst/>
              <a:ahLst/>
              <a:cxnLst/>
              <a:rect l="l" t="t" r="r" b="b"/>
              <a:pathLst>
                <a:path w="78104" h="141605">
                  <a:moveTo>
                    <a:pt x="50092" y="0"/>
                  </a:moveTo>
                  <a:lnTo>
                    <a:pt x="39411" y="6293"/>
                  </a:lnTo>
                  <a:lnTo>
                    <a:pt x="29728" y="13389"/>
                  </a:lnTo>
                  <a:lnTo>
                    <a:pt x="23529" y="16535"/>
                  </a:lnTo>
                  <a:lnTo>
                    <a:pt x="18140" y="16433"/>
                  </a:lnTo>
                  <a:lnTo>
                    <a:pt x="10887" y="13786"/>
                  </a:lnTo>
                  <a:lnTo>
                    <a:pt x="3037" y="34393"/>
                  </a:lnTo>
                  <a:lnTo>
                    <a:pt x="0" y="49005"/>
                  </a:lnTo>
                  <a:lnTo>
                    <a:pt x="1396" y="64591"/>
                  </a:lnTo>
                  <a:lnTo>
                    <a:pt x="6848" y="88119"/>
                  </a:lnTo>
                  <a:lnTo>
                    <a:pt x="6848" y="122993"/>
                  </a:lnTo>
                  <a:lnTo>
                    <a:pt x="18322" y="136220"/>
                  </a:lnTo>
                  <a:lnTo>
                    <a:pt x="29441" y="141318"/>
                  </a:lnTo>
                  <a:lnTo>
                    <a:pt x="46771" y="138908"/>
                  </a:lnTo>
                  <a:lnTo>
                    <a:pt x="76876" y="129610"/>
                  </a:lnTo>
                  <a:lnTo>
                    <a:pt x="77449" y="118932"/>
                  </a:lnTo>
                  <a:lnTo>
                    <a:pt x="77803" y="92804"/>
                  </a:lnTo>
                  <a:lnTo>
                    <a:pt x="75890" y="60082"/>
                  </a:lnTo>
                  <a:lnTo>
                    <a:pt x="69662" y="29623"/>
                  </a:lnTo>
                  <a:lnTo>
                    <a:pt x="62382" y="9477"/>
                  </a:lnTo>
                  <a:lnTo>
                    <a:pt x="56803" y="332"/>
                  </a:lnTo>
                  <a:lnTo>
                    <a:pt x="50092" y="0"/>
                  </a:lnTo>
                  <a:close/>
                </a:path>
              </a:pathLst>
            </a:custGeom>
            <a:solidFill>
              <a:srgbClr val="646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1287458" y="204596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10909" y="15773"/>
                  </a:moveTo>
                  <a:lnTo>
                    <a:pt x="10375" y="16141"/>
                  </a:lnTo>
                  <a:lnTo>
                    <a:pt x="11049" y="15963"/>
                  </a:lnTo>
                  <a:lnTo>
                    <a:pt x="10909" y="15773"/>
                  </a:lnTo>
                  <a:close/>
                </a:path>
                <a:path w="11429" h="16510">
                  <a:moveTo>
                    <a:pt x="2032" y="0"/>
                  </a:moveTo>
                  <a:lnTo>
                    <a:pt x="0" y="2057"/>
                  </a:lnTo>
                  <a:lnTo>
                    <a:pt x="711" y="3022"/>
                  </a:lnTo>
                  <a:lnTo>
                    <a:pt x="1625" y="2743"/>
                  </a:lnTo>
                  <a:lnTo>
                    <a:pt x="3568" y="787"/>
                  </a:lnTo>
                  <a:lnTo>
                    <a:pt x="2540" y="27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31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1288164" y="2048709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5" h="13969">
                  <a:moveTo>
                    <a:pt x="914" y="0"/>
                  </a:moveTo>
                  <a:lnTo>
                    <a:pt x="0" y="279"/>
                  </a:lnTo>
                  <a:lnTo>
                    <a:pt x="9677" y="13398"/>
                  </a:lnTo>
                  <a:lnTo>
                    <a:pt x="10198" y="13030"/>
                  </a:lnTo>
                  <a:lnTo>
                    <a:pt x="762" y="15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9B54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1289497" y="204559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368" y="0"/>
                  </a:moveTo>
                  <a:lnTo>
                    <a:pt x="0" y="368"/>
                  </a:lnTo>
                  <a:lnTo>
                    <a:pt x="495" y="647"/>
                  </a:lnTo>
                  <a:lnTo>
                    <a:pt x="1015" y="901"/>
                  </a:lnTo>
                  <a:lnTo>
                    <a:pt x="1523" y="1155"/>
                  </a:lnTo>
                  <a:lnTo>
                    <a:pt x="1943" y="736"/>
                  </a:lnTo>
                  <a:lnTo>
                    <a:pt x="1409" y="508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1289863" y="204540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190" y="0"/>
                  </a:moveTo>
                  <a:lnTo>
                    <a:pt x="0" y="190"/>
                  </a:lnTo>
                  <a:lnTo>
                    <a:pt x="1041" y="698"/>
                  </a:lnTo>
                  <a:lnTo>
                    <a:pt x="1574" y="927"/>
                  </a:lnTo>
                  <a:lnTo>
                    <a:pt x="1739" y="749"/>
                  </a:lnTo>
                  <a:lnTo>
                    <a:pt x="1219" y="520"/>
                  </a:lnTo>
                  <a:lnTo>
                    <a:pt x="711" y="26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A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1290052" y="1938809"/>
              <a:ext cx="45720" cy="107950"/>
            </a:xfrm>
            <a:custGeom>
              <a:avLst/>
              <a:gdLst/>
              <a:ahLst/>
              <a:cxnLst/>
              <a:rect l="l" t="t" r="r" b="b"/>
              <a:pathLst>
                <a:path w="45720" h="107950">
                  <a:moveTo>
                    <a:pt x="41795" y="0"/>
                  </a:moveTo>
                  <a:lnTo>
                    <a:pt x="28874" y="4424"/>
                  </a:lnTo>
                  <a:lnTo>
                    <a:pt x="22677" y="9440"/>
                  </a:lnTo>
                  <a:lnTo>
                    <a:pt x="21502" y="18236"/>
                  </a:lnTo>
                  <a:lnTo>
                    <a:pt x="23647" y="33997"/>
                  </a:lnTo>
                  <a:lnTo>
                    <a:pt x="25871" y="52624"/>
                  </a:lnTo>
                  <a:lnTo>
                    <a:pt x="26555" y="67202"/>
                  </a:lnTo>
                  <a:lnTo>
                    <a:pt x="26429" y="76703"/>
                  </a:lnTo>
                  <a:lnTo>
                    <a:pt x="26225" y="80098"/>
                  </a:lnTo>
                  <a:lnTo>
                    <a:pt x="0" y="106591"/>
                  </a:lnTo>
                  <a:lnTo>
                    <a:pt x="1562" y="107340"/>
                  </a:lnTo>
                  <a:lnTo>
                    <a:pt x="27698" y="80962"/>
                  </a:lnTo>
                  <a:lnTo>
                    <a:pt x="28615" y="69540"/>
                  </a:lnTo>
                  <a:lnTo>
                    <a:pt x="28648" y="60931"/>
                  </a:lnTo>
                  <a:lnTo>
                    <a:pt x="27552" y="50812"/>
                  </a:lnTo>
                  <a:lnTo>
                    <a:pt x="25082" y="34861"/>
                  </a:lnTo>
                  <a:lnTo>
                    <a:pt x="26096" y="18115"/>
                  </a:lnTo>
                  <a:lnTo>
                    <a:pt x="32537" y="7699"/>
                  </a:lnTo>
                  <a:lnTo>
                    <a:pt x="39787" y="2364"/>
                  </a:lnTo>
                  <a:lnTo>
                    <a:pt x="43230" y="863"/>
                  </a:lnTo>
                  <a:lnTo>
                    <a:pt x="45351" y="1524"/>
                  </a:lnTo>
                  <a:lnTo>
                    <a:pt x="44246" y="723"/>
                  </a:lnTo>
                  <a:lnTo>
                    <a:pt x="43065" y="203"/>
                  </a:lnTo>
                  <a:lnTo>
                    <a:pt x="41795" y="0"/>
                  </a:lnTo>
                  <a:close/>
                </a:path>
              </a:pathLst>
            </a:custGeom>
            <a:solidFill>
              <a:srgbClr val="5E5E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1298499" y="206088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3098" y="0"/>
                  </a:moveTo>
                  <a:lnTo>
                    <a:pt x="0" y="1041"/>
                  </a:lnTo>
                  <a:lnTo>
                    <a:pt x="787" y="2108"/>
                  </a:lnTo>
                  <a:lnTo>
                    <a:pt x="1638" y="1854"/>
                  </a:lnTo>
                  <a:lnTo>
                    <a:pt x="3098" y="1358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31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1301600" y="206058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863" y="0"/>
                  </a:moveTo>
                  <a:lnTo>
                    <a:pt x="558" y="114"/>
                  </a:lnTo>
                  <a:lnTo>
                    <a:pt x="266" y="215"/>
                  </a:lnTo>
                  <a:lnTo>
                    <a:pt x="0" y="304"/>
                  </a:lnTo>
                  <a:lnTo>
                    <a:pt x="0" y="1663"/>
                  </a:lnTo>
                  <a:lnTo>
                    <a:pt x="266" y="1574"/>
                  </a:lnTo>
                  <a:lnTo>
                    <a:pt x="558" y="1473"/>
                  </a:lnTo>
                  <a:lnTo>
                    <a:pt x="863" y="137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1302467" y="2050239"/>
              <a:ext cx="26034" cy="12065"/>
            </a:xfrm>
            <a:custGeom>
              <a:avLst/>
              <a:gdLst/>
              <a:ahLst/>
              <a:cxnLst/>
              <a:rect l="l" t="t" r="r" b="b"/>
              <a:pathLst>
                <a:path w="26034" h="12064">
                  <a:moveTo>
                    <a:pt x="26022" y="0"/>
                  </a:moveTo>
                  <a:lnTo>
                    <a:pt x="22339" y="431"/>
                  </a:lnTo>
                  <a:lnTo>
                    <a:pt x="14020" y="5080"/>
                  </a:lnTo>
                  <a:lnTo>
                    <a:pt x="5194" y="8509"/>
                  </a:lnTo>
                  <a:lnTo>
                    <a:pt x="0" y="10337"/>
                  </a:lnTo>
                  <a:lnTo>
                    <a:pt x="0" y="11709"/>
                  </a:lnTo>
                  <a:lnTo>
                    <a:pt x="4925" y="9933"/>
                  </a:lnTo>
                  <a:lnTo>
                    <a:pt x="11339" y="7350"/>
                  </a:lnTo>
                  <a:lnTo>
                    <a:pt x="18589" y="4019"/>
                  </a:lnTo>
                  <a:lnTo>
                    <a:pt x="26022" y="0"/>
                  </a:lnTo>
                  <a:close/>
                </a:path>
              </a:pathLst>
            </a:custGeom>
            <a:solidFill>
              <a:srgbClr val="31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1324798" y="204911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5524" y="0"/>
                  </a:moveTo>
                  <a:lnTo>
                    <a:pt x="4330" y="177"/>
                  </a:lnTo>
                  <a:lnTo>
                    <a:pt x="1866" y="482"/>
                  </a:lnTo>
                  <a:lnTo>
                    <a:pt x="634" y="1193"/>
                  </a:lnTo>
                  <a:lnTo>
                    <a:pt x="0" y="1549"/>
                  </a:lnTo>
                  <a:lnTo>
                    <a:pt x="1257" y="1422"/>
                  </a:lnTo>
                  <a:lnTo>
                    <a:pt x="2489" y="1282"/>
                  </a:lnTo>
                  <a:lnTo>
                    <a:pt x="3695" y="1117"/>
                  </a:lnTo>
                  <a:lnTo>
                    <a:pt x="4914" y="381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1326672" y="1940335"/>
              <a:ext cx="22860" cy="109855"/>
            </a:xfrm>
            <a:custGeom>
              <a:avLst/>
              <a:gdLst/>
              <a:ahLst/>
              <a:cxnLst/>
              <a:rect l="l" t="t" r="r" b="b"/>
              <a:pathLst>
                <a:path w="22859" h="109855">
                  <a:moveTo>
                    <a:pt x="8724" y="0"/>
                  </a:moveTo>
                  <a:lnTo>
                    <a:pt x="17296" y="16497"/>
                  </a:lnTo>
                  <a:lnTo>
                    <a:pt x="21156" y="43386"/>
                  </a:lnTo>
                  <a:lnTo>
                    <a:pt x="21156" y="71394"/>
                  </a:lnTo>
                  <a:lnTo>
                    <a:pt x="18148" y="91249"/>
                  </a:lnTo>
                  <a:lnTo>
                    <a:pt x="15503" y="96320"/>
                  </a:lnTo>
                  <a:lnTo>
                    <a:pt x="11326" y="101036"/>
                  </a:lnTo>
                  <a:lnTo>
                    <a:pt x="6023" y="105363"/>
                  </a:lnTo>
                  <a:lnTo>
                    <a:pt x="0" y="109270"/>
                  </a:lnTo>
                  <a:lnTo>
                    <a:pt x="3644" y="108788"/>
                  </a:lnTo>
                  <a:lnTo>
                    <a:pt x="11074" y="104127"/>
                  </a:lnTo>
                  <a:lnTo>
                    <a:pt x="17462" y="98475"/>
                  </a:lnTo>
                  <a:lnTo>
                    <a:pt x="19583" y="92113"/>
                  </a:lnTo>
                  <a:lnTo>
                    <a:pt x="22642" y="71464"/>
                  </a:lnTo>
                  <a:lnTo>
                    <a:pt x="22474" y="42451"/>
                  </a:lnTo>
                  <a:lnTo>
                    <a:pt x="18145" y="15240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5E5E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1289075" y="2046754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12522" y="12712"/>
                  </a:moveTo>
                  <a:lnTo>
                    <a:pt x="9296" y="14985"/>
                  </a:lnTo>
                  <a:lnTo>
                    <a:pt x="9423" y="15176"/>
                  </a:lnTo>
                  <a:lnTo>
                    <a:pt x="12522" y="14135"/>
                  </a:lnTo>
                  <a:lnTo>
                    <a:pt x="12522" y="12712"/>
                  </a:lnTo>
                  <a:close/>
                </a:path>
                <a:path w="12700" h="15239">
                  <a:moveTo>
                    <a:pt x="7797" y="2209"/>
                  </a:moveTo>
                  <a:lnTo>
                    <a:pt x="12522" y="10172"/>
                  </a:lnTo>
                  <a:lnTo>
                    <a:pt x="12522" y="3340"/>
                  </a:lnTo>
                  <a:lnTo>
                    <a:pt x="10921" y="3035"/>
                  </a:lnTo>
                  <a:lnTo>
                    <a:pt x="9347" y="2666"/>
                  </a:lnTo>
                  <a:lnTo>
                    <a:pt x="7797" y="2209"/>
                  </a:lnTo>
                  <a:close/>
                </a:path>
                <a:path w="12700" h="15239">
                  <a:moveTo>
                    <a:pt x="1943" y="0"/>
                  </a:moveTo>
                  <a:lnTo>
                    <a:pt x="0" y="1955"/>
                  </a:lnTo>
                  <a:lnTo>
                    <a:pt x="1574" y="1498"/>
                  </a:lnTo>
                  <a:lnTo>
                    <a:pt x="4063" y="927"/>
                  </a:lnTo>
                  <a:lnTo>
                    <a:pt x="2641" y="330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1288929" y="2047680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5">
                  <a:moveTo>
                    <a:pt x="4216" y="0"/>
                  </a:moveTo>
                  <a:lnTo>
                    <a:pt x="1727" y="571"/>
                  </a:lnTo>
                  <a:lnTo>
                    <a:pt x="152" y="1028"/>
                  </a:lnTo>
                  <a:lnTo>
                    <a:pt x="0" y="1181"/>
                  </a:lnTo>
                  <a:lnTo>
                    <a:pt x="9436" y="14058"/>
                  </a:lnTo>
                  <a:lnTo>
                    <a:pt x="12674" y="11785"/>
                  </a:lnTo>
                  <a:lnTo>
                    <a:pt x="12674" y="9245"/>
                  </a:lnTo>
                  <a:lnTo>
                    <a:pt x="7950" y="1295"/>
                  </a:lnTo>
                  <a:lnTo>
                    <a:pt x="6680" y="914"/>
                  </a:lnTo>
                  <a:lnTo>
                    <a:pt x="5422" y="482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894E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1301600" y="2050096"/>
              <a:ext cx="1270" cy="10795"/>
            </a:xfrm>
            <a:custGeom>
              <a:avLst/>
              <a:gdLst/>
              <a:ahLst/>
              <a:cxnLst/>
              <a:rect l="l" t="t" r="r" b="b"/>
              <a:pathLst>
                <a:path w="1270" h="10794">
                  <a:moveTo>
                    <a:pt x="863" y="8750"/>
                  </a:moveTo>
                  <a:lnTo>
                    <a:pt x="0" y="9372"/>
                  </a:lnTo>
                  <a:lnTo>
                    <a:pt x="0" y="10794"/>
                  </a:lnTo>
                  <a:lnTo>
                    <a:pt x="863" y="10490"/>
                  </a:lnTo>
                  <a:lnTo>
                    <a:pt x="863" y="8750"/>
                  </a:lnTo>
                  <a:close/>
                </a:path>
                <a:path w="1270" h="10794">
                  <a:moveTo>
                    <a:pt x="0" y="0"/>
                  </a:moveTo>
                  <a:lnTo>
                    <a:pt x="0" y="6832"/>
                  </a:lnTo>
                  <a:lnTo>
                    <a:pt x="863" y="8293"/>
                  </a:lnTo>
                  <a:lnTo>
                    <a:pt x="863" y="152"/>
                  </a:lnTo>
                  <a:lnTo>
                    <a:pt x="571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1301598" y="2056927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39">
                  <a:moveTo>
                    <a:pt x="0" y="0"/>
                  </a:moveTo>
                  <a:lnTo>
                    <a:pt x="0" y="2540"/>
                  </a:lnTo>
                  <a:lnTo>
                    <a:pt x="279" y="2336"/>
                  </a:lnTo>
                  <a:lnTo>
                    <a:pt x="571" y="2133"/>
                  </a:lnTo>
                  <a:lnTo>
                    <a:pt x="863" y="1917"/>
                  </a:lnTo>
                  <a:lnTo>
                    <a:pt x="863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1302463" y="2050253"/>
              <a:ext cx="22860" cy="10795"/>
            </a:xfrm>
            <a:custGeom>
              <a:avLst/>
              <a:gdLst/>
              <a:ahLst/>
              <a:cxnLst/>
              <a:rect l="l" t="t" r="r" b="b"/>
              <a:pathLst>
                <a:path w="22859" h="10794">
                  <a:moveTo>
                    <a:pt x="0" y="0"/>
                  </a:moveTo>
                  <a:lnTo>
                    <a:pt x="0" y="10325"/>
                  </a:lnTo>
                  <a:lnTo>
                    <a:pt x="5207" y="8496"/>
                  </a:lnTo>
                  <a:lnTo>
                    <a:pt x="14020" y="5067"/>
                  </a:lnTo>
                  <a:lnTo>
                    <a:pt x="22339" y="406"/>
                  </a:lnTo>
                  <a:lnTo>
                    <a:pt x="19011" y="749"/>
                  </a:lnTo>
                  <a:lnTo>
                    <a:pt x="15532" y="952"/>
                  </a:lnTo>
                  <a:lnTo>
                    <a:pt x="8001" y="952"/>
                  </a:lnTo>
                  <a:lnTo>
                    <a:pt x="3924" y="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1291017" y="2046331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5359" y="1790"/>
                  </a:moveTo>
                  <a:lnTo>
                    <a:pt x="5867" y="2641"/>
                  </a:lnTo>
                  <a:lnTo>
                    <a:pt x="7404" y="3086"/>
                  </a:lnTo>
                  <a:lnTo>
                    <a:pt x="8978" y="3454"/>
                  </a:lnTo>
                  <a:lnTo>
                    <a:pt x="10579" y="3771"/>
                  </a:lnTo>
                  <a:lnTo>
                    <a:pt x="10579" y="3009"/>
                  </a:lnTo>
                  <a:lnTo>
                    <a:pt x="8801" y="2679"/>
                  </a:lnTo>
                  <a:lnTo>
                    <a:pt x="7061" y="2285"/>
                  </a:lnTo>
                  <a:lnTo>
                    <a:pt x="5359" y="1790"/>
                  </a:lnTo>
                  <a:close/>
                </a:path>
                <a:path w="10795" h="3810">
                  <a:moveTo>
                    <a:pt x="419" y="0"/>
                  </a:moveTo>
                  <a:lnTo>
                    <a:pt x="0" y="419"/>
                  </a:lnTo>
                  <a:lnTo>
                    <a:pt x="1409" y="1066"/>
                  </a:lnTo>
                  <a:lnTo>
                    <a:pt x="2133" y="1346"/>
                  </a:lnTo>
                  <a:lnTo>
                    <a:pt x="3251" y="1117"/>
                  </a:lnTo>
                  <a:lnTo>
                    <a:pt x="2286" y="774"/>
                  </a:lnTo>
                  <a:lnTo>
                    <a:pt x="1346" y="40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2A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1293151" y="204745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5">
                  <a:moveTo>
                    <a:pt x="1117" y="0"/>
                  </a:moveTo>
                  <a:lnTo>
                    <a:pt x="406" y="139"/>
                  </a:lnTo>
                  <a:lnTo>
                    <a:pt x="0" y="228"/>
                  </a:lnTo>
                  <a:lnTo>
                    <a:pt x="1206" y="711"/>
                  </a:lnTo>
                  <a:lnTo>
                    <a:pt x="2451" y="1143"/>
                  </a:lnTo>
                  <a:lnTo>
                    <a:pt x="3733" y="1524"/>
                  </a:lnTo>
                  <a:lnTo>
                    <a:pt x="3225" y="673"/>
                  </a:lnTo>
                  <a:lnTo>
                    <a:pt x="1803" y="241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7A4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1301598" y="20493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0" y="762"/>
                  </a:lnTo>
                  <a:lnTo>
                    <a:pt x="292" y="812"/>
                  </a:lnTo>
                  <a:lnTo>
                    <a:pt x="571" y="863"/>
                  </a:lnTo>
                  <a:lnTo>
                    <a:pt x="863" y="914"/>
                  </a:lnTo>
                  <a:lnTo>
                    <a:pt x="863" y="139"/>
                  </a:lnTo>
                  <a:lnTo>
                    <a:pt x="571" y="101"/>
                  </a:lnTo>
                  <a:lnTo>
                    <a:pt x="27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1302463" y="2049482"/>
              <a:ext cx="24765" cy="1905"/>
            </a:xfrm>
            <a:custGeom>
              <a:avLst/>
              <a:gdLst/>
              <a:ahLst/>
              <a:cxnLst/>
              <a:rect l="l" t="t" r="r" b="b"/>
              <a:pathLst>
                <a:path w="24765" h="1905">
                  <a:moveTo>
                    <a:pt x="0" y="0"/>
                  </a:moveTo>
                  <a:lnTo>
                    <a:pt x="0" y="774"/>
                  </a:lnTo>
                  <a:lnTo>
                    <a:pt x="3924" y="1447"/>
                  </a:lnTo>
                  <a:lnTo>
                    <a:pt x="8001" y="1727"/>
                  </a:lnTo>
                  <a:lnTo>
                    <a:pt x="15532" y="1727"/>
                  </a:lnTo>
                  <a:lnTo>
                    <a:pt x="19011" y="1524"/>
                  </a:lnTo>
                  <a:lnTo>
                    <a:pt x="22339" y="1181"/>
                  </a:lnTo>
                  <a:lnTo>
                    <a:pt x="24206" y="114"/>
                  </a:lnTo>
                  <a:lnTo>
                    <a:pt x="20307" y="571"/>
                  </a:lnTo>
                  <a:lnTo>
                    <a:pt x="16192" y="863"/>
                  </a:lnTo>
                  <a:lnTo>
                    <a:pt x="7620" y="863"/>
                  </a:lnTo>
                  <a:lnTo>
                    <a:pt x="3746" y="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1291439" y="204615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4813" y="1765"/>
                  </a:moveTo>
                  <a:lnTo>
                    <a:pt x="4940" y="1968"/>
                  </a:lnTo>
                  <a:lnTo>
                    <a:pt x="6629" y="2463"/>
                  </a:lnTo>
                  <a:lnTo>
                    <a:pt x="8382" y="2870"/>
                  </a:lnTo>
                  <a:lnTo>
                    <a:pt x="10160" y="3187"/>
                  </a:lnTo>
                  <a:lnTo>
                    <a:pt x="8331" y="2730"/>
                  </a:lnTo>
                  <a:lnTo>
                    <a:pt x="6540" y="2298"/>
                  </a:lnTo>
                  <a:lnTo>
                    <a:pt x="4813" y="1765"/>
                  </a:lnTo>
                  <a:close/>
                </a:path>
                <a:path w="10159" h="3810">
                  <a:moveTo>
                    <a:pt x="165" y="0"/>
                  </a:moveTo>
                  <a:lnTo>
                    <a:pt x="0" y="177"/>
                  </a:lnTo>
                  <a:lnTo>
                    <a:pt x="914" y="584"/>
                  </a:lnTo>
                  <a:lnTo>
                    <a:pt x="1866" y="965"/>
                  </a:lnTo>
                  <a:lnTo>
                    <a:pt x="2832" y="1308"/>
                  </a:lnTo>
                  <a:lnTo>
                    <a:pt x="3200" y="1231"/>
                  </a:lnTo>
                  <a:lnTo>
                    <a:pt x="2171" y="863"/>
                  </a:lnTo>
                  <a:lnTo>
                    <a:pt x="1155" y="45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26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1294266" y="204738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368" y="0"/>
                  </a:moveTo>
                  <a:lnTo>
                    <a:pt x="126" y="38"/>
                  </a:lnTo>
                  <a:lnTo>
                    <a:pt x="0" y="76"/>
                  </a:lnTo>
                  <a:lnTo>
                    <a:pt x="1396" y="533"/>
                  </a:lnTo>
                  <a:lnTo>
                    <a:pt x="2108" y="736"/>
                  </a:lnTo>
                  <a:lnTo>
                    <a:pt x="1981" y="533"/>
                  </a:lnTo>
                  <a:lnTo>
                    <a:pt x="1447" y="368"/>
                  </a:lnTo>
                  <a:lnTo>
                    <a:pt x="901" y="19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6D4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1301598" y="204923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279" y="152"/>
                  </a:lnTo>
                  <a:lnTo>
                    <a:pt x="863" y="254"/>
                  </a:lnTo>
                  <a:lnTo>
                    <a:pt x="571" y="101"/>
                  </a:lnTo>
                  <a:lnTo>
                    <a:pt x="29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1302463" y="2049387"/>
              <a:ext cx="12065" cy="1270"/>
            </a:xfrm>
            <a:custGeom>
              <a:avLst/>
              <a:gdLst/>
              <a:ahLst/>
              <a:cxnLst/>
              <a:rect l="l" t="t" r="r" b="b"/>
              <a:pathLst>
                <a:path w="12065" h="1269">
                  <a:moveTo>
                    <a:pt x="0" y="0"/>
                  </a:moveTo>
                  <a:lnTo>
                    <a:pt x="3746" y="711"/>
                  </a:lnTo>
                  <a:lnTo>
                    <a:pt x="7620" y="952"/>
                  </a:lnTo>
                  <a:lnTo>
                    <a:pt x="11734" y="952"/>
                  </a:lnTo>
                  <a:lnTo>
                    <a:pt x="7785" y="939"/>
                  </a:lnTo>
                  <a:lnTo>
                    <a:pt x="3822" y="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1291605" y="1939678"/>
              <a:ext cx="56515" cy="111125"/>
            </a:xfrm>
            <a:custGeom>
              <a:avLst/>
              <a:gdLst/>
              <a:ahLst/>
              <a:cxnLst/>
              <a:rect l="l" t="t" r="r" b="b"/>
              <a:pathLst>
                <a:path w="56515" h="111125">
                  <a:moveTo>
                    <a:pt x="41681" y="0"/>
                  </a:moveTo>
                  <a:lnTo>
                    <a:pt x="28760" y="4410"/>
                  </a:lnTo>
                  <a:lnTo>
                    <a:pt x="22563" y="9421"/>
                  </a:lnTo>
                  <a:lnTo>
                    <a:pt x="21387" y="18221"/>
                  </a:lnTo>
                  <a:lnTo>
                    <a:pt x="23533" y="33997"/>
                  </a:lnTo>
                  <a:lnTo>
                    <a:pt x="25761" y="52624"/>
                  </a:lnTo>
                  <a:lnTo>
                    <a:pt x="26454" y="67202"/>
                  </a:lnTo>
                  <a:lnTo>
                    <a:pt x="26337" y="76703"/>
                  </a:lnTo>
                  <a:lnTo>
                    <a:pt x="26136" y="80098"/>
                  </a:lnTo>
                  <a:lnTo>
                    <a:pt x="0" y="106476"/>
                  </a:lnTo>
                  <a:lnTo>
                    <a:pt x="6375" y="108775"/>
                  </a:lnTo>
                  <a:lnTo>
                    <a:pt x="14681" y="110375"/>
                  </a:lnTo>
                  <a:lnTo>
                    <a:pt x="18643" y="110655"/>
                  </a:lnTo>
                  <a:lnTo>
                    <a:pt x="27051" y="110667"/>
                  </a:lnTo>
                  <a:lnTo>
                    <a:pt x="35064" y="109918"/>
                  </a:lnTo>
                  <a:lnTo>
                    <a:pt x="56223" y="72049"/>
                  </a:lnTo>
                  <a:lnTo>
                    <a:pt x="56226" y="44045"/>
                  </a:lnTo>
                  <a:lnTo>
                    <a:pt x="52366" y="17157"/>
                  </a:lnTo>
                  <a:lnTo>
                    <a:pt x="43789" y="660"/>
                  </a:lnTo>
                  <a:lnTo>
                    <a:pt x="42418" y="114"/>
                  </a:lnTo>
                  <a:lnTo>
                    <a:pt x="41681" y="0"/>
                  </a:lnTo>
                  <a:close/>
                </a:path>
              </a:pathLst>
            </a:custGeom>
            <a:solidFill>
              <a:srgbClr val="575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1288333" y="1938809"/>
              <a:ext cx="60960" cy="123825"/>
            </a:xfrm>
            <a:custGeom>
              <a:avLst/>
              <a:gdLst/>
              <a:ahLst/>
              <a:cxnLst/>
              <a:rect l="l" t="t" r="r" b="b"/>
              <a:pathLst>
                <a:path w="60959" h="123825">
                  <a:moveTo>
                    <a:pt x="44386" y="0"/>
                  </a:moveTo>
                  <a:lnTo>
                    <a:pt x="31451" y="4424"/>
                  </a:lnTo>
                  <a:lnTo>
                    <a:pt x="25249" y="9440"/>
                  </a:lnTo>
                  <a:lnTo>
                    <a:pt x="24078" y="18236"/>
                  </a:lnTo>
                  <a:lnTo>
                    <a:pt x="26238" y="33997"/>
                  </a:lnTo>
                  <a:lnTo>
                    <a:pt x="28457" y="52624"/>
                  </a:lnTo>
                  <a:lnTo>
                    <a:pt x="29141" y="67202"/>
                  </a:lnTo>
                  <a:lnTo>
                    <a:pt x="28816" y="80098"/>
                  </a:lnTo>
                  <a:lnTo>
                    <a:pt x="0" y="109207"/>
                  </a:lnTo>
                  <a:lnTo>
                    <a:pt x="10388" y="123317"/>
                  </a:lnTo>
                  <a:lnTo>
                    <a:pt x="46948" y="110202"/>
                  </a:lnTo>
                  <a:lnTo>
                    <a:pt x="60474" y="71019"/>
                  </a:lnTo>
                  <a:lnTo>
                    <a:pt x="60051" y="40652"/>
                  </a:lnTo>
                  <a:lnTo>
                    <a:pt x="55038" y="13152"/>
                  </a:lnTo>
                  <a:lnTo>
                    <a:pt x="44386" y="0"/>
                  </a:lnTo>
                  <a:close/>
                </a:path>
              </a:pathLst>
            </a:custGeom>
            <a:solidFill>
              <a:srgbClr val="646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1305946" y="1904377"/>
              <a:ext cx="6743" cy="9499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11292556" y="1904456"/>
              <a:ext cx="20320" cy="14604"/>
            </a:xfrm>
            <a:custGeom>
              <a:avLst/>
              <a:gdLst/>
              <a:ahLst/>
              <a:cxnLst/>
              <a:rect l="l" t="t" r="r" b="b"/>
              <a:pathLst>
                <a:path w="20320" h="14605">
                  <a:moveTo>
                    <a:pt x="13398" y="0"/>
                  </a:moveTo>
                  <a:lnTo>
                    <a:pt x="0" y="12547"/>
                  </a:lnTo>
                  <a:lnTo>
                    <a:pt x="571" y="13817"/>
                  </a:lnTo>
                  <a:lnTo>
                    <a:pt x="6591" y="14604"/>
                  </a:lnTo>
                  <a:lnTo>
                    <a:pt x="11582" y="14604"/>
                  </a:lnTo>
                  <a:lnTo>
                    <a:pt x="15951" y="12141"/>
                  </a:lnTo>
                  <a:lnTo>
                    <a:pt x="19735" y="9410"/>
                  </a:lnTo>
                  <a:lnTo>
                    <a:pt x="17119" y="7150"/>
                  </a:lnTo>
                  <a:lnTo>
                    <a:pt x="14706" y="4089"/>
                  </a:lnTo>
                  <a:lnTo>
                    <a:pt x="13398" y="0"/>
                  </a:lnTo>
                  <a:close/>
                </a:path>
              </a:pathLst>
            </a:custGeom>
            <a:solidFill>
              <a:srgbClr val="9B54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1279272" y="1860557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23329" y="0"/>
                  </a:moveTo>
                  <a:lnTo>
                    <a:pt x="14246" y="1838"/>
                  </a:lnTo>
                  <a:lnTo>
                    <a:pt x="6831" y="6850"/>
                  </a:lnTo>
                  <a:lnTo>
                    <a:pt x="1832" y="14278"/>
                  </a:lnTo>
                  <a:lnTo>
                    <a:pt x="0" y="23368"/>
                  </a:lnTo>
                  <a:lnTo>
                    <a:pt x="1832" y="32446"/>
                  </a:lnTo>
                  <a:lnTo>
                    <a:pt x="6831" y="39862"/>
                  </a:lnTo>
                  <a:lnTo>
                    <a:pt x="14246" y="44863"/>
                  </a:lnTo>
                  <a:lnTo>
                    <a:pt x="23329" y="46697"/>
                  </a:lnTo>
                  <a:lnTo>
                    <a:pt x="32413" y="44863"/>
                  </a:lnTo>
                  <a:lnTo>
                    <a:pt x="39828" y="39862"/>
                  </a:lnTo>
                  <a:lnTo>
                    <a:pt x="44827" y="32446"/>
                  </a:lnTo>
                  <a:lnTo>
                    <a:pt x="46659" y="23368"/>
                  </a:lnTo>
                  <a:lnTo>
                    <a:pt x="44827" y="14278"/>
                  </a:lnTo>
                  <a:lnTo>
                    <a:pt x="39828" y="6850"/>
                  </a:lnTo>
                  <a:lnTo>
                    <a:pt x="32413" y="1838"/>
                  </a:lnTo>
                  <a:lnTo>
                    <a:pt x="23329" y="0"/>
                  </a:lnTo>
                  <a:close/>
                </a:path>
              </a:pathLst>
            </a:custGeom>
            <a:solidFill>
              <a:srgbClr val="E0E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1275365" y="1871384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23355" y="0"/>
                  </a:moveTo>
                  <a:lnTo>
                    <a:pt x="14267" y="1834"/>
                  </a:lnTo>
                  <a:lnTo>
                    <a:pt x="6843" y="6835"/>
                  </a:lnTo>
                  <a:lnTo>
                    <a:pt x="1836" y="14251"/>
                  </a:lnTo>
                  <a:lnTo>
                    <a:pt x="0" y="23329"/>
                  </a:lnTo>
                  <a:lnTo>
                    <a:pt x="1836" y="32415"/>
                  </a:lnTo>
                  <a:lnTo>
                    <a:pt x="6843" y="39835"/>
                  </a:lnTo>
                  <a:lnTo>
                    <a:pt x="14267" y="44837"/>
                  </a:lnTo>
                  <a:lnTo>
                    <a:pt x="23355" y="46672"/>
                  </a:lnTo>
                  <a:lnTo>
                    <a:pt x="32438" y="44837"/>
                  </a:lnTo>
                  <a:lnTo>
                    <a:pt x="39854" y="39835"/>
                  </a:lnTo>
                  <a:lnTo>
                    <a:pt x="44852" y="32415"/>
                  </a:lnTo>
                  <a:lnTo>
                    <a:pt x="46685" y="23329"/>
                  </a:lnTo>
                  <a:lnTo>
                    <a:pt x="44852" y="14251"/>
                  </a:lnTo>
                  <a:lnTo>
                    <a:pt x="39854" y="6835"/>
                  </a:lnTo>
                  <a:lnTo>
                    <a:pt x="32438" y="1834"/>
                  </a:lnTo>
                  <a:lnTo>
                    <a:pt x="23355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1271771" y="1866912"/>
              <a:ext cx="55880" cy="46990"/>
            </a:xfrm>
            <a:custGeom>
              <a:avLst/>
              <a:gdLst/>
              <a:ahLst/>
              <a:cxnLst/>
              <a:rect l="l" t="t" r="r" b="b"/>
              <a:pathLst>
                <a:path w="55879" h="46989">
                  <a:moveTo>
                    <a:pt x="55473" y="37896"/>
                  </a:moveTo>
                  <a:lnTo>
                    <a:pt x="54902" y="30353"/>
                  </a:lnTo>
                  <a:lnTo>
                    <a:pt x="50203" y="17221"/>
                  </a:lnTo>
                  <a:lnTo>
                    <a:pt x="52158" y="12674"/>
                  </a:lnTo>
                  <a:lnTo>
                    <a:pt x="42926" y="2006"/>
                  </a:lnTo>
                  <a:lnTo>
                    <a:pt x="27089" y="0"/>
                  </a:lnTo>
                  <a:lnTo>
                    <a:pt x="8064" y="11887"/>
                  </a:lnTo>
                  <a:lnTo>
                    <a:pt x="0" y="13843"/>
                  </a:lnTo>
                  <a:lnTo>
                    <a:pt x="14109" y="18719"/>
                  </a:lnTo>
                  <a:lnTo>
                    <a:pt x="18808" y="20294"/>
                  </a:lnTo>
                  <a:lnTo>
                    <a:pt x="22631" y="23774"/>
                  </a:lnTo>
                  <a:lnTo>
                    <a:pt x="27241" y="33782"/>
                  </a:lnTo>
                  <a:lnTo>
                    <a:pt x="33591" y="36106"/>
                  </a:lnTo>
                  <a:lnTo>
                    <a:pt x="32854" y="37553"/>
                  </a:lnTo>
                  <a:lnTo>
                    <a:pt x="35001" y="44145"/>
                  </a:lnTo>
                  <a:lnTo>
                    <a:pt x="40373" y="46888"/>
                  </a:lnTo>
                  <a:lnTo>
                    <a:pt x="50939" y="42481"/>
                  </a:lnTo>
                  <a:lnTo>
                    <a:pt x="55473" y="37896"/>
                  </a:lnTo>
                  <a:close/>
                </a:path>
              </a:pathLst>
            </a:custGeom>
            <a:solidFill>
              <a:srgbClr val="E0E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1302601" y="1898327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5">
                  <a:moveTo>
                    <a:pt x="2311" y="0"/>
                  </a:moveTo>
                  <a:lnTo>
                    <a:pt x="0" y="4013"/>
                  </a:lnTo>
                  <a:lnTo>
                    <a:pt x="2311" y="8064"/>
                  </a:lnTo>
                  <a:lnTo>
                    <a:pt x="4622" y="4013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F8A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1285406" y="1921228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26" y="0"/>
                  </a:moveTo>
                  <a:lnTo>
                    <a:pt x="9404" y="7924"/>
                  </a:lnTo>
                  <a:lnTo>
                    <a:pt x="9049" y="1524"/>
                  </a:lnTo>
                  <a:lnTo>
                    <a:pt x="6815" y="5135"/>
                  </a:lnTo>
                  <a:lnTo>
                    <a:pt x="2570" y="13081"/>
                  </a:lnTo>
                  <a:lnTo>
                    <a:pt x="0" y="21026"/>
                  </a:lnTo>
                  <a:lnTo>
                    <a:pt x="2788" y="24638"/>
                  </a:lnTo>
                  <a:lnTo>
                    <a:pt x="8195" y="24253"/>
                  </a:lnTo>
                  <a:lnTo>
                    <a:pt x="12564" y="21558"/>
                  </a:lnTo>
                  <a:lnTo>
                    <a:pt x="18204" y="14243"/>
                  </a:lnTo>
                  <a:lnTo>
                    <a:pt x="27426" y="0"/>
                  </a:lnTo>
                  <a:close/>
                </a:path>
              </a:pathLst>
            </a:custGeom>
            <a:solidFill>
              <a:srgbClr val="343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931069" y="1504035"/>
              <a:ext cx="805688" cy="762939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773523" y="1784845"/>
              <a:ext cx="397586" cy="466623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399163" y="1914994"/>
              <a:ext cx="269570" cy="347979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673441" y="1842871"/>
              <a:ext cx="533374" cy="403593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000517" y="1843125"/>
              <a:ext cx="203288" cy="138023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275332" y="1843125"/>
              <a:ext cx="211048" cy="403339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2147981" y="1500797"/>
              <a:ext cx="77012" cy="77012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2147981" y="1603324"/>
              <a:ext cx="77012" cy="77012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2147981" y="1706092"/>
              <a:ext cx="77012" cy="77012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1857913" y="1808619"/>
              <a:ext cx="152781" cy="433590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1386058" y="1886889"/>
              <a:ext cx="137274" cy="394589"/>
            </a:xfrm>
            <a:prstGeom prst="rect">
              <a:avLst/>
            </a:prstGeom>
          </p:spPr>
        </p:pic>
      </p:grpSp>
      <p:sp>
        <p:nvSpPr>
          <p:cNvPr id="284" name="object 284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83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85" name="object 2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pic>
        <p:nvPicPr>
          <p:cNvPr id="286" name="Picture 285" descr="Logo, company name&#10;&#10;Description automatically generated">
            <a:extLst>
              <a:ext uri="{FF2B5EF4-FFF2-40B4-BE49-F238E27FC236}">
                <a16:creationId xmlns:a16="http://schemas.microsoft.com/office/drawing/2014/main" id="{FDC29423-EBE4-6E41-8388-D6354C26308E}"/>
              </a:ext>
            </a:extLst>
          </p:cNvPr>
          <p:cNvPicPr>
            <a:picLocks noChangeAspect="1"/>
          </p:cNvPicPr>
          <p:nvPr/>
        </p:nvPicPr>
        <p:blipFill rotWithShape="1"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  <p:pic>
        <p:nvPicPr>
          <p:cNvPr id="301" name="Picture 300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65DF8B67-837D-E547-A1F1-FA632A17A501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2" y="2527602"/>
            <a:ext cx="12503279" cy="52798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104800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Mapping</a:t>
            </a:r>
            <a:r>
              <a:rPr spc="-10" dirty="0"/>
              <a:t> </a:t>
            </a:r>
            <a:r>
              <a:rPr spc="-30" dirty="0"/>
              <a:t>of</a:t>
            </a:r>
            <a:r>
              <a:rPr spc="-5" dirty="0"/>
              <a:t> </a:t>
            </a:r>
            <a:r>
              <a:rPr spc="-25" dirty="0"/>
              <a:t>education</a:t>
            </a:r>
            <a:r>
              <a:rPr spc="-5" dirty="0"/>
              <a:t> </a:t>
            </a:r>
            <a:r>
              <a:rPr spc="-35" dirty="0"/>
              <a:t>for</a:t>
            </a:r>
            <a:r>
              <a:rPr spc="-10" dirty="0"/>
              <a:t> </a:t>
            </a:r>
            <a:r>
              <a:rPr spc="-30" dirty="0"/>
              <a:t>health</a:t>
            </a:r>
            <a:r>
              <a:rPr spc="-5" dirty="0"/>
              <a:t> </a:t>
            </a:r>
            <a:r>
              <a:rPr spc="-25" dirty="0"/>
              <a:t>supply</a:t>
            </a:r>
            <a:r>
              <a:rPr spc="-5" dirty="0"/>
              <a:t> </a:t>
            </a:r>
            <a:r>
              <a:rPr spc="-30" dirty="0"/>
              <a:t>chains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2184400"/>
            <a:ext cx="4953000" cy="4064000"/>
          </a:xfrm>
          <a:custGeom>
            <a:avLst/>
            <a:gdLst/>
            <a:ahLst/>
            <a:cxnLst/>
            <a:rect l="l" t="t" r="r" b="b"/>
            <a:pathLst>
              <a:path w="4953000" h="4064000">
                <a:moveTo>
                  <a:pt x="469900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3810000"/>
                </a:lnTo>
                <a:lnTo>
                  <a:pt x="4092" y="3855657"/>
                </a:lnTo>
                <a:lnTo>
                  <a:pt x="15890" y="3898630"/>
                </a:lnTo>
                <a:lnTo>
                  <a:pt x="34677" y="3938200"/>
                </a:lnTo>
                <a:lnTo>
                  <a:pt x="59736" y="3973650"/>
                </a:lnTo>
                <a:lnTo>
                  <a:pt x="90349" y="4004263"/>
                </a:lnTo>
                <a:lnTo>
                  <a:pt x="125799" y="4029322"/>
                </a:lnTo>
                <a:lnTo>
                  <a:pt x="165369" y="4048109"/>
                </a:lnTo>
                <a:lnTo>
                  <a:pt x="208342" y="4059907"/>
                </a:lnTo>
                <a:lnTo>
                  <a:pt x="254000" y="4064000"/>
                </a:lnTo>
                <a:lnTo>
                  <a:pt x="4699000" y="4064000"/>
                </a:lnTo>
                <a:lnTo>
                  <a:pt x="4744657" y="4059907"/>
                </a:lnTo>
                <a:lnTo>
                  <a:pt x="4787630" y="4048109"/>
                </a:lnTo>
                <a:lnTo>
                  <a:pt x="4827200" y="4029322"/>
                </a:lnTo>
                <a:lnTo>
                  <a:pt x="4862650" y="4004263"/>
                </a:lnTo>
                <a:lnTo>
                  <a:pt x="4893263" y="3973650"/>
                </a:lnTo>
                <a:lnTo>
                  <a:pt x="4918322" y="3938200"/>
                </a:lnTo>
                <a:lnTo>
                  <a:pt x="4937109" y="3898630"/>
                </a:lnTo>
                <a:lnTo>
                  <a:pt x="4948907" y="3855657"/>
                </a:lnTo>
                <a:lnTo>
                  <a:pt x="4953000" y="3810000"/>
                </a:lnTo>
                <a:lnTo>
                  <a:pt x="4953000" y="254000"/>
                </a:lnTo>
                <a:lnTo>
                  <a:pt x="4948907" y="208342"/>
                </a:lnTo>
                <a:lnTo>
                  <a:pt x="4937109" y="165369"/>
                </a:lnTo>
                <a:lnTo>
                  <a:pt x="4918322" y="125799"/>
                </a:lnTo>
                <a:lnTo>
                  <a:pt x="4893263" y="90349"/>
                </a:lnTo>
                <a:lnTo>
                  <a:pt x="4862650" y="59736"/>
                </a:lnTo>
                <a:lnTo>
                  <a:pt x="4827200" y="34677"/>
                </a:lnTo>
                <a:lnTo>
                  <a:pt x="4787630" y="15890"/>
                </a:lnTo>
                <a:lnTo>
                  <a:pt x="4744657" y="4092"/>
                </a:lnTo>
                <a:lnTo>
                  <a:pt x="46990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0100" y="2584450"/>
            <a:ext cx="2302510" cy="170243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540"/>
              </a:spcBef>
            </a:pPr>
            <a:r>
              <a:rPr sz="3000" b="1" spc="-15" dirty="0">
                <a:solidFill>
                  <a:srgbClr val="24428E"/>
                </a:solidFill>
                <a:latin typeface="Roboto"/>
                <a:cs typeface="Roboto"/>
              </a:rPr>
              <a:t>Mapping </a:t>
            </a: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of </a:t>
            </a:r>
            <a:r>
              <a:rPr sz="3000" b="1" spc="-15" dirty="0">
                <a:solidFill>
                  <a:srgbClr val="24428E"/>
                </a:solidFill>
                <a:latin typeface="Roboto"/>
                <a:cs typeface="Roboto"/>
              </a:rPr>
              <a:t> education </a:t>
            </a: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for </a:t>
            </a:r>
            <a:r>
              <a:rPr sz="3000" b="1" spc="-73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3000" b="1" spc="-15" dirty="0">
                <a:solidFill>
                  <a:srgbClr val="24428E"/>
                </a:solidFill>
                <a:latin typeface="Roboto"/>
                <a:cs typeface="Roboto"/>
              </a:rPr>
              <a:t>health</a:t>
            </a:r>
            <a:r>
              <a:rPr sz="3000" b="1" spc="-6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3000" b="1" spc="-15" dirty="0">
                <a:solidFill>
                  <a:srgbClr val="24428E"/>
                </a:solidFill>
                <a:latin typeface="Roboto"/>
                <a:cs typeface="Roboto"/>
              </a:rPr>
              <a:t>supply </a:t>
            </a:r>
            <a:r>
              <a:rPr sz="3000" b="1" spc="-73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chains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91250" y="4173537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1250" y="5126037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1250" y="607060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1250" y="706755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91250" y="805815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191252" y="4275132"/>
            <a:ext cx="744220" cy="744220"/>
            <a:chOff x="6191252" y="4275132"/>
            <a:chExt cx="744220" cy="744220"/>
          </a:xfrm>
        </p:grpSpPr>
        <p:sp>
          <p:nvSpPr>
            <p:cNvPr id="12" name="object 12"/>
            <p:cNvSpPr/>
            <p:nvPr/>
          </p:nvSpPr>
          <p:spPr>
            <a:xfrm>
              <a:off x="6197602" y="42814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97602" y="42814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88100" y="4533900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89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191252" y="5227632"/>
            <a:ext cx="744220" cy="744220"/>
            <a:chOff x="6191252" y="5227632"/>
            <a:chExt cx="744220" cy="744220"/>
          </a:xfrm>
        </p:grpSpPr>
        <p:sp>
          <p:nvSpPr>
            <p:cNvPr id="16" name="object 16"/>
            <p:cNvSpPr/>
            <p:nvPr/>
          </p:nvSpPr>
          <p:spPr>
            <a:xfrm>
              <a:off x="6197602" y="52339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97602" y="52339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88100" y="5478959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89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191252" y="6224582"/>
            <a:ext cx="744220" cy="744220"/>
            <a:chOff x="6191252" y="6224582"/>
            <a:chExt cx="744220" cy="744220"/>
          </a:xfrm>
        </p:grpSpPr>
        <p:sp>
          <p:nvSpPr>
            <p:cNvPr id="20" name="object 20"/>
            <p:cNvSpPr/>
            <p:nvPr/>
          </p:nvSpPr>
          <p:spPr>
            <a:xfrm>
              <a:off x="6197602" y="62309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97602" y="62309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88100" y="6482259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90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191252" y="7215182"/>
            <a:ext cx="744220" cy="744220"/>
            <a:chOff x="6191252" y="7215182"/>
            <a:chExt cx="744220" cy="744220"/>
          </a:xfrm>
        </p:grpSpPr>
        <p:sp>
          <p:nvSpPr>
            <p:cNvPr id="24" name="object 24"/>
            <p:cNvSpPr/>
            <p:nvPr/>
          </p:nvSpPr>
          <p:spPr>
            <a:xfrm>
              <a:off x="6197602" y="72215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97602" y="72215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88100" y="7460158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90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43750" y="4329417"/>
            <a:ext cx="7172325" cy="3397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799"/>
              </a:lnSpc>
              <a:spcBef>
                <a:spcPts val="95"/>
              </a:spcBef>
            </a:pPr>
            <a:r>
              <a:rPr sz="1700" spc="-15" dirty="0">
                <a:latin typeface="Roboto-Light"/>
                <a:cs typeface="Roboto-Light"/>
              </a:rPr>
              <a:t>Academic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professional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education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pathways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that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align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with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suggested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job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roles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job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descriptions</a:t>
            </a:r>
            <a:endParaRPr sz="17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</a:pPr>
            <a:endParaRPr sz="2500">
              <a:latin typeface="Roboto-Light"/>
              <a:cs typeface="Roboto-Light"/>
            </a:endParaRPr>
          </a:p>
          <a:p>
            <a:pPr marL="12700" marR="588645">
              <a:lnSpc>
                <a:spcPct val="112799"/>
              </a:lnSpc>
            </a:pPr>
            <a:r>
              <a:rPr sz="1700" spc="-10" dirty="0">
                <a:latin typeface="Roboto-Light"/>
                <a:cs typeface="Roboto-Light"/>
              </a:rPr>
              <a:t>Job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roles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are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aligned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with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dirty="0">
                <a:latin typeface="Roboto-Light"/>
                <a:cs typeface="Roboto-Light"/>
              </a:rPr>
              <a:t>a </a:t>
            </a:r>
            <a:r>
              <a:rPr sz="1700" spc="-15" dirty="0">
                <a:latin typeface="Roboto-Light"/>
                <a:cs typeface="Roboto-Light"/>
              </a:rPr>
              <a:t>career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path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5" dirty="0">
                <a:latin typeface="Roboto-Light"/>
                <a:cs typeface="Roboto-Light"/>
              </a:rPr>
              <a:t>SCM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professionals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that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can </a:t>
            </a:r>
            <a:r>
              <a:rPr sz="1700" spc="-395" dirty="0">
                <a:latin typeface="Roboto-Light"/>
                <a:cs typeface="Roboto-Light"/>
              </a:rPr>
              <a:t> </a:t>
            </a:r>
            <a:r>
              <a:rPr sz="1700" spc="-5" dirty="0">
                <a:latin typeface="Roboto-Light"/>
                <a:cs typeface="Roboto-Light"/>
              </a:rPr>
              <a:t>be </a:t>
            </a:r>
            <a:r>
              <a:rPr sz="1700" spc="-25" dirty="0">
                <a:latin typeface="Roboto-Light"/>
                <a:cs typeface="Roboto-Light"/>
              </a:rPr>
              <a:t>adopted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by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professional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associations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and/or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professional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councils</a:t>
            </a:r>
            <a:endParaRPr sz="17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</a:pPr>
            <a:endParaRPr sz="2500">
              <a:latin typeface="Roboto-Light"/>
              <a:cs typeface="Roboto-Light"/>
            </a:endParaRPr>
          </a:p>
          <a:p>
            <a:pPr marL="12700" marR="283210">
              <a:lnSpc>
                <a:spcPct val="112700"/>
              </a:lnSpc>
              <a:spcBef>
                <a:spcPts val="5"/>
              </a:spcBef>
            </a:pPr>
            <a:r>
              <a:rPr sz="1700" spc="-20" dirty="0">
                <a:latin typeface="Roboto-Light"/>
                <a:cs typeface="Roboto-Light"/>
              </a:rPr>
              <a:t>Shows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clear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education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career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pathways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for</a:t>
            </a:r>
            <a:r>
              <a:rPr sz="1700" spc="-5" dirty="0">
                <a:latin typeface="Roboto-Light"/>
                <a:cs typeface="Roboto-Light"/>
              </a:rPr>
              <a:t> SCM </a:t>
            </a:r>
            <a:r>
              <a:rPr sz="1700" spc="-30" dirty="0">
                <a:latin typeface="Roboto-Light"/>
                <a:cs typeface="Roboto-Light"/>
              </a:rPr>
              <a:t>professionals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across </a:t>
            </a:r>
            <a:r>
              <a:rPr sz="1700" spc="-39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competency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framework</a:t>
            </a:r>
            <a:endParaRPr sz="17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</a:pPr>
            <a:endParaRPr sz="20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</a:pPr>
            <a:r>
              <a:rPr sz="1700" spc="-20" dirty="0">
                <a:latin typeface="Roboto-Light"/>
                <a:cs typeface="Roboto-Light"/>
              </a:rPr>
              <a:t>Moving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between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“Plan”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through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“Return”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from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35" dirty="0">
                <a:latin typeface="Roboto-Light"/>
                <a:cs typeface="Roboto-Light"/>
              </a:rPr>
              <a:t>“Associate”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“Leader”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6210300" y="21590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44780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1140"/>
              </a:spcBef>
            </a:pPr>
            <a:r>
              <a:rPr sz="1700" b="1" spc="-10" dirty="0">
                <a:solidFill>
                  <a:srgbClr val="FFFFFF"/>
                </a:solidFill>
                <a:latin typeface="Roboto"/>
                <a:cs typeface="Roboto"/>
              </a:rPr>
              <a:t>Associate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72780" y="21590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4478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140"/>
              </a:spcBef>
            </a:pPr>
            <a:r>
              <a:rPr sz="1700" b="1" spc="-5" dirty="0">
                <a:solidFill>
                  <a:srgbClr val="FFFFFF"/>
                </a:solidFill>
                <a:latin typeface="Roboto"/>
                <a:cs typeface="Roboto"/>
              </a:rPr>
              <a:t>Practitioner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35262" y="21590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4478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140"/>
              </a:spcBef>
            </a:pPr>
            <a:r>
              <a:rPr sz="1700" b="1" spc="-5" dirty="0">
                <a:solidFill>
                  <a:srgbClr val="FFFFFF"/>
                </a:solidFill>
                <a:latin typeface="Roboto"/>
                <a:cs typeface="Roboto"/>
              </a:rPr>
              <a:t>Specialist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097742" y="21590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44780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140"/>
              </a:spcBef>
            </a:pPr>
            <a:r>
              <a:rPr sz="1700" b="1" spc="-10" dirty="0">
                <a:solidFill>
                  <a:srgbClr val="FFFFFF"/>
                </a:solidFill>
                <a:latin typeface="Roboto"/>
                <a:cs typeface="Roboto"/>
              </a:rPr>
              <a:t>Professional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060223" y="21590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4478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1140"/>
              </a:spcBef>
            </a:pPr>
            <a:r>
              <a:rPr sz="1700" b="1" spc="-5" dirty="0">
                <a:solidFill>
                  <a:srgbClr val="FFFFFF"/>
                </a:solidFill>
                <a:latin typeface="Roboto"/>
                <a:cs typeface="Roboto"/>
              </a:rPr>
              <a:t>Leader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97600" y="2797175"/>
            <a:ext cx="837565" cy="532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e.g. Skills 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lang="en-US" sz="1500" spc="-15" dirty="0">
                <a:solidFill>
                  <a:srgbClr val="A09177"/>
                </a:solidFill>
                <a:latin typeface="Roboto-Light"/>
                <a:cs typeface="Roboto-Light"/>
              </a:rPr>
              <a:t>p</a:t>
            </a:r>
            <a:r>
              <a:rPr sz="1500" spc="-30" dirty="0">
                <a:solidFill>
                  <a:srgbClr val="A09177"/>
                </a:solidFill>
                <a:latin typeface="Roboto-Light"/>
                <a:cs typeface="Roboto-Light"/>
              </a:rPr>
              <a:t>r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o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gr</a:t>
            </a: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am</a:t>
            </a:r>
            <a:r>
              <a:rPr sz="1500" dirty="0">
                <a:solidFill>
                  <a:srgbClr val="A09177"/>
                </a:solidFill>
                <a:latin typeface="Roboto-Light"/>
                <a:cs typeface="Roboto-Light"/>
              </a:rPr>
              <a:t>s</a:t>
            </a:r>
            <a:endParaRPr sz="1500" dirty="0">
              <a:latin typeface="Roboto-Light"/>
              <a:cs typeface="Roboto-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66036" y="2797175"/>
            <a:ext cx="1306195" cy="532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e.g.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 Diploma, </a:t>
            </a: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lang="en-US" sz="1500" spc="-10" dirty="0">
                <a:solidFill>
                  <a:srgbClr val="A09177"/>
                </a:solidFill>
                <a:latin typeface="Roboto-Light"/>
                <a:cs typeface="Roboto-Light"/>
              </a:rPr>
              <a:t>s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k</a:t>
            </a:r>
            <a:r>
              <a:rPr sz="1500" spc="-25" dirty="0">
                <a:solidFill>
                  <a:srgbClr val="A09177"/>
                </a:solidFill>
                <a:latin typeface="Roboto-Light"/>
                <a:cs typeface="Roboto-Light"/>
              </a:rPr>
              <a:t>ill</a:t>
            </a:r>
            <a:r>
              <a:rPr sz="1500" dirty="0">
                <a:solidFill>
                  <a:srgbClr val="A09177"/>
                </a:solidFill>
                <a:latin typeface="Roboto-Light"/>
                <a:cs typeface="Roboto-Light"/>
              </a:rPr>
              <a:t>s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lang="en-US" sz="1500" spc="-15" dirty="0">
                <a:solidFill>
                  <a:srgbClr val="A09177"/>
                </a:solidFill>
                <a:latin typeface="Roboto-Light"/>
                <a:cs typeface="Roboto-Light"/>
              </a:rPr>
              <a:t>p</a:t>
            </a:r>
            <a:r>
              <a:rPr sz="1500" spc="-30" dirty="0">
                <a:solidFill>
                  <a:srgbClr val="A09177"/>
                </a:solidFill>
                <a:latin typeface="Roboto-Light"/>
                <a:cs typeface="Roboto-Light"/>
              </a:rPr>
              <a:t>r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o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gr</a:t>
            </a: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am</a:t>
            </a:r>
            <a:r>
              <a:rPr sz="1500" dirty="0">
                <a:solidFill>
                  <a:srgbClr val="A09177"/>
                </a:solidFill>
                <a:latin typeface="Roboto-Light"/>
                <a:cs typeface="Roboto-Light"/>
              </a:rPr>
              <a:t>s</a:t>
            </a:r>
            <a:endParaRPr sz="1500" dirty="0">
              <a:latin typeface="Roboto-Light"/>
              <a:cs typeface="Roboto-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21900" y="2797175"/>
            <a:ext cx="1706245" cy="532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e.g.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Bachelor</a:t>
            </a:r>
            <a:r>
              <a:rPr lang="en-US" sz="1500" spc="-10" dirty="0">
                <a:solidFill>
                  <a:srgbClr val="A09177"/>
                </a:solidFill>
                <a:latin typeface="Roboto-Light"/>
                <a:cs typeface="Roboto-Light"/>
              </a:rPr>
              <a:t>'</a:t>
            </a: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s 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lang="en-US" sz="1500" spc="-10" dirty="0">
                <a:solidFill>
                  <a:srgbClr val="A09177"/>
                </a:solidFill>
                <a:latin typeface="Roboto-Light"/>
                <a:cs typeface="Roboto-Light"/>
              </a:rPr>
              <a:t>d</a:t>
            </a: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egree,</a:t>
            </a:r>
            <a:r>
              <a:rPr sz="1500" spc="-4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APICS</a:t>
            </a:r>
            <a:r>
              <a:rPr sz="1500" spc="-3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40" dirty="0">
                <a:solidFill>
                  <a:srgbClr val="A09177"/>
                </a:solidFill>
                <a:latin typeface="Roboto-Light"/>
                <a:cs typeface="Roboto-Light"/>
              </a:rPr>
              <a:t>CLTD</a:t>
            </a:r>
            <a:endParaRPr sz="1500" dirty="0">
              <a:latin typeface="Roboto-Light"/>
              <a:cs typeface="Roboto-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103100" y="2797175"/>
            <a:ext cx="1739900" cy="532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e.g.</a:t>
            </a: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Master</a:t>
            </a:r>
            <a:r>
              <a:rPr lang="en-US" sz="1500" spc="-20" dirty="0">
                <a:solidFill>
                  <a:srgbClr val="A09177"/>
                </a:solidFill>
                <a:latin typeface="Roboto-Light"/>
                <a:cs typeface="Roboto-Light"/>
              </a:rPr>
              <a:t>'</a:t>
            </a: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s,</a:t>
            </a: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lang="en-US" sz="1500" spc="-15" dirty="0">
                <a:solidFill>
                  <a:srgbClr val="A09177"/>
                </a:solidFill>
                <a:latin typeface="Roboto-Light"/>
                <a:cs typeface="Roboto-Light"/>
              </a:rPr>
              <a:t>h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igh </a:t>
            </a: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lang="en-US" sz="1500" spc="-10" dirty="0">
                <a:solidFill>
                  <a:srgbClr val="A09177"/>
                </a:solidFill>
                <a:latin typeface="Roboto-Light"/>
                <a:cs typeface="Roboto-Light"/>
              </a:rPr>
              <a:t>d</a:t>
            </a: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egree,</a:t>
            </a:r>
            <a:r>
              <a:rPr sz="1500" spc="-4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APICS</a:t>
            </a:r>
            <a:r>
              <a:rPr sz="1500" spc="-4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dirty="0">
                <a:solidFill>
                  <a:srgbClr val="A09177"/>
                </a:solidFill>
                <a:latin typeface="Roboto-Light"/>
                <a:cs typeface="Roboto-Light"/>
              </a:rPr>
              <a:t>CSCP</a:t>
            </a:r>
            <a:endParaRPr sz="1500" dirty="0">
              <a:latin typeface="Roboto-Light"/>
              <a:cs typeface="Roboto-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071536" y="2797175"/>
            <a:ext cx="14865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e.g. Masters, PhD, </a:t>
            </a:r>
            <a:r>
              <a:rPr sz="1500" spc="-35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APICS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dirty="0">
                <a:solidFill>
                  <a:srgbClr val="A09177"/>
                </a:solidFill>
                <a:latin typeface="Roboto-Light"/>
                <a:cs typeface="Roboto-Light"/>
              </a:rPr>
              <a:t>CSCP</a:t>
            </a:r>
            <a:endParaRPr sz="1500">
              <a:latin typeface="Roboto-Light"/>
              <a:cs typeface="Roboto-Light"/>
            </a:endParaRPr>
          </a:p>
        </p:txBody>
      </p:sp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379F25F4-B72E-624C-BBDA-5C12FAC741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104800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Mapping</a:t>
            </a:r>
            <a:r>
              <a:rPr spc="-10" dirty="0"/>
              <a:t> </a:t>
            </a:r>
            <a:r>
              <a:rPr spc="-30" dirty="0"/>
              <a:t>of</a:t>
            </a:r>
            <a:r>
              <a:rPr spc="-5" dirty="0"/>
              <a:t> </a:t>
            </a:r>
            <a:r>
              <a:rPr spc="-25" dirty="0"/>
              <a:t>education</a:t>
            </a:r>
            <a:r>
              <a:rPr spc="-5" dirty="0"/>
              <a:t> </a:t>
            </a:r>
            <a:r>
              <a:rPr spc="-35" dirty="0"/>
              <a:t>for</a:t>
            </a:r>
            <a:r>
              <a:rPr spc="-10" dirty="0"/>
              <a:t> </a:t>
            </a:r>
            <a:r>
              <a:rPr spc="-30" dirty="0"/>
              <a:t>health</a:t>
            </a:r>
            <a:r>
              <a:rPr spc="-5" dirty="0"/>
              <a:t> </a:t>
            </a:r>
            <a:r>
              <a:rPr spc="-25" dirty="0"/>
              <a:t>supply</a:t>
            </a:r>
            <a:r>
              <a:rPr spc="-5" dirty="0"/>
              <a:t> </a:t>
            </a:r>
            <a:r>
              <a:rPr spc="-30" dirty="0"/>
              <a:t>chains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2184400"/>
            <a:ext cx="4953000" cy="4064000"/>
          </a:xfrm>
          <a:custGeom>
            <a:avLst/>
            <a:gdLst/>
            <a:ahLst/>
            <a:cxnLst/>
            <a:rect l="l" t="t" r="r" b="b"/>
            <a:pathLst>
              <a:path w="4953000" h="4064000">
                <a:moveTo>
                  <a:pt x="469900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3810000"/>
                </a:lnTo>
                <a:lnTo>
                  <a:pt x="4092" y="3855657"/>
                </a:lnTo>
                <a:lnTo>
                  <a:pt x="15890" y="3898630"/>
                </a:lnTo>
                <a:lnTo>
                  <a:pt x="34677" y="3938200"/>
                </a:lnTo>
                <a:lnTo>
                  <a:pt x="59736" y="3973650"/>
                </a:lnTo>
                <a:lnTo>
                  <a:pt x="90349" y="4004263"/>
                </a:lnTo>
                <a:lnTo>
                  <a:pt x="125799" y="4029322"/>
                </a:lnTo>
                <a:lnTo>
                  <a:pt x="165369" y="4048109"/>
                </a:lnTo>
                <a:lnTo>
                  <a:pt x="208342" y="4059907"/>
                </a:lnTo>
                <a:lnTo>
                  <a:pt x="254000" y="4064000"/>
                </a:lnTo>
                <a:lnTo>
                  <a:pt x="4699000" y="4064000"/>
                </a:lnTo>
                <a:lnTo>
                  <a:pt x="4744657" y="4059907"/>
                </a:lnTo>
                <a:lnTo>
                  <a:pt x="4787630" y="4048109"/>
                </a:lnTo>
                <a:lnTo>
                  <a:pt x="4827200" y="4029322"/>
                </a:lnTo>
                <a:lnTo>
                  <a:pt x="4862650" y="4004263"/>
                </a:lnTo>
                <a:lnTo>
                  <a:pt x="4893263" y="3973650"/>
                </a:lnTo>
                <a:lnTo>
                  <a:pt x="4918322" y="3938200"/>
                </a:lnTo>
                <a:lnTo>
                  <a:pt x="4937109" y="3898630"/>
                </a:lnTo>
                <a:lnTo>
                  <a:pt x="4948907" y="3855657"/>
                </a:lnTo>
                <a:lnTo>
                  <a:pt x="4953000" y="3810000"/>
                </a:lnTo>
                <a:lnTo>
                  <a:pt x="4953000" y="254000"/>
                </a:lnTo>
                <a:lnTo>
                  <a:pt x="4948907" y="208342"/>
                </a:lnTo>
                <a:lnTo>
                  <a:pt x="4937109" y="165369"/>
                </a:lnTo>
                <a:lnTo>
                  <a:pt x="4918322" y="125799"/>
                </a:lnTo>
                <a:lnTo>
                  <a:pt x="4893263" y="90349"/>
                </a:lnTo>
                <a:lnTo>
                  <a:pt x="4862650" y="59736"/>
                </a:lnTo>
                <a:lnTo>
                  <a:pt x="4827200" y="34677"/>
                </a:lnTo>
                <a:lnTo>
                  <a:pt x="4787630" y="15890"/>
                </a:lnTo>
                <a:lnTo>
                  <a:pt x="4744657" y="4092"/>
                </a:lnTo>
                <a:lnTo>
                  <a:pt x="46990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0100" y="2584450"/>
            <a:ext cx="4091940" cy="1625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1163955">
              <a:lnSpc>
                <a:spcPts val="3000"/>
              </a:lnSpc>
              <a:spcBef>
                <a:spcPts val="700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Library </a:t>
            </a: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of </a:t>
            </a:r>
            <a:r>
              <a:rPr sz="3000" b="1" spc="-1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competencies </a:t>
            </a:r>
            <a:r>
              <a:rPr sz="3000" b="1" spc="-1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3000" b="1" spc="-10" dirty="0">
                <a:solidFill>
                  <a:srgbClr val="24428E"/>
                </a:solidFill>
                <a:latin typeface="Roboto"/>
                <a:cs typeface="Roboto"/>
              </a:rPr>
              <a:t>and</a:t>
            </a:r>
            <a:r>
              <a:rPr sz="3000" b="1" spc="-7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designations</a:t>
            </a:r>
            <a:endParaRPr sz="3000">
              <a:latin typeface="Roboto"/>
              <a:cs typeface="Roboto"/>
            </a:endParaRPr>
          </a:p>
          <a:p>
            <a:pPr marL="12700">
              <a:lnSpc>
                <a:spcPts val="3000"/>
              </a:lnSpc>
            </a:pP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for </a:t>
            </a:r>
            <a:r>
              <a:rPr sz="3000" b="1" spc="-15" dirty="0">
                <a:solidFill>
                  <a:srgbClr val="24428E"/>
                </a:solidFill>
                <a:latin typeface="Roboto"/>
                <a:cs typeface="Roboto"/>
              </a:rPr>
              <a:t>health</a:t>
            </a: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3000" b="1" spc="-10" dirty="0">
                <a:solidFill>
                  <a:srgbClr val="24428E"/>
                </a:solidFill>
                <a:latin typeface="Roboto"/>
                <a:cs typeface="Roboto"/>
              </a:rPr>
              <a:t>supply</a:t>
            </a: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 chains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91250" y="396875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1250" y="492125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1250" y="5865812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1250" y="6862762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6191252" y="4070344"/>
            <a:ext cx="744220" cy="744220"/>
            <a:chOff x="6191252" y="4070344"/>
            <a:chExt cx="744220" cy="744220"/>
          </a:xfrm>
        </p:grpSpPr>
        <p:sp>
          <p:nvSpPr>
            <p:cNvPr id="11" name="object 11"/>
            <p:cNvSpPr/>
            <p:nvPr/>
          </p:nvSpPr>
          <p:spPr>
            <a:xfrm>
              <a:off x="6197602" y="407669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97602" y="407669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88100" y="4329112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89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191252" y="5022844"/>
            <a:ext cx="744220" cy="744220"/>
            <a:chOff x="6191252" y="5022844"/>
            <a:chExt cx="744220" cy="744220"/>
          </a:xfrm>
        </p:grpSpPr>
        <p:sp>
          <p:nvSpPr>
            <p:cNvPr id="15" name="object 15"/>
            <p:cNvSpPr/>
            <p:nvPr/>
          </p:nvSpPr>
          <p:spPr>
            <a:xfrm>
              <a:off x="6197602" y="502919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97602" y="502919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88100" y="5274171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89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191252" y="6019794"/>
            <a:ext cx="744220" cy="744220"/>
            <a:chOff x="6191252" y="6019794"/>
            <a:chExt cx="744220" cy="744220"/>
          </a:xfrm>
        </p:grpSpPr>
        <p:sp>
          <p:nvSpPr>
            <p:cNvPr id="19" name="object 19"/>
            <p:cNvSpPr/>
            <p:nvPr/>
          </p:nvSpPr>
          <p:spPr>
            <a:xfrm>
              <a:off x="6197602" y="60261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97602" y="60261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88100" y="6277471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90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143750" y="4303712"/>
            <a:ext cx="53905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latin typeface="Roboto-Light"/>
                <a:cs typeface="Roboto-Light"/>
              </a:rPr>
              <a:t>Forms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core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5" dirty="0">
                <a:latin typeface="Roboto-Light"/>
                <a:cs typeface="Roboto-Light"/>
              </a:rPr>
              <a:t>SCM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professionalisation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framework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43750" y="5269001"/>
            <a:ext cx="67684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latin typeface="Roboto-Light"/>
                <a:cs typeface="Roboto-Light"/>
              </a:rPr>
              <a:t>Standard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competencies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that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includes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technical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managerial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elements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43750" y="6234290"/>
            <a:ext cx="66922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latin typeface="Roboto-Light"/>
                <a:cs typeface="Roboto-Light"/>
              </a:rPr>
              <a:t>Includes</a:t>
            </a:r>
            <a:r>
              <a:rPr sz="1700" dirty="0">
                <a:latin typeface="Roboto-Light"/>
                <a:cs typeface="Roboto-Light"/>
              </a:rPr>
              <a:t> a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maturity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approach</a:t>
            </a:r>
            <a:r>
              <a:rPr sz="1700" spc="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as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staff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move</a:t>
            </a:r>
            <a:r>
              <a:rPr sz="1700" spc="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from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35" dirty="0">
                <a:latin typeface="Roboto-Light"/>
                <a:cs typeface="Roboto-Light"/>
              </a:rPr>
              <a:t>“Associate”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“Leader”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10300" y="29591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44780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1140"/>
              </a:spcBef>
            </a:pPr>
            <a:r>
              <a:rPr sz="1700" b="1" spc="-10" dirty="0">
                <a:solidFill>
                  <a:srgbClr val="FFFFFF"/>
                </a:solidFill>
                <a:latin typeface="Roboto"/>
                <a:cs typeface="Roboto"/>
              </a:rPr>
              <a:t>Associate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72780" y="29591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4478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140"/>
              </a:spcBef>
            </a:pPr>
            <a:r>
              <a:rPr sz="1700" b="1" spc="-5" dirty="0">
                <a:solidFill>
                  <a:srgbClr val="FFFFFF"/>
                </a:solidFill>
                <a:latin typeface="Roboto"/>
                <a:cs typeface="Roboto"/>
              </a:rPr>
              <a:t>Practitioner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35262" y="29591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4478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140"/>
              </a:spcBef>
            </a:pPr>
            <a:r>
              <a:rPr sz="1700" b="1" spc="-5" dirty="0">
                <a:solidFill>
                  <a:srgbClr val="FFFFFF"/>
                </a:solidFill>
                <a:latin typeface="Roboto"/>
                <a:cs typeface="Roboto"/>
              </a:rPr>
              <a:t>Specialist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097742" y="29591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44780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140"/>
              </a:spcBef>
            </a:pPr>
            <a:r>
              <a:rPr sz="1700" b="1" spc="-10" dirty="0">
                <a:solidFill>
                  <a:srgbClr val="FFFFFF"/>
                </a:solidFill>
                <a:latin typeface="Roboto"/>
                <a:cs typeface="Roboto"/>
              </a:rPr>
              <a:t>Professional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060223" y="29591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4478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1140"/>
              </a:spcBef>
            </a:pPr>
            <a:r>
              <a:rPr sz="1700" b="1" spc="-5" dirty="0">
                <a:solidFill>
                  <a:srgbClr val="FFFFFF"/>
                </a:solidFill>
                <a:latin typeface="Roboto"/>
                <a:cs typeface="Roboto"/>
              </a:rPr>
              <a:t>Leader</a:t>
            </a:r>
            <a:endParaRPr sz="1700">
              <a:latin typeface="Roboto"/>
              <a:cs typeface="Robo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197600" y="2375142"/>
            <a:ext cx="9613900" cy="419100"/>
            <a:chOff x="6197600" y="2375142"/>
            <a:chExt cx="9613900" cy="419100"/>
          </a:xfrm>
        </p:grpSpPr>
        <p:sp>
          <p:nvSpPr>
            <p:cNvPr id="31" name="object 31"/>
            <p:cNvSpPr/>
            <p:nvPr/>
          </p:nvSpPr>
          <p:spPr>
            <a:xfrm>
              <a:off x="6228676" y="2375142"/>
              <a:ext cx="9583420" cy="419100"/>
            </a:xfrm>
            <a:custGeom>
              <a:avLst/>
              <a:gdLst/>
              <a:ahLst/>
              <a:cxnLst/>
              <a:rect l="l" t="t" r="r" b="b"/>
              <a:pathLst>
                <a:path w="9583419" h="419100">
                  <a:moveTo>
                    <a:pt x="9577146" y="0"/>
                  </a:moveTo>
                  <a:lnTo>
                    <a:pt x="7010" y="418299"/>
                  </a:lnTo>
                  <a:lnTo>
                    <a:pt x="0" y="418604"/>
                  </a:lnTo>
                  <a:lnTo>
                    <a:pt x="12" y="418858"/>
                  </a:lnTo>
                  <a:lnTo>
                    <a:pt x="9577133" y="418858"/>
                  </a:lnTo>
                  <a:lnTo>
                    <a:pt x="9582823" y="413181"/>
                  </a:lnTo>
                  <a:lnTo>
                    <a:pt x="9582823" y="5435"/>
                  </a:lnTo>
                  <a:lnTo>
                    <a:pt x="9577146" y="0"/>
                  </a:lnTo>
                  <a:close/>
                </a:path>
              </a:pathLst>
            </a:custGeom>
            <a:solidFill>
              <a:srgbClr val="A09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03950" y="2546350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>
                  <a:moveTo>
                    <a:pt x="88900" y="177800"/>
                  </a:moveTo>
                  <a:lnTo>
                    <a:pt x="123503" y="170813"/>
                  </a:lnTo>
                  <a:lnTo>
                    <a:pt x="151761" y="151761"/>
                  </a:lnTo>
                  <a:lnTo>
                    <a:pt x="170813" y="123503"/>
                  </a:lnTo>
                  <a:lnTo>
                    <a:pt x="177800" y="88900"/>
                  </a:lnTo>
                  <a:lnTo>
                    <a:pt x="170813" y="54296"/>
                  </a:lnTo>
                  <a:lnTo>
                    <a:pt x="151761" y="26038"/>
                  </a:lnTo>
                  <a:lnTo>
                    <a:pt x="123503" y="6986"/>
                  </a:lnTo>
                  <a:lnTo>
                    <a:pt x="88900" y="0"/>
                  </a:lnTo>
                  <a:lnTo>
                    <a:pt x="54296" y="6986"/>
                  </a:lnTo>
                  <a:lnTo>
                    <a:pt x="26038" y="26038"/>
                  </a:lnTo>
                  <a:lnTo>
                    <a:pt x="6986" y="54296"/>
                  </a:lnTo>
                  <a:lnTo>
                    <a:pt x="0" y="88900"/>
                  </a:lnTo>
                  <a:lnTo>
                    <a:pt x="6986" y="123503"/>
                  </a:lnTo>
                  <a:lnTo>
                    <a:pt x="26038" y="151761"/>
                  </a:lnTo>
                  <a:lnTo>
                    <a:pt x="54296" y="170813"/>
                  </a:lnTo>
                  <a:lnTo>
                    <a:pt x="88900" y="177800"/>
                  </a:lnTo>
                  <a:close/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576550" y="2546350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>
                  <a:moveTo>
                    <a:pt x="88900" y="177800"/>
                  </a:moveTo>
                  <a:lnTo>
                    <a:pt x="123503" y="170813"/>
                  </a:lnTo>
                  <a:lnTo>
                    <a:pt x="151761" y="151761"/>
                  </a:lnTo>
                  <a:lnTo>
                    <a:pt x="170813" y="123503"/>
                  </a:lnTo>
                  <a:lnTo>
                    <a:pt x="177800" y="88900"/>
                  </a:lnTo>
                  <a:lnTo>
                    <a:pt x="170813" y="54296"/>
                  </a:lnTo>
                  <a:lnTo>
                    <a:pt x="151761" y="26038"/>
                  </a:lnTo>
                  <a:lnTo>
                    <a:pt x="123503" y="6986"/>
                  </a:lnTo>
                  <a:lnTo>
                    <a:pt x="88900" y="0"/>
                  </a:lnTo>
                  <a:lnTo>
                    <a:pt x="54296" y="6986"/>
                  </a:lnTo>
                  <a:lnTo>
                    <a:pt x="26038" y="26038"/>
                  </a:lnTo>
                  <a:lnTo>
                    <a:pt x="6986" y="54296"/>
                  </a:lnTo>
                  <a:lnTo>
                    <a:pt x="0" y="88900"/>
                  </a:lnTo>
                  <a:lnTo>
                    <a:pt x="6986" y="123503"/>
                  </a:lnTo>
                  <a:lnTo>
                    <a:pt x="26038" y="151761"/>
                  </a:lnTo>
                  <a:lnTo>
                    <a:pt x="54296" y="170813"/>
                  </a:lnTo>
                  <a:lnTo>
                    <a:pt x="88900" y="177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42050" y="2635250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600" y="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614650" y="2635250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6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665450" y="2584450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210300" y="2098675"/>
            <a:ext cx="11188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Maturity</a:t>
            </a:r>
            <a:r>
              <a:rPr sz="1500" spc="-4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level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F17105AF-C672-2D40-AEAC-0F9FD93B0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104800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Mapping</a:t>
            </a:r>
            <a:r>
              <a:rPr spc="-10" dirty="0"/>
              <a:t> </a:t>
            </a:r>
            <a:r>
              <a:rPr spc="-30" dirty="0"/>
              <a:t>of</a:t>
            </a:r>
            <a:r>
              <a:rPr spc="-5" dirty="0"/>
              <a:t> </a:t>
            </a:r>
            <a:r>
              <a:rPr spc="-25" dirty="0"/>
              <a:t>education</a:t>
            </a:r>
            <a:r>
              <a:rPr spc="-5" dirty="0"/>
              <a:t> </a:t>
            </a:r>
            <a:r>
              <a:rPr spc="-35" dirty="0"/>
              <a:t>for</a:t>
            </a:r>
            <a:r>
              <a:rPr spc="-10" dirty="0"/>
              <a:t> </a:t>
            </a:r>
            <a:r>
              <a:rPr spc="-30" dirty="0"/>
              <a:t>health</a:t>
            </a:r>
            <a:r>
              <a:rPr spc="-5" dirty="0"/>
              <a:t> </a:t>
            </a:r>
            <a:r>
              <a:rPr spc="-25" dirty="0"/>
              <a:t>supply</a:t>
            </a:r>
            <a:r>
              <a:rPr spc="-5" dirty="0"/>
              <a:t> </a:t>
            </a:r>
            <a:r>
              <a:rPr spc="-30" dirty="0"/>
              <a:t>chains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2184400"/>
            <a:ext cx="4953000" cy="4064000"/>
          </a:xfrm>
          <a:custGeom>
            <a:avLst/>
            <a:gdLst/>
            <a:ahLst/>
            <a:cxnLst/>
            <a:rect l="l" t="t" r="r" b="b"/>
            <a:pathLst>
              <a:path w="4953000" h="4064000">
                <a:moveTo>
                  <a:pt x="469900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3810000"/>
                </a:lnTo>
                <a:lnTo>
                  <a:pt x="4092" y="3855657"/>
                </a:lnTo>
                <a:lnTo>
                  <a:pt x="15890" y="3898630"/>
                </a:lnTo>
                <a:lnTo>
                  <a:pt x="34677" y="3938200"/>
                </a:lnTo>
                <a:lnTo>
                  <a:pt x="59736" y="3973650"/>
                </a:lnTo>
                <a:lnTo>
                  <a:pt x="90349" y="4004263"/>
                </a:lnTo>
                <a:lnTo>
                  <a:pt x="125799" y="4029322"/>
                </a:lnTo>
                <a:lnTo>
                  <a:pt x="165369" y="4048109"/>
                </a:lnTo>
                <a:lnTo>
                  <a:pt x="208342" y="4059907"/>
                </a:lnTo>
                <a:lnTo>
                  <a:pt x="254000" y="4064000"/>
                </a:lnTo>
                <a:lnTo>
                  <a:pt x="4699000" y="4064000"/>
                </a:lnTo>
                <a:lnTo>
                  <a:pt x="4744657" y="4059907"/>
                </a:lnTo>
                <a:lnTo>
                  <a:pt x="4787630" y="4048109"/>
                </a:lnTo>
                <a:lnTo>
                  <a:pt x="4827200" y="4029322"/>
                </a:lnTo>
                <a:lnTo>
                  <a:pt x="4862650" y="4004263"/>
                </a:lnTo>
                <a:lnTo>
                  <a:pt x="4893263" y="3973650"/>
                </a:lnTo>
                <a:lnTo>
                  <a:pt x="4918322" y="3938200"/>
                </a:lnTo>
                <a:lnTo>
                  <a:pt x="4937109" y="3898630"/>
                </a:lnTo>
                <a:lnTo>
                  <a:pt x="4948907" y="3855657"/>
                </a:lnTo>
                <a:lnTo>
                  <a:pt x="4953000" y="3810000"/>
                </a:lnTo>
                <a:lnTo>
                  <a:pt x="4953000" y="254000"/>
                </a:lnTo>
                <a:lnTo>
                  <a:pt x="4948907" y="208342"/>
                </a:lnTo>
                <a:lnTo>
                  <a:pt x="4937109" y="165369"/>
                </a:lnTo>
                <a:lnTo>
                  <a:pt x="4918322" y="125799"/>
                </a:lnTo>
                <a:lnTo>
                  <a:pt x="4893263" y="90349"/>
                </a:lnTo>
                <a:lnTo>
                  <a:pt x="4862650" y="59736"/>
                </a:lnTo>
                <a:lnTo>
                  <a:pt x="4827200" y="34677"/>
                </a:lnTo>
                <a:lnTo>
                  <a:pt x="4787630" y="15890"/>
                </a:lnTo>
                <a:lnTo>
                  <a:pt x="4744657" y="4092"/>
                </a:lnTo>
                <a:lnTo>
                  <a:pt x="46990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0100" y="2584450"/>
            <a:ext cx="4091940" cy="129603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628650">
              <a:lnSpc>
                <a:spcPts val="3200"/>
              </a:lnSpc>
              <a:spcBef>
                <a:spcPts val="540"/>
              </a:spcBef>
            </a:pPr>
            <a:r>
              <a:rPr sz="3000" b="1" spc="-15" dirty="0">
                <a:solidFill>
                  <a:srgbClr val="24428E"/>
                </a:solidFill>
                <a:latin typeface="Roboto"/>
                <a:cs typeface="Roboto"/>
              </a:rPr>
              <a:t>Collection</a:t>
            </a: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 of</a:t>
            </a:r>
            <a:r>
              <a:rPr sz="3000" b="1" spc="-1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roles </a:t>
            </a:r>
            <a:r>
              <a:rPr sz="3000" b="1" spc="-1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3000" b="1" spc="-10" dirty="0">
                <a:solidFill>
                  <a:srgbClr val="24428E"/>
                </a:solidFill>
                <a:latin typeface="Roboto"/>
                <a:cs typeface="Roboto"/>
              </a:rPr>
              <a:t>and</a:t>
            </a:r>
            <a:r>
              <a:rPr sz="3000" b="1" spc="-4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3000" b="1" spc="-10" dirty="0">
                <a:solidFill>
                  <a:srgbClr val="24428E"/>
                </a:solidFill>
                <a:latin typeface="Roboto"/>
                <a:cs typeface="Roboto"/>
              </a:rPr>
              <a:t>job</a:t>
            </a:r>
            <a:r>
              <a:rPr sz="3000" b="1" spc="-45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descriptions</a:t>
            </a:r>
            <a:endParaRPr sz="3000">
              <a:latin typeface="Roboto"/>
              <a:cs typeface="Roboto"/>
            </a:endParaRPr>
          </a:p>
          <a:p>
            <a:pPr marL="12700">
              <a:lnSpc>
                <a:spcPts val="3160"/>
              </a:lnSpc>
            </a:pP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for </a:t>
            </a:r>
            <a:r>
              <a:rPr sz="3000" b="1" spc="-15" dirty="0">
                <a:solidFill>
                  <a:srgbClr val="24428E"/>
                </a:solidFill>
                <a:latin typeface="Roboto"/>
                <a:cs typeface="Roboto"/>
              </a:rPr>
              <a:t>health</a:t>
            </a: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sz="3000" b="1" spc="-10" dirty="0">
                <a:solidFill>
                  <a:srgbClr val="24428E"/>
                </a:solidFill>
                <a:latin typeface="Roboto"/>
                <a:cs typeface="Roboto"/>
              </a:rPr>
              <a:t>supply</a:t>
            </a: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 chains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91250" y="4173537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1250" y="5126037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1250" y="607060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1250" y="706755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6191252" y="4275132"/>
            <a:ext cx="744220" cy="744220"/>
            <a:chOff x="6191252" y="4275132"/>
            <a:chExt cx="744220" cy="744220"/>
          </a:xfrm>
        </p:grpSpPr>
        <p:sp>
          <p:nvSpPr>
            <p:cNvPr id="11" name="object 11"/>
            <p:cNvSpPr/>
            <p:nvPr/>
          </p:nvSpPr>
          <p:spPr>
            <a:xfrm>
              <a:off x="6197602" y="42814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97602" y="42814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88100" y="4533900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89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191252" y="5227632"/>
            <a:ext cx="744220" cy="744220"/>
            <a:chOff x="6191252" y="5227632"/>
            <a:chExt cx="744220" cy="744220"/>
          </a:xfrm>
        </p:grpSpPr>
        <p:sp>
          <p:nvSpPr>
            <p:cNvPr id="15" name="object 15"/>
            <p:cNvSpPr/>
            <p:nvPr/>
          </p:nvSpPr>
          <p:spPr>
            <a:xfrm>
              <a:off x="6197602" y="52339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97602" y="52339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88100" y="5478959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89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191252" y="6224582"/>
            <a:ext cx="744220" cy="744220"/>
            <a:chOff x="6191252" y="6224582"/>
            <a:chExt cx="744220" cy="744220"/>
          </a:xfrm>
        </p:grpSpPr>
        <p:sp>
          <p:nvSpPr>
            <p:cNvPr id="19" name="object 19"/>
            <p:cNvSpPr/>
            <p:nvPr/>
          </p:nvSpPr>
          <p:spPr>
            <a:xfrm>
              <a:off x="6197602" y="62309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97602" y="62309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88100" y="6482259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90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143750" y="4329417"/>
            <a:ext cx="7447915" cy="239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61975">
              <a:lnSpc>
                <a:spcPct val="112799"/>
              </a:lnSpc>
              <a:spcBef>
                <a:spcPts val="95"/>
              </a:spcBef>
            </a:pPr>
            <a:r>
              <a:rPr sz="1700" spc="-20" dirty="0">
                <a:latin typeface="Roboto-Light"/>
                <a:cs typeface="Roboto-Light"/>
              </a:rPr>
              <a:t>Range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dirty="0">
                <a:latin typeface="Roboto-Light"/>
                <a:cs typeface="Roboto-Light"/>
              </a:rPr>
              <a:t> SC </a:t>
            </a:r>
            <a:r>
              <a:rPr sz="1700" spc="-20" dirty="0">
                <a:latin typeface="Roboto-Light"/>
                <a:cs typeface="Roboto-Light"/>
              </a:rPr>
              <a:t>roles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with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associated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job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descriptions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that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spans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width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 </a:t>
            </a:r>
            <a:r>
              <a:rPr sz="1700" spc="-395" dirty="0">
                <a:latin typeface="Roboto-Light"/>
                <a:cs typeface="Roboto-Light"/>
              </a:rPr>
              <a:t> </a:t>
            </a:r>
            <a:r>
              <a:rPr sz="1700" spc="-5" dirty="0">
                <a:latin typeface="Roboto-Light"/>
                <a:cs typeface="Roboto-Light"/>
              </a:rPr>
              <a:t>SCM </a:t>
            </a:r>
            <a:r>
              <a:rPr sz="1700" spc="-20" dirty="0">
                <a:latin typeface="Roboto-Light"/>
                <a:cs typeface="Roboto-Light"/>
              </a:rPr>
              <a:t>competencies</a:t>
            </a:r>
            <a:endParaRPr sz="17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</a:pPr>
            <a:endParaRPr sz="2500">
              <a:latin typeface="Roboto-Light"/>
              <a:cs typeface="Roboto-Light"/>
            </a:endParaRPr>
          </a:p>
          <a:p>
            <a:pPr marL="12700" marR="485775">
              <a:lnSpc>
                <a:spcPct val="112799"/>
              </a:lnSpc>
            </a:pPr>
            <a:r>
              <a:rPr sz="1700" spc="-20" dirty="0">
                <a:latin typeface="Roboto-Light"/>
                <a:cs typeface="Roboto-Light"/>
              </a:rPr>
              <a:t>Includes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example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organograms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job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descriptions,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including</a:t>
            </a:r>
            <a:r>
              <a:rPr sz="1700" spc="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reference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key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performance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indicators</a:t>
            </a:r>
            <a:endParaRPr sz="17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</a:pPr>
            <a:endParaRPr sz="20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</a:pPr>
            <a:r>
              <a:rPr sz="1700" spc="-15" dirty="0">
                <a:latin typeface="Roboto-Light"/>
                <a:cs typeface="Roboto-Light"/>
              </a:rPr>
              <a:t>Aligned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with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designations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career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maturity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35" dirty="0">
                <a:latin typeface="Roboto-Light"/>
                <a:cs typeface="Roboto-Light"/>
              </a:rPr>
              <a:t>(e.g.,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from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associate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leader)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91250" y="805815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6191252" y="7215182"/>
            <a:ext cx="744220" cy="744220"/>
            <a:chOff x="6191252" y="7215182"/>
            <a:chExt cx="744220" cy="744220"/>
          </a:xfrm>
        </p:grpSpPr>
        <p:sp>
          <p:nvSpPr>
            <p:cNvPr id="25" name="object 25"/>
            <p:cNvSpPr/>
            <p:nvPr/>
          </p:nvSpPr>
          <p:spPr>
            <a:xfrm>
              <a:off x="6197602" y="72215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97602" y="72215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88100" y="7460158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90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143750" y="7442200"/>
            <a:ext cx="341820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latin typeface="Roboto-Light"/>
                <a:cs typeface="Roboto-Light"/>
              </a:rPr>
              <a:t>Aligned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education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training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6210300" y="21844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44780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1140"/>
              </a:spcBef>
            </a:pPr>
            <a:r>
              <a:rPr sz="1700" b="1" spc="-10" dirty="0">
                <a:solidFill>
                  <a:srgbClr val="FFFFFF"/>
                </a:solidFill>
                <a:latin typeface="Roboto"/>
                <a:cs typeface="Roboto"/>
              </a:rPr>
              <a:t>Associate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72780" y="21844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4478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140"/>
              </a:spcBef>
            </a:pPr>
            <a:r>
              <a:rPr sz="1700" b="1" spc="-5" dirty="0">
                <a:solidFill>
                  <a:srgbClr val="FFFFFF"/>
                </a:solidFill>
                <a:latin typeface="Roboto"/>
                <a:cs typeface="Roboto"/>
              </a:rPr>
              <a:t>Practitioner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135262" y="21844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4478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140"/>
              </a:spcBef>
            </a:pPr>
            <a:r>
              <a:rPr sz="1700" b="1" spc="-5" dirty="0">
                <a:solidFill>
                  <a:srgbClr val="FFFFFF"/>
                </a:solidFill>
                <a:latin typeface="Roboto"/>
                <a:cs typeface="Roboto"/>
              </a:rPr>
              <a:t>Specialist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097742" y="21844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44780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140"/>
              </a:spcBef>
            </a:pPr>
            <a:r>
              <a:rPr sz="1700" b="1" spc="-10" dirty="0">
                <a:solidFill>
                  <a:srgbClr val="FFFFFF"/>
                </a:solidFill>
                <a:latin typeface="Roboto"/>
                <a:cs typeface="Roboto"/>
              </a:rPr>
              <a:t>Professional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060223" y="21844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4478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1140"/>
              </a:spcBef>
            </a:pPr>
            <a:r>
              <a:rPr sz="1700" b="1" spc="-5" dirty="0">
                <a:solidFill>
                  <a:srgbClr val="FFFFFF"/>
                </a:solidFill>
                <a:latin typeface="Roboto"/>
                <a:cs typeface="Roboto"/>
              </a:rPr>
              <a:t>Leader</a:t>
            </a:r>
            <a:endParaRPr sz="170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97600" y="2822575"/>
            <a:ext cx="960755" cy="532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E.g.</a:t>
            </a:r>
            <a:r>
              <a:rPr sz="1500" spc="-5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Clerk</a:t>
            </a:r>
            <a:r>
              <a:rPr sz="1500" spc="-5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dirty="0">
                <a:solidFill>
                  <a:srgbClr val="A09177"/>
                </a:solidFill>
                <a:latin typeface="Roboto-Light"/>
                <a:cs typeface="Roboto-Light"/>
              </a:rPr>
              <a:t>– </a:t>
            </a:r>
            <a:r>
              <a:rPr sz="1500" spc="-35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lang="en-US" sz="1500" spc="-10" dirty="0">
                <a:solidFill>
                  <a:srgbClr val="A09177"/>
                </a:solidFill>
                <a:latin typeface="Roboto-Light"/>
              </a:rPr>
              <a:t>r</a:t>
            </a:r>
            <a:r>
              <a:rPr sz="1500" spc="-10" dirty="0">
                <a:solidFill>
                  <a:srgbClr val="A09177"/>
                </a:solidFill>
                <a:latin typeface="Roboto-Light"/>
              </a:rPr>
              <a:t>eceiving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166036" y="2822575"/>
            <a:ext cx="1091565" cy="532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E.g.</a:t>
            </a:r>
            <a:r>
              <a:rPr sz="1500" spc="-4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Officer</a:t>
            </a:r>
            <a:r>
              <a:rPr sz="1500" spc="-4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dirty="0">
                <a:solidFill>
                  <a:srgbClr val="A09177"/>
                </a:solidFill>
                <a:latin typeface="Roboto-Light"/>
                <a:cs typeface="Roboto-Light"/>
              </a:rPr>
              <a:t>– </a:t>
            </a:r>
            <a:r>
              <a:rPr sz="1500" spc="-35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lang="en-US" sz="1500" spc="-15" dirty="0">
                <a:solidFill>
                  <a:srgbClr val="A09177"/>
                </a:solidFill>
                <a:latin typeface="Roboto-Light"/>
                <a:cs typeface="Roboto-Light"/>
              </a:rPr>
              <a:t>r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eceiving</a:t>
            </a:r>
            <a:endParaRPr sz="1500" dirty="0">
              <a:latin typeface="Roboto-Light"/>
              <a:cs typeface="Roboto-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21900" y="2822575"/>
            <a:ext cx="1516380" cy="532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E.g. 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Manager </a:t>
            </a:r>
            <a:r>
              <a:rPr sz="1500" dirty="0">
                <a:solidFill>
                  <a:srgbClr val="A09177"/>
                </a:solidFill>
                <a:latin typeface="Roboto-Light"/>
                <a:cs typeface="Roboto-Light"/>
              </a:rPr>
              <a:t>- </a:t>
            </a:r>
            <a:r>
              <a:rPr sz="1500" spc="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lang="en-US" sz="1500" spc="-20" dirty="0">
                <a:solidFill>
                  <a:srgbClr val="A09177"/>
                </a:solidFill>
                <a:latin typeface="Roboto-Light"/>
                <a:cs typeface="Roboto-Light"/>
              </a:rPr>
              <a:t>l</a:t>
            </a: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ogistics</a:t>
            </a:r>
            <a:r>
              <a:rPr sz="1500" spc="-4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lang="en-US" sz="1500" spc="-20" dirty="0">
                <a:solidFill>
                  <a:srgbClr val="A09177"/>
                </a:solidFill>
                <a:latin typeface="Roboto-Light"/>
                <a:cs typeface="Roboto-Light"/>
              </a:rPr>
              <a:t>p</a:t>
            </a: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lanning</a:t>
            </a:r>
            <a:endParaRPr sz="1500" dirty="0">
              <a:latin typeface="Roboto-Light"/>
              <a:cs typeface="Roboto-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103100" y="2822575"/>
            <a:ext cx="1096010" cy="532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E.g. 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Lead </a:t>
            </a:r>
            <a:r>
              <a:rPr sz="1500" dirty="0">
                <a:solidFill>
                  <a:srgbClr val="A09177"/>
                </a:solidFill>
                <a:latin typeface="Roboto-Light"/>
                <a:cs typeface="Roboto-Light"/>
              </a:rPr>
              <a:t>- </a:t>
            </a:r>
            <a:r>
              <a:rPr sz="1500" spc="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lang="en-US" sz="1500" spc="-15" dirty="0">
                <a:solidFill>
                  <a:srgbClr val="A09177"/>
                </a:solidFill>
                <a:latin typeface="Roboto-Light"/>
                <a:cs typeface="Roboto-Light"/>
              </a:rPr>
              <a:t>p</a:t>
            </a:r>
            <a:r>
              <a:rPr sz="1500" spc="-30" dirty="0">
                <a:solidFill>
                  <a:srgbClr val="A09177"/>
                </a:solidFill>
                <a:latin typeface="Roboto-Light"/>
                <a:cs typeface="Roboto-Light"/>
              </a:rPr>
              <a:t>r</a:t>
            </a:r>
            <a:r>
              <a:rPr sz="1500" dirty="0">
                <a:solidFill>
                  <a:srgbClr val="A09177"/>
                </a:solidFill>
                <a:latin typeface="Roboto-Light"/>
                <a:cs typeface="Roboto-Light"/>
              </a:rPr>
              <a:t>o</a:t>
            </a: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c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u</a:t>
            </a:r>
            <a:r>
              <a:rPr sz="1500" spc="-30" dirty="0">
                <a:solidFill>
                  <a:srgbClr val="A09177"/>
                </a:solidFill>
                <a:latin typeface="Roboto-Light"/>
                <a:cs typeface="Roboto-Light"/>
              </a:rPr>
              <a:t>r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e</a:t>
            </a: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me</a:t>
            </a:r>
            <a:r>
              <a:rPr sz="1500" spc="-25" dirty="0">
                <a:solidFill>
                  <a:srgbClr val="A09177"/>
                </a:solidFill>
                <a:latin typeface="Roboto-Light"/>
                <a:cs typeface="Roboto-Light"/>
              </a:rPr>
              <a:t>n</a:t>
            </a:r>
            <a:r>
              <a:rPr sz="1500" dirty="0">
                <a:solidFill>
                  <a:srgbClr val="A09177"/>
                </a:solidFill>
                <a:latin typeface="Roboto-Light"/>
                <a:cs typeface="Roboto-Light"/>
              </a:rPr>
              <a:t>t</a:t>
            </a:r>
            <a:endParaRPr sz="1500" dirty="0">
              <a:latin typeface="Roboto-Light"/>
              <a:cs typeface="Roboto-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071536" y="2822575"/>
            <a:ext cx="1735455" cy="532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E.g.</a:t>
            </a:r>
            <a:r>
              <a:rPr sz="1500" spc="-2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20" dirty="0">
                <a:solidFill>
                  <a:srgbClr val="A09177"/>
                </a:solidFill>
                <a:latin typeface="Roboto-Light"/>
              </a:rPr>
              <a:t>Director – </a:t>
            </a:r>
            <a:r>
              <a:rPr lang="en-US" sz="1500" spc="-20" dirty="0">
                <a:solidFill>
                  <a:srgbClr val="A09177"/>
                </a:solidFill>
                <a:latin typeface="Roboto-Light"/>
              </a:rPr>
              <a:t>p</a:t>
            </a:r>
            <a:r>
              <a:rPr sz="1500" spc="-20" dirty="0">
                <a:solidFill>
                  <a:srgbClr val="A09177"/>
                </a:solidFill>
                <a:latin typeface="Roboto-Light"/>
              </a:rPr>
              <a:t>ublic  </a:t>
            </a:r>
            <a:r>
              <a:rPr lang="en-US" sz="1500" spc="-20" dirty="0">
                <a:solidFill>
                  <a:srgbClr val="A09177"/>
                </a:solidFill>
                <a:latin typeface="Roboto-Light"/>
              </a:rPr>
              <a:t>h</a:t>
            </a:r>
            <a:r>
              <a:rPr sz="1500" spc="-20" dirty="0">
                <a:solidFill>
                  <a:srgbClr val="A09177"/>
                </a:solidFill>
                <a:latin typeface="Roboto-Light"/>
              </a:rPr>
              <a:t>ealth </a:t>
            </a:r>
            <a:r>
              <a:rPr lang="en-US" sz="1500" spc="-20" dirty="0">
                <a:solidFill>
                  <a:srgbClr val="A09177"/>
                </a:solidFill>
                <a:latin typeface="Roboto-Light"/>
              </a:rPr>
              <a:t>s</a:t>
            </a:r>
            <a:r>
              <a:rPr sz="1500" spc="-20" dirty="0">
                <a:solidFill>
                  <a:srgbClr val="A09177"/>
                </a:solidFill>
                <a:latin typeface="Roboto-Light"/>
              </a:rPr>
              <a:t>upply </a:t>
            </a:r>
            <a:r>
              <a:rPr lang="en-US" sz="1500" spc="-20" dirty="0">
                <a:solidFill>
                  <a:srgbClr val="A09177"/>
                </a:solidFill>
                <a:latin typeface="Roboto-Light"/>
                <a:cs typeface="Roboto-Light"/>
              </a:rPr>
              <a:t>c</a:t>
            </a: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hain</a:t>
            </a:r>
            <a:endParaRPr sz="1500" dirty="0">
              <a:latin typeface="Roboto-Light"/>
              <a:cs typeface="Roboto-Light"/>
            </a:endParaRPr>
          </a:p>
        </p:txBody>
      </p:sp>
      <p:pic>
        <p:nvPicPr>
          <p:cNvPr id="41" name="Picture 40" descr="Logo, company name&#10;&#10;Description automatically generated">
            <a:extLst>
              <a:ext uri="{FF2B5EF4-FFF2-40B4-BE49-F238E27FC236}">
                <a16:creationId xmlns:a16="http://schemas.microsoft.com/office/drawing/2014/main" id="{42981CF9-036D-4245-B4EE-B36B7282C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113544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Implementation</a:t>
            </a:r>
            <a:r>
              <a:rPr spc="-5" dirty="0"/>
              <a:t> </a:t>
            </a:r>
            <a:r>
              <a:rPr spc="-25" dirty="0"/>
              <a:t>approach</a:t>
            </a:r>
            <a:r>
              <a:rPr dirty="0"/>
              <a:t> </a:t>
            </a:r>
            <a:r>
              <a:rPr spc="-35" dirty="0"/>
              <a:t>for</a:t>
            </a:r>
            <a:r>
              <a:rPr spc="5" dirty="0"/>
              <a:t> </a:t>
            </a:r>
            <a:r>
              <a:rPr spc="-30" dirty="0"/>
              <a:t>health</a:t>
            </a:r>
            <a:r>
              <a:rPr dirty="0"/>
              <a:t> </a:t>
            </a:r>
            <a:r>
              <a:rPr spc="-25" dirty="0"/>
              <a:t>supply</a:t>
            </a:r>
            <a:r>
              <a:rPr dirty="0"/>
              <a:t> </a:t>
            </a:r>
            <a:r>
              <a:rPr spc="-30" dirty="0"/>
              <a:t>chains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CB13E564-7E20-564F-9259-2428517790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63589561-A609-4C3C-B6E5-7F4F10640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6254984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113544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Implementation</a:t>
            </a:r>
            <a:r>
              <a:rPr spc="-5" dirty="0"/>
              <a:t> </a:t>
            </a:r>
            <a:r>
              <a:rPr spc="-25" dirty="0"/>
              <a:t>approach</a:t>
            </a:r>
            <a:r>
              <a:rPr dirty="0"/>
              <a:t> </a:t>
            </a:r>
            <a:r>
              <a:rPr spc="-35" dirty="0"/>
              <a:t>for</a:t>
            </a:r>
            <a:r>
              <a:rPr spc="5" dirty="0"/>
              <a:t> </a:t>
            </a:r>
            <a:r>
              <a:rPr spc="-30" dirty="0"/>
              <a:t>health</a:t>
            </a:r>
            <a:r>
              <a:rPr dirty="0"/>
              <a:t> </a:t>
            </a:r>
            <a:r>
              <a:rPr spc="-25" dirty="0"/>
              <a:t>supply</a:t>
            </a:r>
            <a:r>
              <a:rPr dirty="0"/>
              <a:t> </a:t>
            </a:r>
            <a:r>
              <a:rPr spc="-30" dirty="0"/>
              <a:t>chains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75100" y="3705225"/>
            <a:ext cx="652145" cy="42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CDP</a:t>
            </a:r>
            <a:endParaRPr sz="13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spc="5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pp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1176" y="5559462"/>
            <a:ext cx="1631314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Capacity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Development </a:t>
            </a:r>
            <a:r>
              <a:rPr sz="1300" spc="-30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priorities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2701" y="5559462"/>
            <a:ext cx="1066800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25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g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s  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analysis</a:t>
            </a:r>
            <a:r>
              <a:rPr sz="1300" spc="-5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(TNA)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51989" y="3705225"/>
            <a:ext cx="925194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Identify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E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vi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onme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6924" y="5560123"/>
            <a:ext cx="117538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c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es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li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g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d 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job</a:t>
            </a:r>
            <a:r>
              <a:rPr sz="1300" spc="-5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descriptions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60300" y="4252036"/>
            <a:ext cx="873760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30" dirty="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45" dirty="0">
                <a:solidFill>
                  <a:srgbClr val="FFFFFF"/>
                </a:solidFill>
                <a:latin typeface="Roboto-Light"/>
                <a:cs typeface="Roboto-Light"/>
              </a:rPr>
              <a:t>k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ho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r 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buy-in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7338" y="4137786"/>
            <a:ext cx="965200" cy="630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Capacity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D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el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pm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nt  plan(CDP)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60300" y="4925314"/>
            <a:ext cx="80835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4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w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es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s 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building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7338" y="4912601"/>
            <a:ext cx="965200" cy="630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Personal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el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pm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nt 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plan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15701" y="3706215"/>
            <a:ext cx="96710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Identify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j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25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eam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06227" y="5560453"/>
            <a:ext cx="147764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TOC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&amp;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SC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process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&amp; </a:t>
            </a:r>
            <a:r>
              <a:rPr sz="1300" spc="-30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Skills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definition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92901" y="3706215"/>
            <a:ext cx="107759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u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25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g 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Report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Roboto-Light"/>
                <a:cs typeface="Roboto-Light"/>
              </a:rPr>
              <a:t>(ATR)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72325" y="5560453"/>
            <a:ext cx="176974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Role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Based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Competency </a:t>
            </a:r>
            <a:r>
              <a:rPr sz="1300" spc="-30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Assessment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pic>
        <p:nvPicPr>
          <p:cNvPr id="41" name="Picture 40" descr="Logo, company name&#10;&#10;Description automatically generated">
            <a:extLst>
              <a:ext uri="{FF2B5EF4-FFF2-40B4-BE49-F238E27FC236}">
                <a16:creationId xmlns:a16="http://schemas.microsoft.com/office/drawing/2014/main" id="{63FA5E1A-DF06-7F4A-9BCF-E0FDA27862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  <p:pic>
        <p:nvPicPr>
          <p:cNvPr id="4" name="Picture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F81C3647-C720-40CB-8129-13DC2EAE0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6254984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113544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Implementation</a:t>
            </a:r>
            <a:r>
              <a:rPr spc="-5" dirty="0"/>
              <a:t> </a:t>
            </a:r>
            <a:r>
              <a:rPr spc="-25" dirty="0"/>
              <a:t>approach</a:t>
            </a:r>
            <a:r>
              <a:rPr dirty="0"/>
              <a:t> </a:t>
            </a:r>
            <a:r>
              <a:rPr spc="-35" dirty="0"/>
              <a:t>for</a:t>
            </a:r>
            <a:r>
              <a:rPr spc="5" dirty="0"/>
              <a:t> </a:t>
            </a:r>
            <a:r>
              <a:rPr spc="-30" dirty="0"/>
              <a:t>health</a:t>
            </a:r>
            <a:r>
              <a:rPr dirty="0"/>
              <a:t> </a:t>
            </a:r>
            <a:r>
              <a:rPr spc="-25" dirty="0"/>
              <a:t>supply</a:t>
            </a:r>
            <a:r>
              <a:rPr dirty="0"/>
              <a:t> </a:t>
            </a:r>
            <a:r>
              <a:rPr spc="-30" dirty="0"/>
              <a:t>chains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75100" y="3705225"/>
            <a:ext cx="652145" cy="42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CDP</a:t>
            </a:r>
            <a:endParaRPr sz="13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spc="5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pp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1176" y="5559462"/>
            <a:ext cx="1631314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Capacity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Development </a:t>
            </a:r>
            <a:r>
              <a:rPr sz="1300" spc="-30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priorities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2701" y="5559462"/>
            <a:ext cx="1066800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25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g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s  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analysis</a:t>
            </a:r>
            <a:r>
              <a:rPr sz="1300" spc="-5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(TNA)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51989" y="3705225"/>
            <a:ext cx="925194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Identify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E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vi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onme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6924" y="5560123"/>
            <a:ext cx="117538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c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es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li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g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d 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job</a:t>
            </a:r>
            <a:r>
              <a:rPr sz="1300" spc="-5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descriptions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60300" y="4252036"/>
            <a:ext cx="873760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30" dirty="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45" dirty="0">
                <a:solidFill>
                  <a:srgbClr val="FFFFFF"/>
                </a:solidFill>
                <a:latin typeface="Roboto-Light"/>
                <a:cs typeface="Roboto-Light"/>
              </a:rPr>
              <a:t>k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ho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r 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buy-in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7338" y="4137786"/>
            <a:ext cx="965200" cy="630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Capacity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D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el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pm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nt  plan(CDP)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60300" y="4925314"/>
            <a:ext cx="80835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4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w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es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s 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building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7338" y="4912601"/>
            <a:ext cx="965200" cy="630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Personal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el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pm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nt 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plan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15701" y="3706215"/>
            <a:ext cx="96710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Identify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j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25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eam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06227" y="5560453"/>
            <a:ext cx="147764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TOC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&amp;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SC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process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&amp; </a:t>
            </a:r>
            <a:r>
              <a:rPr sz="1300" spc="-30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Skills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definition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92901" y="3706215"/>
            <a:ext cx="107759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u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25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g 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Report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Roboto-Light"/>
                <a:cs typeface="Roboto-Light"/>
              </a:rPr>
              <a:t>(ATR)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72325" y="5560453"/>
            <a:ext cx="176974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Role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Based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Competency </a:t>
            </a:r>
            <a:r>
              <a:rPr sz="1300" spc="-30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Assessment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pic>
        <p:nvPicPr>
          <p:cNvPr id="41" name="Picture 40" descr="Logo, company name&#10;&#10;Description automatically generated">
            <a:extLst>
              <a:ext uri="{FF2B5EF4-FFF2-40B4-BE49-F238E27FC236}">
                <a16:creationId xmlns:a16="http://schemas.microsoft.com/office/drawing/2014/main" id="{63FA5E1A-DF06-7F4A-9BCF-E0FDA27862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  <p:pic>
        <p:nvPicPr>
          <p:cNvPr id="4" name="Picture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71D98722-EF49-4035-BE36-B5A62C8E0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62549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787400"/>
            <a:ext cx="16243300" cy="114300"/>
          </a:xfrm>
          <a:custGeom>
            <a:avLst/>
            <a:gdLst/>
            <a:ahLst/>
            <a:cxnLst/>
            <a:rect l="l" t="t" r="r" b="b"/>
            <a:pathLst>
              <a:path w="16243300" h="114300">
                <a:moveTo>
                  <a:pt x="16243300" y="0"/>
                </a:moveTo>
                <a:lnTo>
                  <a:pt x="0" y="0"/>
                </a:lnTo>
                <a:lnTo>
                  <a:pt x="0" y="114300"/>
                </a:lnTo>
                <a:lnTo>
                  <a:pt x="16243300" y="1143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F47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800" y="1044411"/>
            <a:ext cx="2102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5" dirty="0">
                <a:solidFill>
                  <a:srgbClr val="F47A3B"/>
                </a:solidFill>
                <a:latin typeface="Roboto"/>
                <a:cs typeface="Roboto"/>
              </a:rPr>
              <a:t>Overview</a:t>
            </a:r>
            <a:endParaRPr sz="400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50" y="0"/>
            <a:ext cx="16243300" cy="749300"/>
          </a:xfrm>
          <a:prstGeom prst="rect">
            <a:avLst/>
          </a:prstGeom>
          <a:solidFill>
            <a:srgbClr val="24428E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43815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</a:rPr>
              <a:t>SCM </a:t>
            </a:r>
            <a:r>
              <a:rPr sz="2000" spc="-15" dirty="0">
                <a:solidFill>
                  <a:srgbClr val="FFFFFF"/>
                </a:solidFill>
              </a:rPr>
              <a:t>Professionalisation</a:t>
            </a:r>
            <a:r>
              <a:rPr sz="2000" spc="-5" dirty="0">
                <a:solidFill>
                  <a:srgbClr val="FFFFFF"/>
                </a:solidFill>
              </a:rPr>
              <a:t> </a:t>
            </a:r>
            <a:r>
              <a:rPr sz="2000" spc="-20" dirty="0">
                <a:solidFill>
                  <a:srgbClr val="FFFFFF"/>
                </a:solidFill>
              </a:rPr>
              <a:t>Framework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3575050" y="27813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75050" y="2781300"/>
            <a:ext cx="2857500" cy="260921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24428E"/>
                </a:solidFill>
                <a:latin typeface="Roboto-Medium"/>
                <a:cs typeface="Roboto-Medium"/>
              </a:rPr>
              <a:t>Who</a:t>
            </a:r>
            <a:r>
              <a:rPr sz="2000" spc="-20" dirty="0">
                <a:solidFill>
                  <a:srgbClr val="24428E"/>
                </a:solidFill>
                <a:latin typeface="Roboto-Medium"/>
                <a:cs typeface="Roboto-Medium"/>
              </a:rPr>
              <a:t> we </a:t>
            </a: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are</a:t>
            </a:r>
            <a:endParaRPr sz="2000">
              <a:latin typeface="Roboto-Medium"/>
              <a:cs typeface="Roboto-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75050" y="56642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75050" y="5664200"/>
            <a:ext cx="2857500" cy="260921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24428E"/>
                </a:solidFill>
                <a:latin typeface="Roboto-Medium"/>
                <a:cs typeface="Roboto-Medium"/>
              </a:rPr>
              <a:t>Supply</a:t>
            </a:r>
            <a:r>
              <a:rPr sz="2000" spc="-20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and</a:t>
            </a:r>
            <a:r>
              <a:rPr sz="2000" spc="-15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demand</a:t>
            </a:r>
            <a:endParaRPr sz="2000">
              <a:latin typeface="Roboto-Medium"/>
              <a:cs typeface="Roboto-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99250" y="27813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99250" y="2781300"/>
            <a:ext cx="2857500" cy="260921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0500" marR="393700">
              <a:lnSpc>
                <a:spcPct val="100000"/>
              </a:lnSpc>
              <a:spcBef>
                <a:spcPts val="1000"/>
              </a:spcBef>
            </a:pPr>
            <a:r>
              <a:rPr sz="2000" spc="-10" dirty="0">
                <a:solidFill>
                  <a:srgbClr val="24428E"/>
                </a:solidFill>
                <a:latin typeface="Roboto-Medium"/>
                <a:cs typeface="Roboto-Medium"/>
              </a:rPr>
              <a:t>Why</a:t>
            </a:r>
            <a:r>
              <a:rPr sz="2000" spc="-25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do</a:t>
            </a:r>
            <a:r>
              <a:rPr sz="2000" spc="-30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20" dirty="0">
                <a:solidFill>
                  <a:srgbClr val="24428E"/>
                </a:solidFill>
                <a:latin typeface="Roboto-Medium"/>
                <a:cs typeface="Roboto-Medium"/>
              </a:rPr>
              <a:t>we</a:t>
            </a:r>
            <a:r>
              <a:rPr sz="2000" spc="-25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10" dirty="0">
                <a:solidFill>
                  <a:srgbClr val="24428E"/>
                </a:solidFill>
                <a:latin typeface="Roboto-Medium"/>
                <a:cs typeface="Roboto-Medium"/>
              </a:rPr>
              <a:t>focus</a:t>
            </a:r>
            <a:r>
              <a:rPr sz="2000" spc="-30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on </a:t>
            </a:r>
            <a:r>
              <a:rPr sz="2000" spc="-484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dirty="0">
                <a:solidFill>
                  <a:srgbClr val="24428E"/>
                </a:solidFill>
                <a:latin typeface="Roboto-Medium"/>
                <a:cs typeface="Roboto-Medium"/>
              </a:rPr>
              <a:t>HR</a:t>
            </a:r>
            <a:r>
              <a:rPr sz="2000" spc="-15" dirty="0">
                <a:solidFill>
                  <a:srgbClr val="24428E"/>
                </a:solidFill>
                <a:latin typeface="Roboto-Medium"/>
                <a:cs typeface="Roboto-Medium"/>
              </a:rPr>
              <a:t> for</a:t>
            </a:r>
            <a:r>
              <a:rPr sz="2000" spc="-10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dirty="0">
                <a:solidFill>
                  <a:srgbClr val="24428E"/>
                </a:solidFill>
                <a:latin typeface="Roboto-Medium"/>
                <a:cs typeface="Roboto-Medium"/>
              </a:rPr>
              <a:t>SCM</a:t>
            </a:r>
            <a:endParaRPr sz="2000">
              <a:latin typeface="Roboto-Medium"/>
              <a:cs typeface="Roboto-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99250" y="56642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99250" y="5664200"/>
            <a:ext cx="2857500" cy="743793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0500" marR="50292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24428E"/>
                </a:solidFill>
                <a:latin typeface="Roboto-Medium"/>
                <a:cs typeface="Roboto-Medium"/>
              </a:rPr>
              <a:t>SCM </a:t>
            </a:r>
            <a:r>
              <a:rPr sz="2000" spc="-5" dirty="0" err="1">
                <a:solidFill>
                  <a:srgbClr val="24428E"/>
                </a:solidFill>
                <a:latin typeface="Roboto-Medium"/>
                <a:cs typeface="Roboto-Medium"/>
              </a:rPr>
              <a:t>labo</a:t>
            </a:r>
            <a:r>
              <a:rPr lang="en-US" sz="2000" spc="-5" dirty="0" err="1">
                <a:solidFill>
                  <a:srgbClr val="24428E"/>
                </a:solidFill>
                <a:latin typeface="Roboto-Medium"/>
                <a:cs typeface="Roboto-Medium"/>
              </a:rPr>
              <a:t>u</a:t>
            </a:r>
            <a:r>
              <a:rPr sz="2000" spc="-5" dirty="0" err="1">
                <a:solidFill>
                  <a:srgbClr val="24428E"/>
                </a:solidFill>
                <a:latin typeface="Roboto-Medium"/>
                <a:cs typeface="Roboto-Medium"/>
              </a:rPr>
              <a:t>r</a:t>
            </a: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15" dirty="0">
                <a:solidFill>
                  <a:srgbClr val="24428E"/>
                </a:solidFill>
                <a:latin typeface="Roboto-Medium"/>
                <a:cs typeface="Roboto-Medium"/>
              </a:rPr>
              <a:t>market </a:t>
            </a:r>
            <a:r>
              <a:rPr sz="2000" spc="-10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15" dirty="0">
                <a:solidFill>
                  <a:srgbClr val="24428E"/>
                </a:solidFill>
                <a:latin typeface="Roboto-Medium"/>
                <a:cs typeface="Roboto-Medium"/>
              </a:rPr>
              <a:t>analysis</a:t>
            </a:r>
            <a:r>
              <a:rPr sz="2000" spc="-35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in</a:t>
            </a:r>
            <a:r>
              <a:rPr sz="2000" spc="-30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10" dirty="0">
                <a:solidFill>
                  <a:srgbClr val="24428E"/>
                </a:solidFill>
                <a:latin typeface="Roboto-Medium"/>
                <a:cs typeface="Roboto-Medium"/>
              </a:rPr>
              <a:t>Rwanda</a:t>
            </a:r>
            <a:endParaRPr sz="2000" dirty="0">
              <a:latin typeface="Roboto-Medium"/>
              <a:cs typeface="Roboto-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3450" y="27813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823450" y="2781300"/>
            <a:ext cx="2857500" cy="260921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0500" marR="452755">
              <a:lnSpc>
                <a:spcPct val="100000"/>
              </a:lnSpc>
              <a:spcBef>
                <a:spcPts val="1000"/>
              </a:spcBef>
            </a:pP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Meeting the needs </a:t>
            </a:r>
            <a:r>
              <a:rPr sz="2000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15" dirty="0">
                <a:solidFill>
                  <a:srgbClr val="24428E"/>
                </a:solidFill>
                <a:latin typeface="Roboto-Medium"/>
                <a:cs typeface="Roboto-Medium"/>
              </a:rPr>
              <a:t>of</a:t>
            </a:r>
            <a:r>
              <a:rPr sz="2000" spc="-30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the</a:t>
            </a:r>
            <a:r>
              <a:rPr sz="2000" spc="-20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10" dirty="0">
                <a:solidFill>
                  <a:srgbClr val="24428E"/>
                </a:solidFill>
                <a:latin typeface="Roboto-Medium"/>
                <a:cs typeface="Roboto-Medium"/>
              </a:rPr>
              <a:t>future</a:t>
            </a:r>
            <a:r>
              <a:rPr sz="2000" spc="-25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supply </a:t>
            </a:r>
            <a:r>
              <a:rPr sz="2000" spc="-484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chain</a:t>
            </a:r>
            <a:r>
              <a:rPr sz="2000" spc="-20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10" dirty="0">
                <a:solidFill>
                  <a:srgbClr val="24428E"/>
                </a:solidFill>
                <a:latin typeface="Roboto-Medium"/>
                <a:cs typeface="Roboto-Medium"/>
              </a:rPr>
              <a:t>workforce</a:t>
            </a:r>
            <a:endParaRPr sz="2000">
              <a:latin typeface="Roboto-Medium"/>
              <a:cs typeface="Roboto-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823450" y="56642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823450" y="5664200"/>
            <a:ext cx="2857500" cy="105157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0500" marR="372110">
              <a:lnSpc>
                <a:spcPct val="100000"/>
              </a:lnSpc>
              <a:spcBef>
                <a:spcPts val="1000"/>
              </a:spcBef>
            </a:pPr>
            <a:r>
              <a:rPr sz="2000" spc="-15" dirty="0">
                <a:solidFill>
                  <a:srgbClr val="24428E"/>
                </a:solidFill>
                <a:latin typeface="Roboto-Medium"/>
                <a:cs typeface="Roboto-Medium"/>
              </a:rPr>
              <a:t>How</a:t>
            </a:r>
            <a:r>
              <a:rPr sz="2000" spc="-35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15" dirty="0">
                <a:solidFill>
                  <a:srgbClr val="24428E"/>
                </a:solidFill>
                <a:latin typeface="Roboto-Medium"/>
                <a:cs typeface="Roboto-Medium"/>
              </a:rPr>
              <a:t>to</a:t>
            </a:r>
            <a:r>
              <a:rPr sz="2000" spc="-35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10" dirty="0">
                <a:solidFill>
                  <a:srgbClr val="24428E"/>
                </a:solidFill>
                <a:latin typeface="Roboto-Medium"/>
                <a:cs typeface="Roboto-Medium"/>
              </a:rPr>
              <a:t>catalyse</a:t>
            </a:r>
            <a:r>
              <a:rPr sz="2000" spc="-30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and </a:t>
            </a:r>
            <a:r>
              <a:rPr sz="2000" spc="-480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10" dirty="0">
                <a:solidFill>
                  <a:srgbClr val="24428E"/>
                </a:solidFill>
                <a:latin typeface="Roboto-Medium"/>
                <a:cs typeface="Roboto-Medium"/>
              </a:rPr>
              <a:t>stimulate the </a:t>
            </a:r>
            <a:r>
              <a:rPr sz="2000" dirty="0">
                <a:solidFill>
                  <a:srgbClr val="24428E"/>
                </a:solidFill>
                <a:latin typeface="Roboto-Medium"/>
                <a:cs typeface="Roboto-Medium"/>
              </a:rPr>
              <a:t>SCM </a:t>
            </a:r>
            <a:r>
              <a:rPr sz="2000" spc="5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5" dirty="0" err="1">
                <a:solidFill>
                  <a:srgbClr val="24428E"/>
                </a:solidFill>
                <a:latin typeface="Roboto-Medium"/>
                <a:cs typeface="Roboto-Medium"/>
              </a:rPr>
              <a:t>labo</a:t>
            </a:r>
            <a:r>
              <a:rPr lang="en-US" sz="2000" spc="-5" dirty="0" err="1">
                <a:solidFill>
                  <a:srgbClr val="24428E"/>
                </a:solidFill>
                <a:latin typeface="Roboto-Medium"/>
                <a:cs typeface="Roboto-Medium"/>
              </a:rPr>
              <a:t>u</a:t>
            </a:r>
            <a:r>
              <a:rPr sz="2000" spc="-5" dirty="0" err="1">
                <a:solidFill>
                  <a:srgbClr val="24428E"/>
                </a:solidFill>
                <a:latin typeface="Roboto-Medium"/>
                <a:cs typeface="Roboto-Medium"/>
              </a:rPr>
              <a:t>r</a:t>
            </a:r>
            <a:r>
              <a:rPr sz="2000" spc="-10" dirty="0">
                <a:solidFill>
                  <a:srgbClr val="24428E"/>
                </a:solidFill>
                <a:latin typeface="Roboto-Medium"/>
                <a:cs typeface="Roboto-Medium"/>
              </a:rPr>
              <a:t> market?</a:t>
            </a:r>
            <a:endParaRPr sz="2000" dirty="0">
              <a:latin typeface="Roboto-Medium"/>
              <a:cs typeface="Roboto-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947650" y="27813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947650" y="2781300"/>
            <a:ext cx="2857500" cy="260921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0500" marR="213995">
              <a:lnSpc>
                <a:spcPct val="100000"/>
              </a:lnSpc>
              <a:spcBef>
                <a:spcPts val="1000"/>
              </a:spcBef>
            </a:pP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Understanding</a:t>
            </a:r>
            <a:r>
              <a:rPr sz="2000" spc="-60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labour </a:t>
            </a:r>
            <a:r>
              <a:rPr sz="2000" spc="-484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15" dirty="0">
                <a:solidFill>
                  <a:srgbClr val="24428E"/>
                </a:solidFill>
                <a:latin typeface="Roboto-Medium"/>
                <a:cs typeface="Roboto-Medium"/>
              </a:rPr>
              <a:t>markets</a:t>
            </a:r>
            <a:endParaRPr sz="2000">
              <a:latin typeface="Roboto-Medium"/>
              <a:cs typeface="Roboto-Medium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947650" y="56642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947650" y="5664200"/>
            <a:ext cx="2857500" cy="1359346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0500" marR="504190">
              <a:lnSpc>
                <a:spcPct val="100000"/>
              </a:lnSpc>
              <a:spcBef>
                <a:spcPts val="1000"/>
              </a:spcBef>
            </a:pPr>
            <a:r>
              <a:rPr sz="2000" spc="-10" dirty="0">
                <a:solidFill>
                  <a:srgbClr val="24428E"/>
                </a:solidFill>
                <a:latin typeface="Roboto-Medium"/>
                <a:cs typeface="Roboto-Medium"/>
              </a:rPr>
              <a:t>Four </a:t>
            </a: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components </a:t>
            </a:r>
            <a:r>
              <a:rPr sz="2000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spc="-15" dirty="0">
                <a:solidFill>
                  <a:srgbClr val="24428E"/>
                </a:solidFill>
                <a:latin typeface="Roboto-Medium"/>
                <a:cs typeface="Roboto-Medium"/>
              </a:rPr>
              <a:t>of </a:t>
            </a:r>
            <a:r>
              <a:rPr sz="2000" spc="-5" dirty="0">
                <a:solidFill>
                  <a:srgbClr val="24428E"/>
                </a:solidFill>
                <a:latin typeface="Roboto-Medium"/>
                <a:cs typeface="Roboto-Medium"/>
              </a:rPr>
              <a:t>the </a:t>
            </a:r>
            <a:r>
              <a:rPr sz="2000" dirty="0">
                <a:solidFill>
                  <a:srgbClr val="24428E"/>
                </a:solidFill>
                <a:latin typeface="Roboto-Medium"/>
                <a:cs typeface="Roboto-Medium"/>
              </a:rPr>
              <a:t>SCM </a:t>
            </a:r>
            <a:r>
              <a:rPr sz="2000" spc="5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2000" dirty="0" err="1">
                <a:solidFill>
                  <a:srgbClr val="24428E"/>
                </a:solidFill>
                <a:latin typeface="Roboto-Medium"/>
                <a:cs typeface="Roboto-Medium"/>
              </a:rPr>
              <a:t>p</a:t>
            </a:r>
            <a:r>
              <a:rPr sz="2000" spc="-10" dirty="0" err="1">
                <a:solidFill>
                  <a:srgbClr val="24428E"/>
                </a:solidFill>
                <a:latin typeface="Roboto-Medium"/>
                <a:cs typeface="Roboto-Medium"/>
              </a:rPr>
              <a:t>r</a:t>
            </a:r>
            <a:r>
              <a:rPr sz="2000" spc="-30" dirty="0" err="1">
                <a:solidFill>
                  <a:srgbClr val="24428E"/>
                </a:solidFill>
                <a:latin typeface="Roboto-Medium"/>
                <a:cs typeface="Roboto-Medium"/>
              </a:rPr>
              <a:t>o</a:t>
            </a:r>
            <a:r>
              <a:rPr sz="2000" spc="-40" dirty="0" err="1">
                <a:solidFill>
                  <a:srgbClr val="24428E"/>
                </a:solidFill>
                <a:latin typeface="Roboto-Medium"/>
                <a:cs typeface="Roboto-Medium"/>
              </a:rPr>
              <a:t>f</a:t>
            </a:r>
            <a:r>
              <a:rPr sz="2000" spc="-10" dirty="0" err="1">
                <a:solidFill>
                  <a:srgbClr val="24428E"/>
                </a:solidFill>
                <a:latin typeface="Roboto-Medium"/>
                <a:cs typeface="Roboto-Medium"/>
              </a:rPr>
              <a:t>es</a:t>
            </a:r>
            <a:r>
              <a:rPr sz="2000" spc="-15" dirty="0" err="1">
                <a:solidFill>
                  <a:srgbClr val="24428E"/>
                </a:solidFill>
                <a:latin typeface="Roboto-Medium"/>
                <a:cs typeface="Roboto-Medium"/>
              </a:rPr>
              <a:t>si</a:t>
            </a:r>
            <a:r>
              <a:rPr sz="2000" dirty="0" err="1">
                <a:solidFill>
                  <a:srgbClr val="24428E"/>
                </a:solidFill>
                <a:latin typeface="Roboto-Medium"/>
                <a:cs typeface="Roboto-Medium"/>
              </a:rPr>
              <a:t>o</a:t>
            </a:r>
            <a:r>
              <a:rPr sz="2000" spc="-15" dirty="0" err="1">
                <a:solidFill>
                  <a:srgbClr val="24428E"/>
                </a:solidFill>
                <a:latin typeface="Roboto-Medium"/>
                <a:cs typeface="Roboto-Medium"/>
              </a:rPr>
              <a:t>nal</a:t>
            </a:r>
            <a:r>
              <a:rPr sz="2000" spc="-40" dirty="0" err="1">
                <a:solidFill>
                  <a:srgbClr val="24428E"/>
                </a:solidFill>
                <a:latin typeface="Roboto-Medium"/>
                <a:cs typeface="Roboto-Medium"/>
              </a:rPr>
              <a:t>i</a:t>
            </a:r>
            <a:r>
              <a:rPr lang="en-US" sz="2000" spc="-40" dirty="0" err="1">
                <a:solidFill>
                  <a:srgbClr val="24428E"/>
                </a:solidFill>
                <a:latin typeface="Roboto-Medium"/>
                <a:cs typeface="Roboto-Medium"/>
              </a:rPr>
              <a:t>s</a:t>
            </a:r>
            <a:r>
              <a:rPr sz="2000" spc="-10" dirty="0" err="1">
                <a:solidFill>
                  <a:srgbClr val="24428E"/>
                </a:solidFill>
                <a:latin typeface="Roboto-Medium"/>
                <a:cs typeface="Roboto-Medium"/>
              </a:rPr>
              <a:t>a</a:t>
            </a:r>
            <a:r>
              <a:rPr sz="2000" spc="-20" dirty="0" err="1">
                <a:solidFill>
                  <a:srgbClr val="24428E"/>
                </a:solidFill>
                <a:latin typeface="Roboto-Medium"/>
                <a:cs typeface="Roboto-Medium"/>
              </a:rPr>
              <a:t>t</a:t>
            </a:r>
            <a:r>
              <a:rPr sz="2000" spc="-15" dirty="0" err="1">
                <a:solidFill>
                  <a:srgbClr val="24428E"/>
                </a:solidFill>
                <a:latin typeface="Roboto-Medium"/>
                <a:cs typeface="Roboto-Medium"/>
              </a:rPr>
              <a:t>i</a:t>
            </a:r>
            <a:r>
              <a:rPr sz="2000" dirty="0" err="1">
                <a:solidFill>
                  <a:srgbClr val="24428E"/>
                </a:solidFill>
                <a:latin typeface="Roboto-Medium"/>
                <a:cs typeface="Roboto-Medium"/>
              </a:rPr>
              <a:t>on</a:t>
            </a:r>
            <a:r>
              <a:rPr sz="2000" dirty="0">
                <a:solidFill>
                  <a:srgbClr val="24428E"/>
                </a:solidFill>
                <a:latin typeface="Roboto-Medium"/>
                <a:cs typeface="Roboto-Medium"/>
              </a:rPr>
              <a:t>  </a:t>
            </a:r>
            <a:r>
              <a:rPr sz="2000" spc="-15" dirty="0">
                <a:solidFill>
                  <a:srgbClr val="24428E"/>
                </a:solidFill>
                <a:latin typeface="Roboto-Medium"/>
                <a:cs typeface="Roboto-Medium"/>
              </a:rPr>
              <a:t>framework</a:t>
            </a:r>
            <a:endParaRPr sz="2000" dirty="0">
              <a:latin typeface="Roboto-Medium"/>
              <a:cs typeface="Roboto-Mediu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00600" y="4212817"/>
            <a:ext cx="1467485" cy="1001394"/>
            <a:chOff x="4800600" y="4212817"/>
            <a:chExt cx="1467485" cy="1001394"/>
          </a:xfrm>
        </p:grpSpPr>
        <p:sp>
          <p:nvSpPr>
            <p:cNvPr id="22" name="object 22"/>
            <p:cNvSpPr/>
            <p:nvPr/>
          </p:nvSpPr>
          <p:spPr>
            <a:xfrm>
              <a:off x="4822162" y="4415297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47396" y="0"/>
                  </a:moveTo>
                  <a:lnTo>
                    <a:pt x="100806" y="7514"/>
                  </a:lnTo>
                  <a:lnTo>
                    <a:pt x="60344" y="28438"/>
                  </a:lnTo>
                  <a:lnTo>
                    <a:pt x="28438" y="60344"/>
                  </a:lnTo>
                  <a:lnTo>
                    <a:pt x="7514" y="100806"/>
                  </a:lnTo>
                  <a:lnTo>
                    <a:pt x="0" y="147396"/>
                  </a:lnTo>
                  <a:lnTo>
                    <a:pt x="7514" y="193979"/>
                  </a:lnTo>
                  <a:lnTo>
                    <a:pt x="28438" y="234437"/>
                  </a:lnTo>
                  <a:lnTo>
                    <a:pt x="60344" y="266342"/>
                  </a:lnTo>
                  <a:lnTo>
                    <a:pt x="100806" y="287265"/>
                  </a:lnTo>
                  <a:lnTo>
                    <a:pt x="147396" y="294779"/>
                  </a:lnTo>
                  <a:lnTo>
                    <a:pt x="193979" y="287265"/>
                  </a:lnTo>
                  <a:lnTo>
                    <a:pt x="234437" y="266342"/>
                  </a:lnTo>
                  <a:lnTo>
                    <a:pt x="266342" y="234437"/>
                  </a:lnTo>
                  <a:lnTo>
                    <a:pt x="287265" y="193979"/>
                  </a:lnTo>
                  <a:lnTo>
                    <a:pt x="294779" y="147396"/>
                  </a:lnTo>
                  <a:lnTo>
                    <a:pt x="287265" y="100806"/>
                  </a:lnTo>
                  <a:lnTo>
                    <a:pt x="266342" y="60344"/>
                  </a:lnTo>
                  <a:lnTo>
                    <a:pt x="234437" y="28438"/>
                  </a:lnTo>
                  <a:lnTo>
                    <a:pt x="193979" y="7514"/>
                  </a:lnTo>
                  <a:lnTo>
                    <a:pt x="147396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00600" y="4745837"/>
              <a:ext cx="338455" cy="468630"/>
            </a:xfrm>
            <a:custGeom>
              <a:avLst/>
              <a:gdLst/>
              <a:ahLst/>
              <a:cxnLst/>
              <a:rect l="l" t="t" r="r" b="b"/>
              <a:pathLst>
                <a:path w="338454" h="468629">
                  <a:moveTo>
                    <a:pt x="337908" y="0"/>
                  </a:moveTo>
                  <a:lnTo>
                    <a:pt x="0" y="0"/>
                  </a:lnTo>
                  <a:lnTo>
                    <a:pt x="0" y="468045"/>
                  </a:lnTo>
                  <a:lnTo>
                    <a:pt x="337908" y="468045"/>
                  </a:lnTo>
                  <a:lnTo>
                    <a:pt x="337908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18608" y="4541667"/>
              <a:ext cx="616585" cy="616585"/>
            </a:xfrm>
            <a:custGeom>
              <a:avLst/>
              <a:gdLst/>
              <a:ahLst/>
              <a:cxnLst/>
              <a:rect l="l" t="t" r="r" b="b"/>
              <a:pathLst>
                <a:path w="616585" h="616585">
                  <a:moveTo>
                    <a:pt x="308203" y="0"/>
                  </a:moveTo>
                  <a:lnTo>
                    <a:pt x="262659" y="3341"/>
                  </a:lnTo>
                  <a:lnTo>
                    <a:pt x="219189" y="13047"/>
                  </a:lnTo>
                  <a:lnTo>
                    <a:pt x="178271" y="28642"/>
                  </a:lnTo>
                  <a:lnTo>
                    <a:pt x="140382" y="49649"/>
                  </a:lnTo>
                  <a:lnTo>
                    <a:pt x="105998" y="75591"/>
                  </a:lnTo>
                  <a:lnTo>
                    <a:pt x="75596" y="105991"/>
                  </a:lnTo>
                  <a:lnTo>
                    <a:pt x="49653" y="140373"/>
                  </a:lnTo>
                  <a:lnTo>
                    <a:pt x="28644" y="178261"/>
                  </a:lnTo>
                  <a:lnTo>
                    <a:pt x="13048" y="219178"/>
                  </a:lnTo>
                  <a:lnTo>
                    <a:pt x="3341" y="262646"/>
                  </a:lnTo>
                  <a:lnTo>
                    <a:pt x="0" y="308190"/>
                  </a:lnTo>
                  <a:lnTo>
                    <a:pt x="3341" y="353732"/>
                  </a:lnTo>
                  <a:lnTo>
                    <a:pt x="13048" y="397199"/>
                  </a:lnTo>
                  <a:lnTo>
                    <a:pt x="28644" y="438114"/>
                  </a:lnTo>
                  <a:lnTo>
                    <a:pt x="49653" y="476002"/>
                  </a:lnTo>
                  <a:lnTo>
                    <a:pt x="75596" y="510385"/>
                  </a:lnTo>
                  <a:lnTo>
                    <a:pt x="105998" y="540786"/>
                  </a:lnTo>
                  <a:lnTo>
                    <a:pt x="140382" y="566729"/>
                  </a:lnTo>
                  <a:lnTo>
                    <a:pt x="178271" y="587737"/>
                  </a:lnTo>
                  <a:lnTo>
                    <a:pt x="219189" y="603332"/>
                  </a:lnTo>
                  <a:lnTo>
                    <a:pt x="262659" y="613040"/>
                  </a:lnTo>
                  <a:lnTo>
                    <a:pt x="308203" y="616381"/>
                  </a:lnTo>
                  <a:lnTo>
                    <a:pt x="353744" y="613040"/>
                  </a:lnTo>
                  <a:lnTo>
                    <a:pt x="397211" y="603332"/>
                  </a:lnTo>
                  <a:lnTo>
                    <a:pt x="438127" y="587737"/>
                  </a:lnTo>
                  <a:lnTo>
                    <a:pt x="476015" y="566729"/>
                  </a:lnTo>
                  <a:lnTo>
                    <a:pt x="510397" y="540786"/>
                  </a:lnTo>
                  <a:lnTo>
                    <a:pt x="540799" y="510385"/>
                  </a:lnTo>
                  <a:lnTo>
                    <a:pt x="566742" y="476002"/>
                  </a:lnTo>
                  <a:lnTo>
                    <a:pt x="587749" y="438114"/>
                  </a:lnTo>
                  <a:lnTo>
                    <a:pt x="603345" y="397199"/>
                  </a:lnTo>
                  <a:lnTo>
                    <a:pt x="613052" y="353732"/>
                  </a:lnTo>
                  <a:lnTo>
                    <a:pt x="616394" y="308190"/>
                  </a:lnTo>
                  <a:lnTo>
                    <a:pt x="613052" y="262646"/>
                  </a:lnTo>
                  <a:lnTo>
                    <a:pt x="603345" y="219178"/>
                  </a:lnTo>
                  <a:lnTo>
                    <a:pt x="587749" y="178261"/>
                  </a:lnTo>
                  <a:lnTo>
                    <a:pt x="566742" y="140373"/>
                  </a:lnTo>
                  <a:lnTo>
                    <a:pt x="540799" y="105991"/>
                  </a:lnTo>
                  <a:lnTo>
                    <a:pt x="510397" y="75591"/>
                  </a:lnTo>
                  <a:lnTo>
                    <a:pt x="476015" y="49649"/>
                  </a:lnTo>
                  <a:lnTo>
                    <a:pt x="438127" y="28642"/>
                  </a:lnTo>
                  <a:lnTo>
                    <a:pt x="397211" y="13047"/>
                  </a:lnTo>
                  <a:lnTo>
                    <a:pt x="353744" y="3341"/>
                  </a:lnTo>
                  <a:lnTo>
                    <a:pt x="308203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54624" y="4212818"/>
              <a:ext cx="713105" cy="723265"/>
            </a:xfrm>
            <a:custGeom>
              <a:avLst/>
              <a:gdLst/>
              <a:ahLst/>
              <a:cxnLst/>
              <a:rect l="l" t="t" r="r" b="b"/>
              <a:pathLst>
                <a:path w="713104" h="723264">
                  <a:moveTo>
                    <a:pt x="144348" y="0"/>
                  </a:moveTo>
                  <a:lnTo>
                    <a:pt x="0" y="0"/>
                  </a:lnTo>
                  <a:lnTo>
                    <a:pt x="72174" y="239153"/>
                  </a:lnTo>
                  <a:lnTo>
                    <a:pt x="144348" y="0"/>
                  </a:lnTo>
                  <a:close/>
                </a:path>
                <a:path w="713104" h="723264">
                  <a:moveTo>
                    <a:pt x="576287" y="236601"/>
                  </a:moveTo>
                  <a:lnTo>
                    <a:pt x="474218" y="134531"/>
                  </a:lnTo>
                  <a:lnTo>
                    <a:pt x="356146" y="354672"/>
                  </a:lnTo>
                  <a:lnTo>
                    <a:pt x="576287" y="236601"/>
                  </a:lnTo>
                  <a:close/>
                </a:path>
                <a:path w="713104" h="723264">
                  <a:moveTo>
                    <a:pt x="713066" y="578637"/>
                  </a:moveTo>
                  <a:lnTo>
                    <a:pt x="472541" y="646074"/>
                  </a:lnTo>
                  <a:lnTo>
                    <a:pt x="710222" y="722960"/>
                  </a:lnTo>
                  <a:lnTo>
                    <a:pt x="713066" y="578637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18624" y="4683218"/>
              <a:ext cx="219710" cy="379730"/>
            </a:xfrm>
            <a:custGeom>
              <a:avLst/>
              <a:gdLst/>
              <a:ahLst/>
              <a:cxnLst/>
              <a:rect l="l" t="t" r="r" b="b"/>
              <a:pathLst>
                <a:path w="219710" h="379729">
                  <a:moveTo>
                    <a:pt x="209220" y="51981"/>
                  </a:moveTo>
                  <a:lnTo>
                    <a:pt x="110591" y="51981"/>
                  </a:lnTo>
                  <a:lnTo>
                    <a:pt x="121366" y="52768"/>
                  </a:lnTo>
                  <a:lnTo>
                    <a:pt x="130756" y="55130"/>
                  </a:lnTo>
                  <a:lnTo>
                    <a:pt x="156485" y="89836"/>
                  </a:lnTo>
                  <a:lnTo>
                    <a:pt x="157226" y="101079"/>
                  </a:lnTo>
                  <a:lnTo>
                    <a:pt x="156590" y="109964"/>
                  </a:lnTo>
                  <a:lnTo>
                    <a:pt x="135858" y="148351"/>
                  </a:lnTo>
                  <a:lnTo>
                    <a:pt x="115570" y="168986"/>
                  </a:lnTo>
                  <a:lnTo>
                    <a:pt x="104170" y="180782"/>
                  </a:lnTo>
                  <a:lnTo>
                    <a:pt x="82308" y="213245"/>
                  </a:lnTo>
                  <a:lnTo>
                    <a:pt x="74427" y="251207"/>
                  </a:lnTo>
                  <a:lnTo>
                    <a:pt x="73901" y="267309"/>
                  </a:lnTo>
                  <a:lnTo>
                    <a:pt x="131749" y="267309"/>
                  </a:lnTo>
                  <a:lnTo>
                    <a:pt x="133024" y="250045"/>
                  </a:lnTo>
                  <a:lnTo>
                    <a:pt x="136334" y="234980"/>
                  </a:lnTo>
                  <a:lnTo>
                    <a:pt x="141683" y="222112"/>
                  </a:lnTo>
                  <a:lnTo>
                    <a:pt x="149072" y="211442"/>
                  </a:lnTo>
                  <a:lnTo>
                    <a:pt x="180416" y="180581"/>
                  </a:lnTo>
                  <a:lnTo>
                    <a:pt x="197366" y="160354"/>
                  </a:lnTo>
                  <a:lnTo>
                    <a:pt x="209470" y="139966"/>
                  </a:lnTo>
                  <a:lnTo>
                    <a:pt x="216731" y="119416"/>
                  </a:lnTo>
                  <a:lnTo>
                    <a:pt x="219151" y="98704"/>
                  </a:lnTo>
                  <a:lnTo>
                    <a:pt x="217360" y="76658"/>
                  </a:lnTo>
                  <a:lnTo>
                    <a:pt x="211986" y="57194"/>
                  </a:lnTo>
                  <a:lnTo>
                    <a:pt x="209220" y="51981"/>
                  </a:lnTo>
                  <a:close/>
                </a:path>
                <a:path w="219710" h="379729">
                  <a:moveTo>
                    <a:pt x="110591" y="0"/>
                  </a:moveTo>
                  <a:lnTo>
                    <a:pt x="65778" y="6564"/>
                  </a:lnTo>
                  <a:lnTo>
                    <a:pt x="30708" y="26263"/>
                  </a:lnTo>
                  <a:lnTo>
                    <a:pt x="7934" y="57259"/>
                  </a:lnTo>
                  <a:lnTo>
                    <a:pt x="0" y="97675"/>
                  </a:lnTo>
                  <a:lnTo>
                    <a:pt x="61925" y="97675"/>
                  </a:lnTo>
                  <a:lnTo>
                    <a:pt x="62761" y="87695"/>
                  </a:lnTo>
                  <a:lnTo>
                    <a:pt x="65268" y="78806"/>
                  </a:lnTo>
                  <a:lnTo>
                    <a:pt x="100169" y="52750"/>
                  </a:lnTo>
                  <a:lnTo>
                    <a:pt x="110591" y="51981"/>
                  </a:lnTo>
                  <a:lnTo>
                    <a:pt x="209220" y="51981"/>
                  </a:lnTo>
                  <a:lnTo>
                    <a:pt x="203029" y="40311"/>
                  </a:lnTo>
                  <a:lnTo>
                    <a:pt x="190487" y="26009"/>
                  </a:lnTo>
                  <a:lnTo>
                    <a:pt x="174742" y="14626"/>
                  </a:lnTo>
                  <a:lnTo>
                    <a:pt x="156178" y="6499"/>
                  </a:lnTo>
                  <a:lnTo>
                    <a:pt x="134794" y="1624"/>
                  </a:lnTo>
                  <a:lnTo>
                    <a:pt x="110591" y="0"/>
                  </a:lnTo>
                  <a:close/>
                </a:path>
                <a:path w="219710" h="379729">
                  <a:moveTo>
                    <a:pt x="104482" y="312928"/>
                  </a:moveTo>
                  <a:lnTo>
                    <a:pt x="71924" y="332884"/>
                  </a:lnTo>
                  <a:lnTo>
                    <a:pt x="69570" y="346430"/>
                  </a:lnTo>
                  <a:lnTo>
                    <a:pt x="69570" y="355739"/>
                  </a:lnTo>
                  <a:lnTo>
                    <a:pt x="104482" y="379183"/>
                  </a:lnTo>
                  <a:lnTo>
                    <a:pt x="112414" y="378597"/>
                  </a:lnTo>
                  <a:lnTo>
                    <a:pt x="139649" y="355739"/>
                  </a:lnTo>
                  <a:lnTo>
                    <a:pt x="139649" y="346430"/>
                  </a:lnTo>
                  <a:lnTo>
                    <a:pt x="112205" y="313521"/>
                  </a:lnTo>
                  <a:lnTo>
                    <a:pt x="104482" y="3129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4319352" y="4127506"/>
            <a:ext cx="1259205" cy="1063625"/>
            <a:chOff x="14319352" y="4127506"/>
            <a:chExt cx="1259205" cy="1063625"/>
          </a:xfrm>
        </p:grpSpPr>
        <p:sp>
          <p:nvSpPr>
            <p:cNvPr id="28" name="object 28"/>
            <p:cNvSpPr/>
            <p:nvPr/>
          </p:nvSpPr>
          <p:spPr>
            <a:xfrm>
              <a:off x="14319340" y="4808499"/>
              <a:ext cx="313055" cy="382905"/>
            </a:xfrm>
            <a:custGeom>
              <a:avLst/>
              <a:gdLst/>
              <a:ahLst/>
              <a:cxnLst/>
              <a:rect l="l" t="t" r="r" b="b"/>
              <a:pathLst>
                <a:path w="313055" h="382904">
                  <a:moveTo>
                    <a:pt x="312585" y="0"/>
                  </a:moveTo>
                  <a:lnTo>
                    <a:pt x="0" y="0"/>
                  </a:lnTo>
                  <a:lnTo>
                    <a:pt x="0" y="42989"/>
                  </a:lnTo>
                  <a:lnTo>
                    <a:pt x="0" y="382320"/>
                  </a:lnTo>
                  <a:lnTo>
                    <a:pt x="312585" y="382320"/>
                  </a:lnTo>
                  <a:lnTo>
                    <a:pt x="312585" y="42989"/>
                  </a:lnTo>
                  <a:lnTo>
                    <a:pt x="312585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352868" y="4839372"/>
              <a:ext cx="245745" cy="323215"/>
            </a:xfrm>
            <a:custGeom>
              <a:avLst/>
              <a:gdLst/>
              <a:ahLst/>
              <a:cxnLst/>
              <a:rect l="l" t="t" r="r" b="b"/>
              <a:pathLst>
                <a:path w="245744" h="323214">
                  <a:moveTo>
                    <a:pt x="245529" y="0"/>
                  </a:moveTo>
                  <a:lnTo>
                    <a:pt x="0" y="0"/>
                  </a:lnTo>
                  <a:lnTo>
                    <a:pt x="0" y="12115"/>
                  </a:lnTo>
                  <a:lnTo>
                    <a:pt x="0" y="322630"/>
                  </a:lnTo>
                  <a:lnTo>
                    <a:pt x="245529" y="322630"/>
                  </a:lnTo>
                  <a:lnTo>
                    <a:pt x="245529" y="12115"/>
                  </a:lnTo>
                  <a:lnTo>
                    <a:pt x="245529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415745" y="4785182"/>
              <a:ext cx="123189" cy="66675"/>
            </a:xfrm>
            <a:custGeom>
              <a:avLst/>
              <a:gdLst/>
              <a:ahLst/>
              <a:cxnLst/>
              <a:rect l="l" t="t" r="r" b="b"/>
              <a:pathLst>
                <a:path w="123190" h="66675">
                  <a:moveTo>
                    <a:pt x="122821" y="0"/>
                  </a:moveTo>
                  <a:lnTo>
                    <a:pt x="0" y="0"/>
                  </a:lnTo>
                  <a:lnTo>
                    <a:pt x="0" y="66306"/>
                  </a:lnTo>
                  <a:lnTo>
                    <a:pt x="122821" y="66306"/>
                  </a:lnTo>
                  <a:lnTo>
                    <a:pt x="122821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792453" y="4808499"/>
              <a:ext cx="313055" cy="382905"/>
            </a:xfrm>
            <a:custGeom>
              <a:avLst/>
              <a:gdLst/>
              <a:ahLst/>
              <a:cxnLst/>
              <a:rect l="l" t="t" r="r" b="b"/>
              <a:pathLst>
                <a:path w="313055" h="382904">
                  <a:moveTo>
                    <a:pt x="312585" y="0"/>
                  </a:moveTo>
                  <a:lnTo>
                    <a:pt x="0" y="0"/>
                  </a:lnTo>
                  <a:lnTo>
                    <a:pt x="0" y="42989"/>
                  </a:lnTo>
                  <a:lnTo>
                    <a:pt x="0" y="382320"/>
                  </a:lnTo>
                  <a:lnTo>
                    <a:pt x="312585" y="382320"/>
                  </a:lnTo>
                  <a:lnTo>
                    <a:pt x="312585" y="42989"/>
                  </a:lnTo>
                  <a:lnTo>
                    <a:pt x="312585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825981" y="4839372"/>
              <a:ext cx="245745" cy="323215"/>
            </a:xfrm>
            <a:custGeom>
              <a:avLst/>
              <a:gdLst/>
              <a:ahLst/>
              <a:cxnLst/>
              <a:rect l="l" t="t" r="r" b="b"/>
              <a:pathLst>
                <a:path w="245744" h="323214">
                  <a:moveTo>
                    <a:pt x="245541" y="0"/>
                  </a:moveTo>
                  <a:lnTo>
                    <a:pt x="0" y="0"/>
                  </a:lnTo>
                  <a:lnTo>
                    <a:pt x="0" y="12115"/>
                  </a:lnTo>
                  <a:lnTo>
                    <a:pt x="0" y="322630"/>
                  </a:lnTo>
                  <a:lnTo>
                    <a:pt x="245541" y="322630"/>
                  </a:lnTo>
                  <a:lnTo>
                    <a:pt x="245541" y="12115"/>
                  </a:lnTo>
                  <a:lnTo>
                    <a:pt x="245541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888858" y="4785182"/>
              <a:ext cx="123189" cy="66675"/>
            </a:xfrm>
            <a:custGeom>
              <a:avLst/>
              <a:gdLst/>
              <a:ahLst/>
              <a:cxnLst/>
              <a:rect l="l" t="t" r="r" b="b"/>
              <a:pathLst>
                <a:path w="123190" h="66675">
                  <a:moveTo>
                    <a:pt x="122821" y="0"/>
                  </a:moveTo>
                  <a:lnTo>
                    <a:pt x="0" y="0"/>
                  </a:lnTo>
                  <a:lnTo>
                    <a:pt x="0" y="66306"/>
                  </a:lnTo>
                  <a:lnTo>
                    <a:pt x="122821" y="66306"/>
                  </a:lnTo>
                  <a:lnTo>
                    <a:pt x="122821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265579" y="4808499"/>
              <a:ext cx="313055" cy="382905"/>
            </a:xfrm>
            <a:custGeom>
              <a:avLst/>
              <a:gdLst/>
              <a:ahLst/>
              <a:cxnLst/>
              <a:rect l="l" t="t" r="r" b="b"/>
              <a:pathLst>
                <a:path w="313055" h="382904">
                  <a:moveTo>
                    <a:pt x="312547" y="0"/>
                  </a:moveTo>
                  <a:lnTo>
                    <a:pt x="0" y="0"/>
                  </a:lnTo>
                  <a:lnTo>
                    <a:pt x="0" y="42989"/>
                  </a:lnTo>
                  <a:lnTo>
                    <a:pt x="0" y="382320"/>
                  </a:lnTo>
                  <a:lnTo>
                    <a:pt x="312547" y="382320"/>
                  </a:lnTo>
                  <a:lnTo>
                    <a:pt x="312547" y="42989"/>
                  </a:lnTo>
                  <a:lnTo>
                    <a:pt x="312547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299094" y="4839372"/>
              <a:ext cx="245745" cy="323215"/>
            </a:xfrm>
            <a:custGeom>
              <a:avLst/>
              <a:gdLst/>
              <a:ahLst/>
              <a:cxnLst/>
              <a:rect l="l" t="t" r="r" b="b"/>
              <a:pathLst>
                <a:path w="245744" h="323214">
                  <a:moveTo>
                    <a:pt x="245541" y="0"/>
                  </a:moveTo>
                  <a:lnTo>
                    <a:pt x="0" y="0"/>
                  </a:lnTo>
                  <a:lnTo>
                    <a:pt x="0" y="12115"/>
                  </a:lnTo>
                  <a:lnTo>
                    <a:pt x="0" y="322630"/>
                  </a:lnTo>
                  <a:lnTo>
                    <a:pt x="245541" y="322630"/>
                  </a:lnTo>
                  <a:lnTo>
                    <a:pt x="245541" y="12115"/>
                  </a:lnTo>
                  <a:lnTo>
                    <a:pt x="245541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61971" y="4785182"/>
              <a:ext cx="123189" cy="66675"/>
            </a:xfrm>
            <a:custGeom>
              <a:avLst/>
              <a:gdLst/>
              <a:ahLst/>
              <a:cxnLst/>
              <a:rect l="l" t="t" r="r" b="b"/>
              <a:pathLst>
                <a:path w="123190" h="66675">
                  <a:moveTo>
                    <a:pt x="122796" y="0"/>
                  </a:moveTo>
                  <a:lnTo>
                    <a:pt x="0" y="0"/>
                  </a:lnTo>
                  <a:lnTo>
                    <a:pt x="0" y="66306"/>
                  </a:lnTo>
                  <a:lnTo>
                    <a:pt x="122796" y="66306"/>
                  </a:lnTo>
                  <a:lnTo>
                    <a:pt x="122796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66686" y="4127506"/>
              <a:ext cx="217893" cy="21789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4350734" y="4371809"/>
              <a:ext cx="250190" cy="346075"/>
            </a:xfrm>
            <a:custGeom>
              <a:avLst/>
              <a:gdLst/>
              <a:ahLst/>
              <a:cxnLst/>
              <a:rect l="l" t="t" r="r" b="b"/>
              <a:pathLst>
                <a:path w="250190" h="346075">
                  <a:moveTo>
                    <a:pt x="249796" y="0"/>
                  </a:moveTo>
                  <a:lnTo>
                    <a:pt x="0" y="0"/>
                  </a:lnTo>
                  <a:lnTo>
                    <a:pt x="0" y="345973"/>
                  </a:lnTo>
                  <a:lnTo>
                    <a:pt x="249796" y="345973"/>
                  </a:lnTo>
                  <a:lnTo>
                    <a:pt x="249796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39802" y="4127506"/>
              <a:ext cx="217893" cy="21789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4823859" y="4371809"/>
              <a:ext cx="250190" cy="346075"/>
            </a:xfrm>
            <a:custGeom>
              <a:avLst/>
              <a:gdLst/>
              <a:ahLst/>
              <a:cxnLst/>
              <a:rect l="l" t="t" r="r" b="b"/>
              <a:pathLst>
                <a:path w="250190" h="346075">
                  <a:moveTo>
                    <a:pt x="249783" y="0"/>
                  </a:moveTo>
                  <a:lnTo>
                    <a:pt x="0" y="0"/>
                  </a:lnTo>
                  <a:lnTo>
                    <a:pt x="0" y="345973"/>
                  </a:lnTo>
                  <a:lnTo>
                    <a:pt x="249783" y="345973"/>
                  </a:lnTo>
                  <a:lnTo>
                    <a:pt x="249783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12920" y="4127506"/>
              <a:ext cx="217893" cy="21789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5296972" y="4371809"/>
              <a:ext cx="250190" cy="346075"/>
            </a:xfrm>
            <a:custGeom>
              <a:avLst/>
              <a:gdLst/>
              <a:ahLst/>
              <a:cxnLst/>
              <a:rect l="l" t="t" r="r" b="b"/>
              <a:pathLst>
                <a:path w="250190" h="346075">
                  <a:moveTo>
                    <a:pt x="249758" y="0"/>
                  </a:moveTo>
                  <a:lnTo>
                    <a:pt x="0" y="0"/>
                  </a:lnTo>
                  <a:lnTo>
                    <a:pt x="0" y="345973"/>
                  </a:lnTo>
                  <a:lnTo>
                    <a:pt x="249758" y="345973"/>
                  </a:lnTo>
                  <a:lnTo>
                    <a:pt x="249758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12696" y="4937770"/>
              <a:ext cx="125869" cy="12584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4877594" y="4937759"/>
              <a:ext cx="607695" cy="126364"/>
            </a:xfrm>
            <a:custGeom>
              <a:avLst/>
              <a:gdLst/>
              <a:ahLst/>
              <a:cxnLst/>
              <a:rect l="l" t="t" r="r" b="b"/>
              <a:pathLst>
                <a:path w="607694" h="126364">
                  <a:moveTo>
                    <a:pt x="145338" y="125869"/>
                  </a:moveTo>
                  <a:lnTo>
                    <a:pt x="72656" y="12"/>
                  </a:lnTo>
                  <a:lnTo>
                    <a:pt x="0" y="125869"/>
                  </a:lnTo>
                  <a:lnTo>
                    <a:pt x="145338" y="125869"/>
                  </a:lnTo>
                  <a:close/>
                </a:path>
                <a:path w="607694" h="126364">
                  <a:moveTo>
                    <a:pt x="607174" y="0"/>
                  </a:moveTo>
                  <a:lnTo>
                    <a:pt x="481317" y="0"/>
                  </a:lnTo>
                  <a:lnTo>
                    <a:pt x="481317" y="125857"/>
                  </a:lnTo>
                  <a:lnTo>
                    <a:pt x="607174" y="125857"/>
                  </a:lnTo>
                  <a:lnTo>
                    <a:pt x="607174" y="0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1324323" y="7024457"/>
            <a:ext cx="1153795" cy="1049655"/>
            <a:chOff x="11324323" y="7024457"/>
            <a:chExt cx="1153795" cy="1049655"/>
          </a:xfrm>
        </p:grpSpPr>
        <p:sp>
          <p:nvSpPr>
            <p:cNvPr id="46" name="object 46"/>
            <p:cNvSpPr/>
            <p:nvPr/>
          </p:nvSpPr>
          <p:spPr>
            <a:xfrm>
              <a:off x="11361534" y="7202449"/>
              <a:ext cx="1075690" cy="834390"/>
            </a:xfrm>
            <a:custGeom>
              <a:avLst/>
              <a:gdLst/>
              <a:ahLst/>
              <a:cxnLst/>
              <a:rect l="l" t="t" r="r" b="b"/>
              <a:pathLst>
                <a:path w="1075690" h="834390">
                  <a:moveTo>
                    <a:pt x="0" y="0"/>
                  </a:moveTo>
                  <a:lnTo>
                    <a:pt x="1075296" y="0"/>
                  </a:lnTo>
                  <a:lnTo>
                    <a:pt x="1075296" y="833881"/>
                  </a:lnTo>
                  <a:lnTo>
                    <a:pt x="0" y="833881"/>
                  </a:lnTo>
                  <a:lnTo>
                    <a:pt x="0" y="0"/>
                  </a:lnTo>
                  <a:close/>
                </a:path>
              </a:pathLst>
            </a:custGeom>
            <a:ln w="4394">
              <a:solidFill>
                <a:srgbClr val="DAE9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361534" y="7341425"/>
              <a:ext cx="1075690" cy="556260"/>
            </a:xfrm>
            <a:custGeom>
              <a:avLst/>
              <a:gdLst/>
              <a:ahLst/>
              <a:cxnLst/>
              <a:rect l="l" t="t" r="r" b="b"/>
              <a:pathLst>
                <a:path w="1075690" h="556259">
                  <a:moveTo>
                    <a:pt x="0" y="555917"/>
                  </a:moveTo>
                  <a:lnTo>
                    <a:pt x="143802" y="555917"/>
                  </a:lnTo>
                </a:path>
                <a:path w="1075690" h="556259">
                  <a:moveTo>
                    <a:pt x="263258" y="555917"/>
                  </a:moveTo>
                  <a:lnTo>
                    <a:pt x="411162" y="555917"/>
                  </a:lnTo>
                </a:path>
                <a:path w="1075690" h="556259">
                  <a:moveTo>
                    <a:pt x="530618" y="555917"/>
                  </a:moveTo>
                  <a:lnTo>
                    <a:pt x="677468" y="555917"/>
                  </a:lnTo>
                </a:path>
                <a:path w="1075690" h="556259">
                  <a:moveTo>
                    <a:pt x="796925" y="555917"/>
                  </a:moveTo>
                  <a:lnTo>
                    <a:pt x="945388" y="555917"/>
                  </a:lnTo>
                </a:path>
                <a:path w="1075690" h="556259">
                  <a:moveTo>
                    <a:pt x="1064844" y="555917"/>
                  </a:moveTo>
                  <a:lnTo>
                    <a:pt x="1075296" y="555917"/>
                  </a:lnTo>
                </a:path>
                <a:path w="1075690" h="556259">
                  <a:moveTo>
                    <a:pt x="0" y="416940"/>
                  </a:moveTo>
                  <a:lnTo>
                    <a:pt x="411162" y="416940"/>
                  </a:lnTo>
                </a:path>
                <a:path w="1075690" h="556259">
                  <a:moveTo>
                    <a:pt x="530618" y="416940"/>
                  </a:moveTo>
                  <a:lnTo>
                    <a:pt x="677468" y="416940"/>
                  </a:lnTo>
                </a:path>
                <a:path w="1075690" h="556259">
                  <a:moveTo>
                    <a:pt x="796925" y="416940"/>
                  </a:moveTo>
                  <a:lnTo>
                    <a:pt x="945388" y="416940"/>
                  </a:lnTo>
                </a:path>
                <a:path w="1075690" h="556259">
                  <a:moveTo>
                    <a:pt x="1064844" y="416940"/>
                  </a:moveTo>
                  <a:lnTo>
                    <a:pt x="1075296" y="416940"/>
                  </a:lnTo>
                </a:path>
                <a:path w="1075690" h="556259">
                  <a:moveTo>
                    <a:pt x="0" y="277964"/>
                  </a:moveTo>
                  <a:lnTo>
                    <a:pt x="677468" y="277964"/>
                  </a:lnTo>
                </a:path>
                <a:path w="1075690" h="556259">
                  <a:moveTo>
                    <a:pt x="796925" y="277964"/>
                  </a:moveTo>
                  <a:lnTo>
                    <a:pt x="945388" y="277964"/>
                  </a:lnTo>
                </a:path>
                <a:path w="1075690" h="556259">
                  <a:moveTo>
                    <a:pt x="1064844" y="277964"/>
                  </a:moveTo>
                  <a:lnTo>
                    <a:pt x="1075296" y="277964"/>
                  </a:lnTo>
                </a:path>
                <a:path w="1075690" h="556259">
                  <a:moveTo>
                    <a:pt x="0" y="138976"/>
                  </a:moveTo>
                  <a:lnTo>
                    <a:pt x="945388" y="138976"/>
                  </a:lnTo>
                </a:path>
                <a:path w="1075690" h="556259">
                  <a:moveTo>
                    <a:pt x="1064844" y="138976"/>
                  </a:moveTo>
                  <a:lnTo>
                    <a:pt x="1075296" y="138976"/>
                  </a:lnTo>
                </a:path>
                <a:path w="1075690" h="556259">
                  <a:moveTo>
                    <a:pt x="0" y="0"/>
                  </a:moveTo>
                  <a:lnTo>
                    <a:pt x="945388" y="0"/>
                  </a:lnTo>
                </a:path>
                <a:path w="1075690" h="556259">
                  <a:moveTo>
                    <a:pt x="1064844" y="0"/>
                  </a:moveTo>
                  <a:lnTo>
                    <a:pt x="1075296" y="0"/>
                  </a:lnTo>
                </a:path>
              </a:pathLst>
            </a:custGeom>
            <a:ln w="4394">
              <a:solidFill>
                <a:srgbClr val="DAE9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495951" y="7202449"/>
              <a:ext cx="807085" cy="834390"/>
            </a:xfrm>
            <a:custGeom>
              <a:avLst/>
              <a:gdLst/>
              <a:ahLst/>
              <a:cxnLst/>
              <a:rect l="l" t="t" r="r" b="b"/>
              <a:pathLst>
                <a:path w="807084" h="834390">
                  <a:moveTo>
                    <a:pt x="806462" y="0"/>
                  </a:moveTo>
                  <a:lnTo>
                    <a:pt x="806462" y="833881"/>
                  </a:lnTo>
                </a:path>
                <a:path w="807084" h="834390">
                  <a:moveTo>
                    <a:pt x="672058" y="0"/>
                  </a:moveTo>
                  <a:lnTo>
                    <a:pt x="672058" y="833881"/>
                  </a:lnTo>
                </a:path>
                <a:path w="807084" h="834390">
                  <a:moveTo>
                    <a:pt x="537641" y="0"/>
                  </a:moveTo>
                  <a:lnTo>
                    <a:pt x="537641" y="833881"/>
                  </a:lnTo>
                </a:path>
                <a:path w="807084" h="834390">
                  <a:moveTo>
                    <a:pt x="403237" y="0"/>
                  </a:moveTo>
                  <a:lnTo>
                    <a:pt x="403237" y="833881"/>
                  </a:lnTo>
                </a:path>
                <a:path w="807084" h="834390">
                  <a:moveTo>
                    <a:pt x="268820" y="0"/>
                  </a:moveTo>
                  <a:lnTo>
                    <a:pt x="268820" y="833881"/>
                  </a:lnTo>
                </a:path>
                <a:path w="807084" h="834390">
                  <a:moveTo>
                    <a:pt x="134404" y="0"/>
                  </a:moveTo>
                  <a:lnTo>
                    <a:pt x="134404" y="833881"/>
                  </a:lnTo>
                </a:path>
                <a:path w="807084" h="834390">
                  <a:moveTo>
                    <a:pt x="0" y="0"/>
                  </a:moveTo>
                  <a:lnTo>
                    <a:pt x="0" y="833881"/>
                  </a:lnTo>
                </a:path>
              </a:pathLst>
            </a:custGeom>
            <a:ln w="4394">
              <a:solidFill>
                <a:srgbClr val="DAE9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453162" y="7043507"/>
              <a:ext cx="942975" cy="612140"/>
            </a:xfrm>
            <a:custGeom>
              <a:avLst/>
              <a:gdLst/>
              <a:ahLst/>
              <a:cxnLst/>
              <a:rect l="l" t="t" r="r" b="b"/>
              <a:pathLst>
                <a:path w="942975" h="612140">
                  <a:moveTo>
                    <a:pt x="942860" y="0"/>
                  </a:moveTo>
                  <a:lnTo>
                    <a:pt x="460120" y="490067"/>
                  </a:lnTo>
                  <a:lnTo>
                    <a:pt x="289979" y="317347"/>
                  </a:lnTo>
                  <a:lnTo>
                    <a:pt x="0" y="611720"/>
                  </a:lnTo>
                </a:path>
              </a:pathLst>
            </a:custGeom>
            <a:ln w="38100">
              <a:solidFill>
                <a:srgbClr val="6394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505337" y="7265567"/>
              <a:ext cx="921385" cy="767715"/>
            </a:xfrm>
            <a:custGeom>
              <a:avLst/>
              <a:gdLst/>
              <a:ahLst/>
              <a:cxnLst/>
              <a:rect l="l" t="t" r="r" b="b"/>
              <a:pathLst>
                <a:path w="921384" h="767715">
                  <a:moveTo>
                    <a:pt x="119456" y="497941"/>
                  </a:moveTo>
                  <a:lnTo>
                    <a:pt x="0" y="497941"/>
                  </a:lnTo>
                  <a:lnTo>
                    <a:pt x="0" y="767245"/>
                  </a:lnTo>
                  <a:lnTo>
                    <a:pt x="119456" y="767245"/>
                  </a:lnTo>
                  <a:lnTo>
                    <a:pt x="119456" y="497941"/>
                  </a:lnTo>
                  <a:close/>
                </a:path>
                <a:path w="921384" h="767715">
                  <a:moveTo>
                    <a:pt x="386816" y="360273"/>
                  </a:moveTo>
                  <a:lnTo>
                    <a:pt x="267360" y="360273"/>
                  </a:lnTo>
                  <a:lnTo>
                    <a:pt x="267360" y="767245"/>
                  </a:lnTo>
                  <a:lnTo>
                    <a:pt x="386816" y="767245"/>
                  </a:lnTo>
                  <a:lnTo>
                    <a:pt x="386816" y="360273"/>
                  </a:lnTo>
                  <a:close/>
                </a:path>
                <a:path w="921384" h="767715">
                  <a:moveTo>
                    <a:pt x="653122" y="218452"/>
                  </a:moveTo>
                  <a:lnTo>
                    <a:pt x="533666" y="218452"/>
                  </a:lnTo>
                  <a:lnTo>
                    <a:pt x="533666" y="764806"/>
                  </a:lnTo>
                  <a:lnTo>
                    <a:pt x="653122" y="764806"/>
                  </a:lnTo>
                  <a:lnTo>
                    <a:pt x="653122" y="218452"/>
                  </a:lnTo>
                  <a:close/>
                </a:path>
                <a:path w="921384" h="767715">
                  <a:moveTo>
                    <a:pt x="921042" y="0"/>
                  </a:moveTo>
                  <a:lnTo>
                    <a:pt x="801585" y="0"/>
                  </a:lnTo>
                  <a:lnTo>
                    <a:pt x="801585" y="764806"/>
                  </a:lnTo>
                  <a:lnTo>
                    <a:pt x="921042" y="764806"/>
                  </a:lnTo>
                  <a:lnTo>
                    <a:pt x="921042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356073" y="7205952"/>
              <a:ext cx="1090295" cy="836294"/>
            </a:xfrm>
            <a:custGeom>
              <a:avLst/>
              <a:gdLst/>
              <a:ahLst/>
              <a:cxnLst/>
              <a:rect l="l" t="t" r="r" b="b"/>
              <a:pathLst>
                <a:path w="1090295" h="836295">
                  <a:moveTo>
                    <a:pt x="1089926" y="835837"/>
                  </a:moveTo>
                  <a:lnTo>
                    <a:pt x="0" y="835837"/>
                  </a:lnTo>
                  <a:lnTo>
                    <a:pt x="0" y="0"/>
                  </a:lnTo>
                </a:path>
              </a:pathLst>
            </a:custGeom>
            <a:ln w="63499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8328050" y="6997817"/>
            <a:ext cx="1025525" cy="1098550"/>
            <a:chOff x="8328050" y="6997817"/>
            <a:chExt cx="1025525" cy="1098550"/>
          </a:xfrm>
        </p:grpSpPr>
        <p:sp>
          <p:nvSpPr>
            <p:cNvPr id="53" name="object 53"/>
            <p:cNvSpPr/>
            <p:nvPr/>
          </p:nvSpPr>
          <p:spPr>
            <a:xfrm>
              <a:off x="8362966" y="7028953"/>
              <a:ext cx="865505" cy="865505"/>
            </a:xfrm>
            <a:custGeom>
              <a:avLst/>
              <a:gdLst/>
              <a:ahLst/>
              <a:cxnLst/>
              <a:rect l="l" t="t" r="r" b="b"/>
              <a:pathLst>
                <a:path w="865504" h="865504">
                  <a:moveTo>
                    <a:pt x="432574" y="0"/>
                  </a:moveTo>
                  <a:lnTo>
                    <a:pt x="385441" y="2538"/>
                  </a:lnTo>
                  <a:lnTo>
                    <a:pt x="339778" y="9977"/>
                  </a:lnTo>
                  <a:lnTo>
                    <a:pt x="295849" y="22053"/>
                  </a:lnTo>
                  <a:lnTo>
                    <a:pt x="253917" y="38502"/>
                  </a:lnTo>
                  <a:lnTo>
                    <a:pt x="214248" y="59060"/>
                  </a:lnTo>
                  <a:lnTo>
                    <a:pt x="177103" y="83463"/>
                  </a:lnTo>
                  <a:lnTo>
                    <a:pt x="142748" y="111447"/>
                  </a:lnTo>
                  <a:lnTo>
                    <a:pt x="111447" y="142748"/>
                  </a:lnTo>
                  <a:lnTo>
                    <a:pt x="83463" y="177103"/>
                  </a:lnTo>
                  <a:lnTo>
                    <a:pt x="59060" y="214248"/>
                  </a:lnTo>
                  <a:lnTo>
                    <a:pt x="38502" y="253917"/>
                  </a:lnTo>
                  <a:lnTo>
                    <a:pt x="22053" y="295849"/>
                  </a:lnTo>
                  <a:lnTo>
                    <a:pt x="9977" y="339778"/>
                  </a:lnTo>
                  <a:lnTo>
                    <a:pt x="2538" y="385441"/>
                  </a:lnTo>
                  <a:lnTo>
                    <a:pt x="0" y="432574"/>
                  </a:lnTo>
                  <a:lnTo>
                    <a:pt x="2538" y="479707"/>
                  </a:lnTo>
                  <a:lnTo>
                    <a:pt x="9977" y="525370"/>
                  </a:lnTo>
                  <a:lnTo>
                    <a:pt x="22053" y="569299"/>
                  </a:lnTo>
                  <a:lnTo>
                    <a:pt x="38502" y="611231"/>
                  </a:lnTo>
                  <a:lnTo>
                    <a:pt x="59060" y="650901"/>
                  </a:lnTo>
                  <a:lnTo>
                    <a:pt x="83463" y="688045"/>
                  </a:lnTo>
                  <a:lnTo>
                    <a:pt x="111447" y="722400"/>
                  </a:lnTo>
                  <a:lnTo>
                    <a:pt x="142748" y="753702"/>
                  </a:lnTo>
                  <a:lnTo>
                    <a:pt x="177103" y="781686"/>
                  </a:lnTo>
                  <a:lnTo>
                    <a:pt x="214248" y="806089"/>
                  </a:lnTo>
                  <a:lnTo>
                    <a:pt x="253917" y="826647"/>
                  </a:lnTo>
                  <a:lnTo>
                    <a:pt x="295849" y="843096"/>
                  </a:lnTo>
                  <a:lnTo>
                    <a:pt x="339778" y="855171"/>
                  </a:lnTo>
                  <a:lnTo>
                    <a:pt x="385441" y="862611"/>
                  </a:lnTo>
                  <a:lnTo>
                    <a:pt x="432574" y="865149"/>
                  </a:lnTo>
                  <a:lnTo>
                    <a:pt x="479707" y="862611"/>
                  </a:lnTo>
                  <a:lnTo>
                    <a:pt x="525370" y="855171"/>
                  </a:lnTo>
                  <a:lnTo>
                    <a:pt x="569299" y="843096"/>
                  </a:lnTo>
                  <a:lnTo>
                    <a:pt x="611231" y="826647"/>
                  </a:lnTo>
                  <a:lnTo>
                    <a:pt x="650901" y="806089"/>
                  </a:lnTo>
                  <a:lnTo>
                    <a:pt x="688045" y="781686"/>
                  </a:lnTo>
                  <a:lnTo>
                    <a:pt x="722400" y="753702"/>
                  </a:lnTo>
                  <a:lnTo>
                    <a:pt x="753702" y="722400"/>
                  </a:lnTo>
                  <a:lnTo>
                    <a:pt x="781686" y="688045"/>
                  </a:lnTo>
                  <a:lnTo>
                    <a:pt x="806089" y="650901"/>
                  </a:lnTo>
                  <a:lnTo>
                    <a:pt x="826647" y="611231"/>
                  </a:lnTo>
                  <a:lnTo>
                    <a:pt x="843096" y="569299"/>
                  </a:lnTo>
                  <a:lnTo>
                    <a:pt x="855171" y="525370"/>
                  </a:lnTo>
                  <a:lnTo>
                    <a:pt x="862611" y="479707"/>
                  </a:lnTo>
                  <a:lnTo>
                    <a:pt x="865149" y="432574"/>
                  </a:lnTo>
                  <a:lnTo>
                    <a:pt x="862611" y="385441"/>
                  </a:lnTo>
                  <a:lnTo>
                    <a:pt x="855171" y="339778"/>
                  </a:lnTo>
                  <a:lnTo>
                    <a:pt x="843096" y="295849"/>
                  </a:lnTo>
                  <a:lnTo>
                    <a:pt x="826647" y="253917"/>
                  </a:lnTo>
                  <a:lnTo>
                    <a:pt x="806089" y="214248"/>
                  </a:lnTo>
                  <a:lnTo>
                    <a:pt x="781686" y="177103"/>
                  </a:lnTo>
                  <a:lnTo>
                    <a:pt x="753702" y="142748"/>
                  </a:lnTo>
                  <a:lnTo>
                    <a:pt x="722400" y="111447"/>
                  </a:lnTo>
                  <a:lnTo>
                    <a:pt x="688045" y="83463"/>
                  </a:lnTo>
                  <a:lnTo>
                    <a:pt x="650901" y="59060"/>
                  </a:lnTo>
                  <a:lnTo>
                    <a:pt x="611231" y="38502"/>
                  </a:lnTo>
                  <a:lnTo>
                    <a:pt x="569299" y="22053"/>
                  </a:lnTo>
                  <a:lnTo>
                    <a:pt x="525370" y="9977"/>
                  </a:lnTo>
                  <a:lnTo>
                    <a:pt x="479707" y="2538"/>
                  </a:lnTo>
                  <a:lnTo>
                    <a:pt x="432574" y="0"/>
                  </a:lnTo>
                  <a:close/>
                </a:path>
              </a:pathLst>
            </a:custGeom>
            <a:solidFill>
              <a:srgbClr val="DA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528384" y="7260616"/>
              <a:ext cx="528955" cy="461645"/>
            </a:xfrm>
            <a:custGeom>
              <a:avLst/>
              <a:gdLst/>
              <a:ahLst/>
              <a:cxnLst/>
              <a:rect l="l" t="t" r="r" b="b"/>
              <a:pathLst>
                <a:path w="528954" h="461645">
                  <a:moveTo>
                    <a:pt x="274087" y="401849"/>
                  </a:moveTo>
                  <a:lnTo>
                    <a:pt x="61677" y="401849"/>
                  </a:lnTo>
                  <a:lnTo>
                    <a:pt x="73151" y="403555"/>
                  </a:lnTo>
                  <a:lnTo>
                    <a:pt x="81284" y="405893"/>
                  </a:lnTo>
                  <a:lnTo>
                    <a:pt x="97515" y="410707"/>
                  </a:lnTo>
                  <a:lnTo>
                    <a:pt x="105676" y="412953"/>
                  </a:lnTo>
                  <a:lnTo>
                    <a:pt x="113220" y="414909"/>
                  </a:lnTo>
                  <a:lnTo>
                    <a:pt x="116458" y="419620"/>
                  </a:lnTo>
                  <a:lnTo>
                    <a:pt x="121411" y="432371"/>
                  </a:lnTo>
                  <a:lnTo>
                    <a:pt x="127939" y="435521"/>
                  </a:lnTo>
                  <a:lnTo>
                    <a:pt x="120268" y="447040"/>
                  </a:lnTo>
                  <a:lnTo>
                    <a:pt x="123126" y="455129"/>
                  </a:lnTo>
                  <a:lnTo>
                    <a:pt x="126974" y="461518"/>
                  </a:lnTo>
                  <a:lnTo>
                    <a:pt x="134175" y="459701"/>
                  </a:lnTo>
                  <a:lnTo>
                    <a:pt x="144284" y="458978"/>
                  </a:lnTo>
                  <a:lnTo>
                    <a:pt x="150990" y="456272"/>
                  </a:lnTo>
                  <a:lnTo>
                    <a:pt x="189721" y="456272"/>
                  </a:lnTo>
                  <a:lnTo>
                    <a:pt x="190258" y="456158"/>
                  </a:lnTo>
                  <a:lnTo>
                    <a:pt x="196748" y="455282"/>
                  </a:lnTo>
                  <a:lnTo>
                    <a:pt x="227003" y="455231"/>
                  </a:lnTo>
                  <a:lnTo>
                    <a:pt x="230187" y="448805"/>
                  </a:lnTo>
                  <a:lnTo>
                    <a:pt x="230530" y="447382"/>
                  </a:lnTo>
                  <a:lnTo>
                    <a:pt x="234873" y="446024"/>
                  </a:lnTo>
                  <a:lnTo>
                    <a:pt x="238597" y="446024"/>
                  </a:lnTo>
                  <a:lnTo>
                    <a:pt x="249814" y="445154"/>
                  </a:lnTo>
                  <a:lnTo>
                    <a:pt x="259529" y="440901"/>
                  </a:lnTo>
                  <a:lnTo>
                    <a:pt x="266688" y="433068"/>
                  </a:lnTo>
                  <a:lnTo>
                    <a:pt x="271551" y="421360"/>
                  </a:lnTo>
                  <a:lnTo>
                    <a:pt x="273088" y="415785"/>
                  </a:lnTo>
                  <a:lnTo>
                    <a:pt x="272994" y="409616"/>
                  </a:lnTo>
                  <a:lnTo>
                    <a:pt x="274087" y="401849"/>
                  </a:lnTo>
                  <a:close/>
                </a:path>
                <a:path w="528954" h="461645">
                  <a:moveTo>
                    <a:pt x="189721" y="456272"/>
                  </a:moveTo>
                  <a:lnTo>
                    <a:pt x="150990" y="456272"/>
                  </a:lnTo>
                  <a:lnTo>
                    <a:pt x="155498" y="458368"/>
                  </a:lnTo>
                  <a:lnTo>
                    <a:pt x="164584" y="460684"/>
                  </a:lnTo>
                  <a:lnTo>
                    <a:pt x="173250" y="460016"/>
                  </a:lnTo>
                  <a:lnTo>
                    <a:pt x="181730" y="457971"/>
                  </a:lnTo>
                  <a:lnTo>
                    <a:pt x="189721" y="456272"/>
                  </a:lnTo>
                  <a:close/>
                </a:path>
                <a:path w="528954" h="461645">
                  <a:moveTo>
                    <a:pt x="227003" y="455231"/>
                  </a:moveTo>
                  <a:lnTo>
                    <a:pt x="203479" y="455231"/>
                  </a:lnTo>
                  <a:lnTo>
                    <a:pt x="210019" y="455777"/>
                  </a:lnTo>
                  <a:lnTo>
                    <a:pt x="216058" y="456852"/>
                  </a:lnTo>
                  <a:lnTo>
                    <a:pt x="221870" y="457568"/>
                  </a:lnTo>
                  <a:lnTo>
                    <a:pt x="226798" y="455645"/>
                  </a:lnTo>
                  <a:lnTo>
                    <a:pt x="227003" y="455231"/>
                  </a:lnTo>
                  <a:close/>
                </a:path>
                <a:path w="528954" h="461645">
                  <a:moveTo>
                    <a:pt x="238597" y="446024"/>
                  </a:moveTo>
                  <a:lnTo>
                    <a:pt x="234873" y="446024"/>
                  </a:lnTo>
                  <a:lnTo>
                    <a:pt x="237286" y="446125"/>
                  </a:lnTo>
                  <a:lnTo>
                    <a:pt x="238597" y="446024"/>
                  </a:lnTo>
                  <a:close/>
                </a:path>
                <a:path w="528954" h="461645">
                  <a:moveTo>
                    <a:pt x="129997" y="117271"/>
                  </a:moveTo>
                  <a:lnTo>
                    <a:pt x="124307" y="122097"/>
                  </a:lnTo>
                  <a:lnTo>
                    <a:pt x="117449" y="137414"/>
                  </a:lnTo>
                  <a:lnTo>
                    <a:pt x="111671" y="142036"/>
                  </a:lnTo>
                  <a:lnTo>
                    <a:pt x="107696" y="147612"/>
                  </a:lnTo>
                  <a:lnTo>
                    <a:pt x="94748" y="164889"/>
                  </a:lnTo>
                  <a:lnTo>
                    <a:pt x="82545" y="182551"/>
                  </a:lnTo>
                  <a:lnTo>
                    <a:pt x="73754" y="201777"/>
                  </a:lnTo>
                  <a:lnTo>
                    <a:pt x="71043" y="223748"/>
                  </a:lnTo>
                  <a:lnTo>
                    <a:pt x="72331" y="235180"/>
                  </a:lnTo>
                  <a:lnTo>
                    <a:pt x="74407" y="246576"/>
                  </a:lnTo>
                  <a:lnTo>
                    <a:pt x="76367" y="257963"/>
                  </a:lnTo>
                  <a:lnTo>
                    <a:pt x="77301" y="269415"/>
                  </a:lnTo>
                  <a:lnTo>
                    <a:pt x="76736" y="277824"/>
                  </a:lnTo>
                  <a:lnTo>
                    <a:pt x="75045" y="286327"/>
                  </a:lnTo>
                  <a:lnTo>
                    <a:pt x="51906" y="317529"/>
                  </a:lnTo>
                  <a:lnTo>
                    <a:pt x="36982" y="318604"/>
                  </a:lnTo>
                  <a:lnTo>
                    <a:pt x="33807" y="320890"/>
                  </a:lnTo>
                  <a:lnTo>
                    <a:pt x="28727" y="335940"/>
                  </a:lnTo>
                  <a:lnTo>
                    <a:pt x="21958" y="340880"/>
                  </a:lnTo>
                  <a:lnTo>
                    <a:pt x="8089" y="346354"/>
                  </a:lnTo>
                  <a:lnTo>
                    <a:pt x="4330" y="351624"/>
                  </a:lnTo>
                  <a:lnTo>
                    <a:pt x="0" y="355422"/>
                  </a:lnTo>
                  <a:lnTo>
                    <a:pt x="0" y="384124"/>
                  </a:lnTo>
                  <a:lnTo>
                    <a:pt x="5647" y="388052"/>
                  </a:lnTo>
                  <a:lnTo>
                    <a:pt x="9274" y="392944"/>
                  </a:lnTo>
                  <a:lnTo>
                    <a:pt x="10962" y="398865"/>
                  </a:lnTo>
                  <a:lnTo>
                    <a:pt x="10794" y="405879"/>
                  </a:lnTo>
                  <a:lnTo>
                    <a:pt x="10426" y="414126"/>
                  </a:lnTo>
                  <a:lnTo>
                    <a:pt x="12374" y="419815"/>
                  </a:lnTo>
                  <a:lnTo>
                    <a:pt x="17072" y="423769"/>
                  </a:lnTo>
                  <a:lnTo>
                    <a:pt x="24955" y="426808"/>
                  </a:lnTo>
                  <a:lnTo>
                    <a:pt x="30467" y="428447"/>
                  </a:lnTo>
                  <a:lnTo>
                    <a:pt x="35915" y="430326"/>
                  </a:lnTo>
                  <a:lnTo>
                    <a:pt x="41427" y="432104"/>
                  </a:lnTo>
                  <a:lnTo>
                    <a:pt x="42202" y="428586"/>
                  </a:lnTo>
                  <a:lnTo>
                    <a:pt x="44107" y="424256"/>
                  </a:lnTo>
                  <a:lnTo>
                    <a:pt x="43967" y="421360"/>
                  </a:lnTo>
                  <a:lnTo>
                    <a:pt x="43980" y="419620"/>
                  </a:lnTo>
                  <a:lnTo>
                    <a:pt x="45877" y="409616"/>
                  </a:lnTo>
                  <a:lnTo>
                    <a:pt x="52193" y="403713"/>
                  </a:lnTo>
                  <a:lnTo>
                    <a:pt x="61677" y="401849"/>
                  </a:lnTo>
                  <a:lnTo>
                    <a:pt x="274087" y="401849"/>
                  </a:lnTo>
                  <a:lnTo>
                    <a:pt x="274890" y="396418"/>
                  </a:lnTo>
                  <a:lnTo>
                    <a:pt x="276182" y="388052"/>
                  </a:lnTo>
                  <a:lnTo>
                    <a:pt x="277151" y="381312"/>
                  </a:lnTo>
                  <a:lnTo>
                    <a:pt x="278003" y="373735"/>
                  </a:lnTo>
                  <a:lnTo>
                    <a:pt x="278726" y="365798"/>
                  </a:lnTo>
                  <a:lnTo>
                    <a:pt x="278096" y="358252"/>
                  </a:lnTo>
                  <a:lnTo>
                    <a:pt x="278147" y="355422"/>
                  </a:lnTo>
                  <a:lnTo>
                    <a:pt x="278650" y="342963"/>
                  </a:lnTo>
                  <a:lnTo>
                    <a:pt x="279490" y="335876"/>
                  </a:lnTo>
                  <a:lnTo>
                    <a:pt x="280339" y="325805"/>
                  </a:lnTo>
                  <a:lnTo>
                    <a:pt x="518834" y="325805"/>
                  </a:lnTo>
                  <a:lnTo>
                    <a:pt x="519010" y="325005"/>
                  </a:lnTo>
                  <a:lnTo>
                    <a:pt x="521051" y="313459"/>
                  </a:lnTo>
                  <a:lnTo>
                    <a:pt x="522601" y="301796"/>
                  </a:lnTo>
                  <a:lnTo>
                    <a:pt x="524375" y="290219"/>
                  </a:lnTo>
                  <a:lnTo>
                    <a:pt x="527088" y="278930"/>
                  </a:lnTo>
                  <a:lnTo>
                    <a:pt x="528786" y="269415"/>
                  </a:lnTo>
                  <a:lnTo>
                    <a:pt x="527361" y="261085"/>
                  </a:lnTo>
                  <a:lnTo>
                    <a:pt x="522230" y="254371"/>
                  </a:lnTo>
                  <a:lnTo>
                    <a:pt x="512813" y="249707"/>
                  </a:lnTo>
                  <a:lnTo>
                    <a:pt x="513023" y="243836"/>
                  </a:lnTo>
                  <a:lnTo>
                    <a:pt x="515027" y="237826"/>
                  </a:lnTo>
                  <a:lnTo>
                    <a:pt x="515543" y="232483"/>
                  </a:lnTo>
                  <a:lnTo>
                    <a:pt x="511289" y="228612"/>
                  </a:lnTo>
                  <a:lnTo>
                    <a:pt x="512250" y="218399"/>
                  </a:lnTo>
                  <a:lnTo>
                    <a:pt x="513222" y="208507"/>
                  </a:lnTo>
                  <a:lnTo>
                    <a:pt x="514057" y="198821"/>
                  </a:lnTo>
                  <a:lnTo>
                    <a:pt x="514603" y="189230"/>
                  </a:lnTo>
                  <a:lnTo>
                    <a:pt x="514753" y="182551"/>
                  </a:lnTo>
                  <a:lnTo>
                    <a:pt x="514736" y="143814"/>
                  </a:lnTo>
                  <a:lnTo>
                    <a:pt x="505917" y="143814"/>
                  </a:lnTo>
                  <a:lnTo>
                    <a:pt x="502742" y="137363"/>
                  </a:lnTo>
                  <a:lnTo>
                    <a:pt x="500341" y="125361"/>
                  </a:lnTo>
                  <a:lnTo>
                    <a:pt x="497243" y="122529"/>
                  </a:lnTo>
                  <a:lnTo>
                    <a:pt x="495893" y="118643"/>
                  </a:lnTo>
                  <a:lnTo>
                    <a:pt x="148132" y="118643"/>
                  </a:lnTo>
                  <a:lnTo>
                    <a:pt x="129997" y="117271"/>
                  </a:lnTo>
                  <a:close/>
                </a:path>
                <a:path w="528954" h="461645">
                  <a:moveTo>
                    <a:pt x="518834" y="325805"/>
                  </a:moveTo>
                  <a:lnTo>
                    <a:pt x="280339" y="325805"/>
                  </a:lnTo>
                  <a:lnTo>
                    <a:pt x="298586" y="338769"/>
                  </a:lnTo>
                  <a:lnTo>
                    <a:pt x="306750" y="344758"/>
                  </a:lnTo>
                  <a:lnTo>
                    <a:pt x="314375" y="350913"/>
                  </a:lnTo>
                  <a:lnTo>
                    <a:pt x="325112" y="357730"/>
                  </a:lnTo>
                  <a:lnTo>
                    <a:pt x="334594" y="358252"/>
                  </a:lnTo>
                  <a:lnTo>
                    <a:pt x="343161" y="352276"/>
                  </a:lnTo>
                  <a:lnTo>
                    <a:pt x="351155" y="339598"/>
                  </a:lnTo>
                  <a:lnTo>
                    <a:pt x="351751" y="338366"/>
                  </a:lnTo>
                  <a:lnTo>
                    <a:pt x="351803" y="337896"/>
                  </a:lnTo>
                  <a:lnTo>
                    <a:pt x="352120" y="337032"/>
                  </a:lnTo>
                  <a:lnTo>
                    <a:pt x="381401" y="337032"/>
                  </a:lnTo>
                  <a:lnTo>
                    <a:pt x="381888" y="336727"/>
                  </a:lnTo>
                  <a:lnTo>
                    <a:pt x="383362" y="335876"/>
                  </a:lnTo>
                  <a:lnTo>
                    <a:pt x="393613" y="330246"/>
                  </a:lnTo>
                  <a:lnTo>
                    <a:pt x="400507" y="328688"/>
                  </a:lnTo>
                  <a:lnTo>
                    <a:pt x="518198" y="328688"/>
                  </a:lnTo>
                  <a:lnTo>
                    <a:pt x="518834" y="325805"/>
                  </a:lnTo>
                  <a:close/>
                </a:path>
                <a:path w="528954" h="461645">
                  <a:moveTo>
                    <a:pt x="518198" y="328688"/>
                  </a:moveTo>
                  <a:lnTo>
                    <a:pt x="400507" y="328688"/>
                  </a:lnTo>
                  <a:lnTo>
                    <a:pt x="407143" y="331540"/>
                  </a:lnTo>
                  <a:lnTo>
                    <a:pt x="423741" y="344871"/>
                  </a:lnTo>
                  <a:lnTo>
                    <a:pt x="431218" y="349256"/>
                  </a:lnTo>
                  <a:lnTo>
                    <a:pt x="439501" y="351031"/>
                  </a:lnTo>
                  <a:lnTo>
                    <a:pt x="449033" y="348932"/>
                  </a:lnTo>
                  <a:lnTo>
                    <a:pt x="451078" y="348043"/>
                  </a:lnTo>
                  <a:lnTo>
                    <a:pt x="463463" y="348043"/>
                  </a:lnTo>
                  <a:lnTo>
                    <a:pt x="467004" y="347599"/>
                  </a:lnTo>
                  <a:lnTo>
                    <a:pt x="473824" y="336880"/>
                  </a:lnTo>
                  <a:lnTo>
                    <a:pt x="479018" y="336727"/>
                  </a:lnTo>
                  <a:lnTo>
                    <a:pt x="513458" y="336727"/>
                  </a:lnTo>
                  <a:lnTo>
                    <a:pt x="513778" y="336448"/>
                  </a:lnTo>
                  <a:lnTo>
                    <a:pt x="517778" y="330593"/>
                  </a:lnTo>
                  <a:lnTo>
                    <a:pt x="518198" y="328688"/>
                  </a:lnTo>
                  <a:close/>
                </a:path>
                <a:path w="528954" h="461645">
                  <a:moveTo>
                    <a:pt x="463463" y="348043"/>
                  </a:moveTo>
                  <a:lnTo>
                    <a:pt x="451078" y="348043"/>
                  </a:lnTo>
                  <a:lnTo>
                    <a:pt x="454228" y="350012"/>
                  </a:lnTo>
                  <a:lnTo>
                    <a:pt x="460933" y="348361"/>
                  </a:lnTo>
                  <a:lnTo>
                    <a:pt x="463463" y="348043"/>
                  </a:lnTo>
                  <a:close/>
                </a:path>
                <a:path w="528954" h="461645">
                  <a:moveTo>
                    <a:pt x="513458" y="336727"/>
                  </a:moveTo>
                  <a:lnTo>
                    <a:pt x="479018" y="336727"/>
                  </a:lnTo>
                  <a:lnTo>
                    <a:pt x="485343" y="341210"/>
                  </a:lnTo>
                  <a:lnTo>
                    <a:pt x="491651" y="344461"/>
                  </a:lnTo>
                  <a:lnTo>
                    <a:pt x="497844" y="345324"/>
                  </a:lnTo>
                  <a:lnTo>
                    <a:pt x="503797" y="343898"/>
                  </a:lnTo>
                  <a:lnTo>
                    <a:pt x="509384" y="340283"/>
                  </a:lnTo>
                  <a:lnTo>
                    <a:pt x="513458" y="336727"/>
                  </a:lnTo>
                  <a:close/>
                </a:path>
                <a:path w="528954" h="461645">
                  <a:moveTo>
                    <a:pt x="381401" y="337032"/>
                  </a:moveTo>
                  <a:lnTo>
                    <a:pt x="352120" y="337032"/>
                  </a:lnTo>
                  <a:lnTo>
                    <a:pt x="351843" y="338036"/>
                  </a:lnTo>
                  <a:lnTo>
                    <a:pt x="365585" y="338066"/>
                  </a:lnTo>
                  <a:lnTo>
                    <a:pt x="372339" y="338035"/>
                  </a:lnTo>
                  <a:lnTo>
                    <a:pt x="380047" y="337896"/>
                  </a:lnTo>
                  <a:lnTo>
                    <a:pt x="381401" y="337032"/>
                  </a:lnTo>
                  <a:close/>
                </a:path>
                <a:path w="528954" h="461645">
                  <a:moveTo>
                    <a:pt x="352120" y="337032"/>
                  </a:moveTo>
                  <a:lnTo>
                    <a:pt x="351803" y="337896"/>
                  </a:lnTo>
                  <a:lnTo>
                    <a:pt x="351843" y="338036"/>
                  </a:lnTo>
                  <a:lnTo>
                    <a:pt x="352120" y="337032"/>
                  </a:lnTo>
                  <a:close/>
                </a:path>
                <a:path w="528954" h="461645">
                  <a:moveTo>
                    <a:pt x="514731" y="142697"/>
                  </a:moveTo>
                  <a:lnTo>
                    <a:pt x="505917" y="143814"/>
                  </a:lnTo>
                  <a:lnTo>
                    <a:pt x="514736" y="143814"/>
                  </a:lnTo>
                  <a:lnTo>
                    <a:pt x="514731" y="142697"/>
                  </a:lnTo>
                  <a:close/>
                </a:path>
                <a:path w="528954" h="461645">
                  <a:moveTo>
                    <a:pt x="198818" y="86906"/>
                  </a:moveTo>
                  <a:lnTo>
                    <a:pt x="158227" y="108750"/>
                  </a:lnTo>
                  <a:lnTo>
                    <a:pt x="153200" y="115595"/>
                  </a:lnTo>
                  <a:lnTo>
                    <a:pt x="148132" y="118643"/>
                  </a:lnTo>
                  <a:lnTo>
                    <a:pt x="495893" y="118643"/>
                  </a:lnTo>
                  <a:lnTo>
                    <a:pt x="494309" y="114084"/>
                  </a:lnTo>
                  <a:lnTo>
                    <a:pt x="492301" y="109003"/>
                  </a:lnTo>
                  <a:lnTo>
                    <a:pt x="277125" y="109003"/>
                  </a:lnTo>
                  <a:lnTo>
                    <a:pt x="271308" y="107197"/>
                  </a:lnTo>
                  <a:lnTo>
                    <a:pt x="267155" y="102643"/>
                  </a:lnTo>
                  <a:lnTo>
                    <a:pt x="264833" y="95491"/>
                  </a:lnTo>
                  <a:lnTo>
                    <a:pt x="264231" y="91740"/>
                  </a:lnTo>
                  <a:lnTo>
                    <a:pt x="264183" y="90474"/>
                  </a:lnTo>
                  <a:lnTo>
                    <a:pt x="264410" y="87401"/>
                  </a:lnTo>
                  <a:lnTo>
                    <a:pt x="202857" y="87401"/>
                  </a:lnTo>
                  <a:lnTo>
                    <a:pt x="198818" y="86906"/>
                  </a:lnTo>
                  <a:close/>
                </a:path>
                <a:path w="528954" h="461645">
                  <a:moveTo>
                    <a:pt x="389547" y="1079"/>
                  </a:moveTo>
                  <a:lnTo>
                    <a:pt x="386892" y="3289"/>
                  </a:lnTo>
                  <a:lnTo>
                    <a:pt x="383146" y="11658"/>
                  </a:lnTo>
                  <a:lnTo>
                    <a:pt x="377000" y="24627"/>
                  </a:lnTo>
                  <a:lnTo>
                    <a:pt x="369585" y="36893"/>
                  </a:lnTo>
                  <a:lnTo>
                    <a:pt x="360032" y="47588"/>
                  </a:lnTo>
                  <a:lnTo>
                    <a:pt x="347472" y="55841"/>
                  </a:lnTo>
                  <a:lnTo>
                    <a:pt x="344182" y="57404"/>
                  </a:lnTo>
                  <a:lnTo>
                    <a:pt x="340512" y="61506"/>
                  </a:lnTo>
                  <a:lnTo>
                    <a:pt x="338442" y="74091"/>
                  </a:lnTo>
                  <a:lnTo>
                    <a:pt x="333184" y="77939"/>
                  </a:lnTo>
                  <a:lnTo>
                    <a:pt x="325234" y="81953"/>
                  </a:lnTo>
                  <a:lnTo>
                    <a:pt x="317434" y="86499"/>
                  </a:lnTo>
                  <a:lnTo>
                    <a:pt x="309983" y="91740"/>
                  </a:lnTo>
                  <a:lnTo>
                    <a:pt x="302658" y="97249"/>
                  </a:lnTo>
                  <a:lnTo>
                    <a:pt x="295177" y="102643"/>
                  </a:lnTo>
                  <a:lnTo>
                    <a:pt x="291947" y="104838"/>
                  </a:lnTo>
                  <a:lnTo>
                    <a:pt x="288226" y="106692"/>
                  </a:lnTo>
                  <a:lnTo>
                    <a:pt x="284441" y="107911"/>
                  </a:lnTo>
                  <a:lnTo>
                    <a:pt x="277125" y="109003"/>
                  </a:lnTo>
                  <a:lnTo>
                    <a:pt x="492301" y="109003"/>
                  </a:lnTo>
                  <a:lnTo>
                    <a:pt x="492174" y="99388"/>
                  </a:lnTo>
                  <a:lnTo>
                    <a:pt x="492163" y="95351"/>
                  </a:lnTo>
                  <a:lnTo>
                    <a:pt x="491007" y="90474"/>
                  </a:lnTo>
                  <a:lnTo>
                    <a:pt x="444436" y="69202"/>
                  </a:lnTo>
                  <a:lnTo>
                    <a:pt x="436719" y="47101"/>
                  </a:lnTo>
                  <a:lnTo>
                    <a:pt x="433982" y="38515"/>
                  </a:lnTo>
                  <a:lnTo>
                    <a:pt x="430936" y="30048"/>
                  </a:lnTo>
                  <a:lnTo>
                    <a:pt x="429933" y="27495"/>
                  </a:lnTo>
                  <a:lnTo>
                    <a:pt x="424637" y="26631"/>
                  </a:lnTo>
                  <a:lnTo>
                    <a:pt x="421093" y="24879"/>
                  </a:lnTo>
                  <a:lnTo>
                    <a:pt x="417862" y="2590"/>
                  </a:lnTo>
                  <a:lnTo>
                    <a:pt x="401980" y="2590"/>
                  </a:lnTo>
                  <a:lnTo>
                    <a:pt x="389547" y="1079"/>
                  </a:lnTo>
                  <a:close/>
                </a:path>
                <a:path w="528954" h="461645">
                  <a:moveTo>
                    <a:pt x="231840" y="76514"/>
                  </a:moveTo>
                  <a:lnTo>
                    <a:pt x="225164" y="76968"/>
                  </a:lnTo>
                  <a:lnTo>
                    <a:pt x="218336" y="79784"/>
                  </a:lnTo>
                  <a:lnTo>
                    <a:pt x="211258" y="83923"/>
                  </a:lnTo>
                  <a:lnTo>
                    <a:pt x="207835" y="86029"/>
                  </a:lnTo>
                  <a:lnTo>
                    <a:pt x="202857" y="87401"/>
                  </a:lnTo>
                  <a:lnTo>
                    <a:pt x="264410" y="87401"/>
                  </a:lnTo>
                  <a:lnTo>
                    <a:pt x="264429" y="86029"/>
                  </a:lnTo>
                  <a:lnTo>
                    <a:pt x="260695" y="79527"/>
                  </a:lnTo>
                  <a:lnTo>
                    <a:pt x="238353" y="79527"/>
                  </a:lnTo>
                  <a:lnTo>
                    <a:pt x="231840" y="76514"/>
                  </a:lnTo>
                  <a:close/>
                </a:path>
                <a:path w="528954" h="461645">
                  <a:moveTo>
                    <a:pt x="248907" y="69811"/>
                  </a:moveTo>
                  <a:lnTo>
                    <a:pt x="243789" y="75603"/>
                  </a:lnTo>
                  <a:lnTo>
                    <a:pt x="238353" y="79527"/>
                  </a:lnTo>
                  <a:lnTo>
                    <a:pt x="260695" y="79527"/>
                  </a:lnTo>
                  <a:lnTo>
                    <a:pt x="259740" y="77863"/>
                  </a:lnTo>
                  <a:lnTo>
                    <a:pt x="255752" y="72834"/>
                  </a:lnTo>
                  <a:lnTo>
                    <a:pt x="248907" y="69811"/>
                  </a:lnTo>
                  <a:close/>
                </a:path>
                <a:path w="528954" h="461645">
                  <a:moveTo>
                    <a:pt x="417487" y="0"/>
                  </a:moveTo>
                  <a:lnTo>
                    <a:pt x="410857" y="0"/>
                  </a:lnTo>
                  <a:lnTo>
                    <a:pt x="406488" y="762"/>
                  </a:lnTo>
                  <a:lnTo>
                    <a:pt x="401980" y="2590"/>
                  </a:lnTo>
                  <a:lnTo>
                    <a:pt x="417862" y="2590"/>
                  </a:lnTo>
                  <a:lnTo>
                    <a:pt x="417487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359800" y="7029567"/>
              <a:ext cx="857885" cy="857885"/>
            </a:xfrm>
            <a:custGeom>
              <a:avLst/>
              <a:gdLst/>
              <a:ahLst/>
              <a:cxnLst/>
              <a:rect l="l" t="t" r="r" b="b"/>
              <a:pathLst>
                <a:path w="857884" h="857884">
                  <a:moveTo>
                    <a:pt x="857846" y="428917"/>
                  </a:moveTo>
                  <a:lnTo>
                    <a:pt x="855330" y="475653"/>
                  </a:lnTo>
                  <a:lnTo>
                    <a:pt x="847953" y="520932"/>
                  </a:lnTo>
                  <a:lnTo>
                    <a:pt x="835979" y="564491"/>
                  </a:lnTo>
                  <a:lnTo>
                    <a:pt x="819670" y="606069"/>
                  </a:lnTo>
                  <a:lnTo>
                    <a:pt x="799285" y="645403"/>
                  </a:lnTo>
                  <a:lnTo>
                    <a:pt x="775088" y="682233"/>
                  </a:lnTo>
                  <a:lnTo>
                    <a:pt x="747340" y="716297"/>
                  </a:lnTo>
                  <a:lnTo>
                    <a:pt x="716303" y="747333"/>
                  </a:lnTo>
                  <a:lnTo>
                    <a:pt x="682238" y="775080"/>
                  </a:lnTo>
                  <a:lnTo>
                    <a:pt x="645406" y="799276"/>
                  </a:lnTo>
                  <a:lnTo>
                    <a:pt x="606071" y="819659"/>
                  </a:lnTo>
                  <a:lnTo>
                    <a:pt x="564492" y="835968"/>
                  </a:lnTo>
                  <a:lnTo>
                    <a:pt x="520933" y="847941"/>
                  </a:lnTo>
                  <a:lnTo>
                    <a:pt x="475654" y="855317"/>
                  </a:lnTo>
                  <a:lnTo>
                    <a:pt x="428917" y="857834"/>
                  </a:lnTo>
                  <a:lnTo>
                    <a:pt x="382182" y="855317"/>
                  </a:lnTo>
                  <a:lnTo>
                    <a:pt x="336905" y="847941"/>
                  </a:lnTo>
                  <a:lnTo>
                    <a:pt x="293347" y="835968"/>
                  </a:lnTo>
                  <a:lnTo>
                    <a:pt x="251770" y="819659"/>
                  </a:lnTo>
                  <a:lnTo>
                    <a:pt x="212436" y="799276"/>
                  </a:lnTo>
                  <a:lnTo>
                    <a:pt x="175605" y="775080"/>
                  </a:lnTo>
                  <a:lnTo>
                    <a:pt x="141541" y="747333"/>
                  </a:lnTo>
                  <a:lnTo>
                    <a:pt x="110504" y="716297"/>
                  </a:lnTo>
                  <a:lnTo>
                    <a:pt x="82757" y="682233"/>
                  </a:lnTo>
                  <a:lnTo>
                    <a:pt x="58560" y="645403"/>
                  </a:lnTo>
                  <a:lnTo>
                    <a:pt x="38176" y="606069"/>
                  </a:lnTo>
                  <a:lnTo>
                    <a:pt x="21866" y="564491"/>
                  </a:lnTo>
                  <a:lnTo>
                    <a:pt x="9893" y="520932"/>
                  </a:lnTo>
                  <a:lnTo>
                    <a:pt x="2516" y="475653"/>
                  </a:lnTo>
                  <a:lnTo>
                    <a:pt x="0" y="428917"/>
                  </a:lnTo>
                  <a:lnTo>
                    <a:pt x="2516" y="382180"/>
                  </a:lnTo>
                  <a:lnTo>
                    <a:pt x="9893" y="336901"/>
                  </a:lnTo>
                  <a:lnTo>
                    <a:pt x="21866" y="293342"/>
                  </a:lnTo>
                  <a:lnTo>
                    <a:pt x="38176" y="251765"/>
                  </a:lnTo>
                  <a:lnTo>
                    <a:pt x="58560" y="212430"/>
                  </a:lnTo>
                  <a:lnTo>
                    <a:pt x="82757" y="175600"/>
                  </a:lnTo>
                  <a:lnTo>
                    <a:pt x="110504" y="141536"/>
                  </a:lnTo>
                  <a:lnTo>
                    <a:pt x="141541" y="110500"/>
                  </a:lnTo>
                  <a:lnTo>
                    <a:pt x="175605" y="82753"/>
                  </a:lnTo>
                  <a:lnTo>
                    <a:pt x="212436" y="58557"/>
                  </a:lnTo>
                  <a:lnTo>
                    <a:pt x="251770" y="38174"/>
                  </a:lnTo>
                  <a:lnTo>
                    <a:pt x="293347" y="21865"/>
                  </a:lnTo>
                  <a:lnTo>
                    <a:pt x="336905" y="9892"/>
                  </a:lnTo>
                  <a:lnTo>
                    <a:pt x="382182" y="2516"/>
                  </a:lnTo>
                  <a:lnTo>
                    <a:pt x="428917" y="0"/>
                  </a:lnTo>
                  <a:lnTo>
                    <a:pt x="475654" y="2516"/>
                  </a:lnTo>
                  <a:lnTo>
                    <a:pt x="520933" y="9892"/>
                  </a:lnTo>
                  <a:lnTo>
                    <a:pt x="564492" y="21865"/>
                  </a:lnTo>
                  <a:lnTo>
                    <a:pt x="606071" y="38174"/>
                  </a:lnTo>
                  <a:lnTo>
                    <a:pt x="645406" y="58557"/>
                  </a:lnTo>
                  <a:lnTo>
                    <a:pt x="682238" y="82753"/>
                  </a:lnTo>
                  <a:lnTo>
                    <a:pt x="716303" y="110500"/>
                  </a:lnTo>
                  <a:lnTo>
                    <a:pt x="747340" y="141536"/>
                  </a:lnTo>
                  <a:lnTo>
                    <a:pt x="775088" y="175600"/>
                  </a:lnTo>
                  <a:lnTo>
                    <a:pt x="799285" y="212430"/>
                  </a:lnTo>
                  <a:lnTo>
                    <a:pt x="819670" y="251765"/>
                  </a:lnTo>
                  <a:lnTo>
                    <a:pt x="835979" y="293342"/>
                  </a:lnTo>
                  <a:lnTo>
                    <a:pt x="847953" y="336901"/>
                  </a:lnTo>
                  <a:lnTo>
                    <a:pt x="855330" y="382180"/>
                  </a:lnTo>
                  <a:lnTo>
                    <a:pt x="857846" y="428917"/>
                  </a:lnTo>
                  <a:close/>
                </a:path>
              </a:pathLst>
            </a:custGeom>
            <a:ln w="635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089889" y="7832420"/>
              <a:ext cx="232410" cy="232410"/>
            </a:xfrm>
            <a:custGeom>
              <a:avLst/>
              <a:gdLst/>
              <a:ahLst/>
              <a:cxnLst/>
              <a:rect l="l" t="t" r="r" b="b"/>
              <a:pathLst>
                <a:path w="232409" h="232409">
                  <a:moveTo>
                    <a:pt x="0" y="0"/>
                  </a:moveTo>
                  <a:lnTo>
                    <a:pt x="231914" y="231914"/>
                  </a:lnTo>
                </a:path>
              </a:pathLst>
            </a:custGeom>
            <a:ln w="635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11747500" y="4256061"/>
            <a:ext cx="703580" cy="913130"/>
            <a:chOff x="11747500" y="4256061"/>
            <a:chExt cx="703580" cy="913130"/>
          </a:xfrm>
        </p:grpSpPr>
        <p:sp>
          <p:nvSpPr>
            <p:cNvPr id="58" name="object 58"/>
            <p:cNvSpPr/>
            <p:nvPr/>
          </p:nvSpPr>
          <p:spPr>
            <a:xfrm>
              <a:off x="11747500" y="4308550"/>
              <a:ext cx="703580" cy="860425"/>
            </a:xfrm>
            <a:custGeom>
              <a:avLst/>
              <a:gdLst/>
              <a:ahLst/>
              <a:cxnLst/>
              <a:rect l="l" t="t" r="r" b="b"/>
              <a:pathLst>
                <a:path w="703579" h="860425">
                  <a:moveTo>
                    <a:pt x="703364" y="0"/>
                  </a:moveTo>
                  <a:lnTo>
                    <a:pt x="0" y="0"/>
                  </a:lnTo>
                  <a:lnTo>
                    <a:pt x="0" y="96735"/>
                  </a:lnTo>
                  <a:lnTo>
                    <a:pt x="0" y="860348"/>
                  </a:lnTo>
                  <a:lnTo>
                    <a:pt x="703364" y="860348"/>
                  </a:lnTo>
                  <a:lnTo>
                    <a:pt x="703364" y="96735"/>
                  </a:lnTo>
                  <a:lnTo>
                    <a:pt x="703364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822887" y="4378019"/>
              <a:ext cx="553085" cy="726440"/>
            </a:xfrm>
            <a:custGeom>
              <a:avLst/>
              <a:gdLst/>
              <a:ahLst/>
              <a:cxnLst/>
              <a:rect l="l" t="t" r="r" b="b"/>
              <a:pathLst>
                <a:path w="553084" h="726439">
                  <a:moveTo>
                    <a:pt x="552577" y="0"/>
                  </a:moveTo>
                  <a:lnTo>
                    <a:pt x="0" y="0"/>
                  </a:lnTo>
                  <a:lnTo>
                    <a:pt x="0" y="27266"/>
                  </a:lnTo>
                  <a:lnTo>
                    <a:pt x="0" y="726033"/>
                  </a:lnTo>
                  <a:lnTo>
                    <a:pt x="552577" y="726033"/>
                  </a:lnTo>
                  <a:lnTo>
                    <a:pt x="552577" y="27266"/>
                  </a:lnTo>
                  <a:lnTo>
                    <a:pt x="552577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964403" y="4490109"/>
              <a:ext cx="359410" cy="501015"/>
            </a:xfrm>
            <a:custGeom>
              <a:avLst/>
              <a:gdLst/>
              <a:ahLst/>
              <a:cxnLst/>
              <a:rect l="l" t="t" r="r" b="b"/>
              <a:pathLst>
                <a:path w="359409" h="501014">
                  <a:moveTo>
                    <a:pt x="259651" y="486206"/>
                  </a:moveTo>
                  <a:lnTo>
                    <a:pt x="6350" y="486206"/>
                  </a:lnTo>
                  <a:lnTo>
                    <a:pt x="6350" y="501015"/>
                  </a:lnTo>
                  <a:lnTo>
                    <a:pt x="259651" y="501015"/>
                  </a:lnTo>
                  <a:lnTo>
                    <a:pt x="259651" y="486206"/>
                  </a:lnTo>
                  <a:close/>
                </a:path>
                <a:path w="359409" h="501014">
                  <a:moveTo>
                    <a:pt x="259651" y="290639"/>
                  </a:moveTo>
                  <a:lnTo>
                    <a:pt x="6350" y="290639"/>
                  </a:lnTo>
                  <a:lnTo>
                    <a:pt x="6350" y="305447"/>
                  </a:lnTo>
                  <a:lnTo>
                    <a:pt x="259651" y="305447"/>
                  </a:lnTo>
                  <a:lnTo>
                    <a:pt x="259651" y="290639"/>
                  </a:lnTo>
                  <a:close/>
                </a:path>
                <a:path w="359409" h="501014">
                  <a:moveTo>
                    <a:pt x="259651" y="95084"/>
                  </a:moveTo>
                  <a:lnTo>
                    <a:pt x="6350" y="95084"/>
                  </a:lnTo>
                  <a:lnTo>
                    <a:pt x="6350" y="109893"/>
                  </a:lnTo>
                  <a:lnTo>
                    <a:pt x="259651" y="109893"/>
                  </a:lnTo>
                  <a:lnTo>
                    <a:pt x="259651" y="95084"/>
                  </a:lnTo>
                  <a:close/>
                </a:path>
                <a:path w="359409" h="501014">
                  <a:moveTo>
                    <a:pt x="358927" y="388416"/>
                  </a:moveTo>
                  <a:lnTo>
                    <a:pt x="0" y="388416"/>
                  </a:lnTo>
                  <a:lnTo>
                    <a:pt x="0" y="403237"/>
                  </a:lnTo>
                  <a:lnTo>
                    <a:pt x="358927" y="403237"/>
                  </a:lnTo>
                  <a:lnTo>
                    <a:pt x="358927" y="388416"/>
                  </a:lnTo>
                  <a:close/>
                </a:path>
                <a:path w="359409" h="501014">
                  <a:moveTo>
                    <a:pt x="358927" y="192862"/>
                  </a:moveTo>
                  <a:lnTo>
                    <a:pt x="0" y="192862"/>
                  </a:lnTo>
                  <a:lnTo>
                    <a:pt x="0" y="207670"/>
                  </a:lnTo>
                  <a:lnTo>
                    <a:pt x="358927" y="207670"/>
                  </a:lnTo>
                  <a:lnTo>
                    <a:pt x="358927" y="192862"/>
                  </a:lnTo>
                  <a:close/>
                </a:path>
                <a:path w="359409" h="501014">
                  <a:moveTo>
                    <a:pt x="358927" y="0"/>
                  </a:moveTo>
                  <a:lnTo>
                    <a:pt x="0" y="0"/>
                  </a:lnTo>
                  <a:lnTo>
                    <a:pt x="0" y="14808"/>
                  </a:lnTo>
                  <a:lnTo>
                    <a:pt x="358927" y="14808"/>
                  </a:lnTo>
                  <a:lnTo>
                    <a:pt x="358927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877942" y="4473904"/>
              <a:ext cx="55244" cy="530860"/>
            </a:xfrm>
            <a:custGeom>
              <a:avLst/>
              <a:gdLst/>
              <a:ahLst/>
              <a:cxnLst/>
              <a:rect l="l" t="t" r="r" b="b"/>
              <a:pathLst>
                <a:path w="55245" h="530860">
                  <a:moveTo>
                    <a:pt x="54927" y="496709"/>
                  </a:moveTo>
                  <a:lnTo>
                    <a:pt x="47129" y="488911"/>
                  </a:lnTo>
                  <a:lnTo>
                    <a:pt x="20916" y="515137"/>
                  </a:lnTo>
                  <a:lnTo>
                    <a:pt x="7797" y="502018"/>
                  </a:lnTo>
                  <a:lnTo>
                    <a:pt x="0" y="509803"/>
                  </a:lnTo>
                  <a:lnTo>
                    <a:pt x="20916" y="530733"/>
                  </a:lnTo>
                  <a:lnTo>
                    <a:pt x="54927" y="496709"/>
                  </a:lnTo>
                  <a:close/>
                </a:path>
                <a:path w="55245" h="530860">
                  <a:moveTo>
                    <a:pt x="54927" y="398919"/>
                  </a:moveTo>
                  <a:lnTo>
                    <a:pt x="47155" y="391134"/>
                  </a:lnTo>
                  <a:lnTo>
                    <a:pt x="20916" y="417360"/>
                  </a:lnTo>
                  <a:lnTo>
                    <a:pt x="7797" y="404228"/>
                  </a:lnTo>
                  <a:lnTo>
                    <a:pt x="0" y="412026"/>
                  </a:lnTo>
                  <a:lnTo>
                    <a:pt x="20916" y="432955"/>
                  </a:lnTo>
                  <a:lnTo>
                    <a:pt x="54927" y="398919"/>
                  </a:lnTo>
                  <a:close/>
                </a:path>
                <a:path w="55245" h="530860">
                  <a:moveTo>
                    <a:pt x="54927" y="301142"/>
                  </a:moveTo>
                  <a:lnTo>
                    <a:pt x="47129" y="293357"/>
                  </a:lnTo>
                  <a:lnTo>
                    <a:pt x="20916" y="319582"/>
                  </a:lnTo>
                  <a:lnTo>
                    <a:pt x="7772" y="306451"/>
                  </a:lnTo>
                  <a:lnTo>
                    <a:pt x="0" y="314248"/>
                  </a:lnTo>
                  <a:lnTo>
                    <a:pt x="20916" y="335178"/>
                  </a:lnTo>
                  <a:lnTo>
                    <a:pt x="54927" y="301142"/>
                  </a:lnTo>
                  <a:close/>
                </a:path>
                <a:path w="55245" h="530860">
                  <a:moveTo>
                    <a:pt x="54927" y="203352"/>
                  </a:moveTo>
                  <a:lnTo>
                    <a:pt x="47129" y="195567"/>
                  </a:lnTo>
                  <a:lnTo>
                    <a:pt x="20916" y="221792"/>
                  </a:lnTo>
                  <a:lnTo>
                    <a:pt x="7797" y="208661"/>
                  </a:lnTo>
                  <a:lnTo>
                    <a:pt x="0" y="216446"/>
                  </a:lnTo>
                  <a:lnTo>
                    <a:pt x="20916" y="237375"/>
                  </a:lnTo>
                  <a:lnTo>
                    <a:pt x="54927" y="203352"/>
                  </a:lnTo>
                  <a:close/>
                </a:path>
                <a:path w="55245" h="530860">
                  <a:moveTo>
                    <a:pt x="54927" y="105575"/>
                  </a:moveTo>
                  <a:lnTo>
                    <a:pt x="47129" y="97777"/>
                  </a:lnTo>
                  <a:lnTo>
                    <a:pt x="20916" y="124002"/>
                  </a:lnTo>
                  <a:lnTo>
                    <a:pt x="7797" y="110883"/>
                  </a:lnTo>
                  <a:lnTo>
                    <a:pt x="0" y="118668"/>
                  </a:lnTo>
                  <a:lnTo>
                    <a:pt x="20916" y="139585"/>
                  </a:lnTo>
                  <a:lnTo>
                    <a:pt x="54927" y="105575"/>
                  </a:lnTo>
                  <a:close/>
                </a:path>
                <a:path w="55245" h="530860">
                  <a:moveTo>
                    <a:pt x="54927" y="7797"/>
                  </a:moveTo>
                  <a:lnTo>
                    <a:pt x="47129" y="0"/>
                  </a:lnTo>
                  <a:lnTo>
                    <a:pt x="20916" y="26225"/>
                  </a:lnTo>
                  <a:lnTo>
                    <a:pt x="7797" y="13106"/>
                  </a:lnTo>
                  <a:lnTo>
                    <a:pt x="0" y="20891"/>
                  </a:lnTo>
                  <a:lnTo>
                    <a:pt x="20916" y="41821"/>
                  </a:lnTo>
                  <a:lnTo>
                    <a:pt x="54927" y="7797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964403" y="4256061"/>
              <a:ext cx="276860" cy="149225"/>
            </a:xfrm>
            <a:custGeom>
              <a:avLst/>
              <a:gdLst/>
              <a:ahLst/>
              <a:cxnLst/>
              <a:rect l="l" t="t" r="r" b="b"/>
              <a:pathLst>
                <a:path w="276859" h="149225">
                  <a:moveTo>
                    <a:pt x="276377" y="0"/>
                  </a:moveTo>
                  <a:lnTo>
                    <a:pt x="0" y="0"/>
                  </a:lnTo>
                  <a:lnTo>
                    <a:pt x="0" y="149225"/>
                  </a:lnTo>
                  <a:lnTo>
                    <a:pt x="276377" y="149225"/>
                  </a:lnTo>
                  <a:lnTo>
                    <a:pt x="276377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168900" y="7087793"/>
            <a:ext cx="1041400" cy="1034415"/>
            <a:chOff x="5168900" y="7087793"/>
            <a:chExt cx="1041400" cy="1034415"/>
          </a:xfrm>
        </p:grpSpPr>
        <p:sp>
          <p:nvSpPr>
            <p:cNvPr id="64" name="object 64"/>
            <p:cNvSpPr/>
            <p:nvPr/>
          </p:nvSpPr>
          <p:spPr>
            <a:xfrm>
              <a:off x="5727331" y="7638681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4">
                  <a:moveTo>
                    <a:pt x="482968" y="0"/>
                  </a:moveTo>
                  <a:lnTo>
                    <a:pt x="0" y="0"/>
                  </a:lnTo>
                  <a:lnTo>
                    <a:pt x="0" y="482968"/>
                  </a:lnTo>
                  <a:lnTo>
                    <a:pt x="482968" y="482968"/>
                  </a:lnTo>
                  <a:lnTo>
                    <a:pt x="482968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23533" y="7638681"/>
              <a:ext cx="90805" cy="135890"/>
            </a:xfrm>
            <a:custGeom>
              <a:avLst/>
              <a:gdLst/>
              <a:ahLst/>
              <a:cxnLst/>
              <a:rect l="l" t="t" r="r" b="b"/>
              <a:pathLst>
                <a:path w="90804" h="135890">
                  <a:moveTo>
                    <a:pt x="90550" y="0"/>
                  </a:moveTo>
                  <a:lnTo>
                    <a:pt x="0" y="0"/>
                  </a:lnTo>
                  <a:lnTo>
                    <a:pt x="0" y="135839"/>
                  </a:lnTo>
                  <a:lnTo>
                    <a:pt x="90550" y="135839"/>
                  </a:lnTo>
                  <a:lnTo>
                    <a:pt x="9055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757519" y="7955622"/>
              <a:ext cx="211454" cy="135890"/>
            </a:xfrm>
            <a:custGeom>
              <a:avLst/>
              <a:gdLst/>
              <a:ahLst/>
              <a:cxnLst/>
              <a:rect l="l" t="t" r="r" b="b"/>
              <a:pathLst>
                <a:path w="211454" h="135890">
                  <a:moveTo>
                    <a:pt x="211302" y="0"/>
                  </a:moveTo>
                  <a:lnTo>
                    <a:pt x="0" y="0"/>
                  </a:lnTo>
                  <a:lnTo>
                    <a:pt x="0" y="135839"/>
                  </a:lnTo>
                  <a:lnTo>
                    <a:pt x="211302" y="135839"/>
                  </a:lnTo>
                  <a:lnTo>
                    <a:pt x="211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168900" y="7638681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4">
                  <a:moveTo>
                    <a:pt x="482968" y="0"/>
                  </a:moveTo>
                  <a:lnTo>
                    <a:pt x="0" y="0"/>
                  </a:lnTo>
                  <a:lnTo>
                    <a:pt x="0" y="482968"/>
                  </a:lnTo>
                  <a:lnTo>
                    <a:pt x="482968" y="482968"/>
                  </a:lnTo>
                  <a:lnTo>
                    <a:pt x="482968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65102" y="7638681"/>
              <a:ext cx="90805" cy="135890"/>
            </a:xfrm>
            <a:custGeom>
              <a:avLst/>
              <a:gdLst/>
              <a:ahLst/>
              <a:cxnLst/>
              <a:rect l="l" t="t" r="r" b="b"/>
              <a:pathLst>
                <a:path w="90804" h="135890">
                  <a:moveTo>
                    <a:pt x="90550" y="0"/>
                  </a:moveTo>
                  <a:lnTo>
                    <a:pt x="0" y="0"/>
                  </a:lnTo>
                  <a:lnTo>
                    <a:pt x="0" y="135839"/>
                  </a:lnTo>
                  <a:lnTo>
                    <a:pt x="90550" y="135839"/>
                  </a:lnTo>
                  <a:lnTo>
                    <a:pt x="9055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199087" y="7955622"/>
              <a:ext cx="211454" cy="135890"/>
            </a:xfrm>
            <a:custGeom>
              <a:avLst/>
              <a:gdLst/>
              <a:ahLst/>
              <a:cxnLst/>
              <a:rect l="l" t="t" r="r" b="b"/>
              <a:pathLst>
                <a:path w="211454" h="135890">
                  <a:moveTo>
                    <a:pt x="211302" y="0"/>
                  </a:moveTo>
                  <a:lnTo>
                    <a:pt x="0" y="0"/>
                  </a:lnTo>
                  <a:lnTo>
                    <a:pt x="0" y="135839"/>
                  </a:lnTo>
                  <a:lnTo>
                    <a:pt x="211302" y="135839"/>
                  </a:lnTo>
                  <a:lnTo>
                    <a:pt x="211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440565" y="7087793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4">
                  <a:moveTo>
                    <a:pt x="482968" y="0"/>
                  </a:moveTo>
                  <a:lnTo>
                    <a:pt x="0" y="0"/>
                  </a:lnTo>
                  <a:lnTo>
                    <a:pt x="0" y="482968"/>
                  </a:lnTo>
                  <a:lnTo>
                    <a:pt x="482968" y="482968"/>
                  </a:lnTo>
                  <a:lnTo>
                    <a:pt x="482968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36780" y="7087793"/>
              <a:ext cx="90805" cy="135890"/>
            </a:xfrm>
            <a:custGeom>
              <a:avLst/>
              <a:gdLst/>
              <a:ahLst/>
              <a:cxnLst/>
              <a:rect l="l" t="t" r="r" b="b"/>
              <a:pathLst>
                <a:path w="90804" h="135890">
                  <a:moveTo>
                    <a:pt x="90550" y="0"/>
                  </a:moveTo>
                  <a:lnTo>
                    <a:pt x="0" y="0"/>
                  </a:lnTo>
                  <a:lnTo>
                    <a:pt x="0" y="135839"/>
                  </a:lnTo>
                  <a:lnTo>
                    <a:pt x="90550" y="135839"/>
                  </a:lnTo>
                  <a:lnTo>
                    <a:pt x="9055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70753" y="7404734"/>
              <a:ext cx="211454" cy="135890"/>
            </a:xfrm>
            <a:custGeom>
              <a:avLst/>
              <a:gdLst/>
              <a:ahLst/>
              <a:cxnLst/>
              <a:rect l="l" t="t" r="r" b="b"/>
              <a:pathLst>
                <a:path w="211454" h="135890">
                  <a:moveTo>
                    <a:pt x="211302" y="0"/>
                  </a:moveTo>
                  <a:lnTo>
                    <a:pt x="0" y="0"/>
                  </a:lnTo>
                  <a:lnTo>
                    <a:pt x="0" y="135839"/>
                  </a:lnTo>
                  <a:lnTo>
                    <a:pt x="211302" y="135839"/>
                  </a:lnTo>
                  <a:lnTo>
                    <a:pt x="211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7937500" y="4311552"/>
            <a:ext cx="1492250" cy="902335"/>
            <a:chOff x="7937500" y="4311552"/>
            <a:chExt cx="1492250" cy="902335"/>
          </a:xfrm>
        </p:grpSpPr>
        <p:sp>
          <p:nvSpPr>
            <p:cNvPr id="74" name="object 74"/>
            <p:cNvSpPr/>
            <p:nvPr/>
          </p:nvSpPr>
          <p:spPr>
            <a:xfrm>
              <a:off x="7959062" y="4415297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47383" y="0"/>
                  </a:moveTo>
                  <a:lnTo>
                    <a:pt x="100800" y="7514"/>
                  </a:lnTo>
                  <a:lnTo>
                    <a:pt x="60342" y="28438"/>
                  </a:lnTo>
                  <a:lnTo>
                    <a:pt x="28437" y="60344"/>
                  </a:lnTo>
                  <a:lnTo>
                    <a:pt x="7514" y="100806"/>
                  </a:lnTo>
                  <a:lnTo>
                    <a:pt x="0" y="147396"/>
                  </a:lnTo>
                  <a:lnTo>
                    <a:pt x="7514" y="193979"/>
                  </a:lnTo>
                  <a:lnTo>
                    <a:pt x="28437" y="234437"/>
                  </a:lnTo>
                  <a:lnTo>
                    <a:pt x="60342" y="266342"/>
                  </a:lnTo>
                  <a:lnTo>
                    <a:pt x="100800" y="287265"/>
                  </a:lnTo>
                  <a:lnTo>
                    <a:pt x="147383" y="294779"/>
                  </a:lnTo>
                  <a:lnTo>
                    <a:pt x="193972" y="287265"/>
                  </a:lnTo>
                  <a:lnTo>
                    <a:pt x="234434" y="266342"/>
                  </a:lnTo>
                  <a:lnTo>
                    <a:pt x="266341" y="234437"/>
                  </a:lnTo>
                  <a:lnTo>
                    <a:pt x="287265" y="193979"/>
                  </a:lnTo>
                  <a:lnTo>
                    <a:pt x="294779" y="147396"/>
                  </a:lnTo>
                  <a:lnTo>
                    <a:pt x="287265" y="100806"/>
                  </a:lnTo>
                  <a:lnTo>
                    <a:pt x="266341" y="60344"/>
                  </a:lnTo>
                  <a:lnTo>
                    <a:pt x="234434" y="28438"/>
                  </a:lnTo>
                  <a:lnTo>
                    <a:pt x="193972" y="7514"/>
                  </a:lnTo>
                  <a:lnTo>
                    <a:pt x="147383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37500" y="4745837"/>
              <a:ext cx="338455" cy="468630"/>
            </a:xfrm>
            <a:custGeom>
              <a:avLst/>
              <a:gdLst/>
              <a:ahLst/>
              <a:cxnLst/>
              <a:rect l="l" t="t" r="r" b="b"/>
              <a:pathLst>
                <a:path w="338454" h="468629">
                  <a:moveTo>
                    <a:pt x="337908" y="0"/>
                  </a:moveTo>
                  <a:lnTo>
                    <a:pt x="0" y="0"/>
                  </a:lnTo>
                  <a:lnTo>
                    <a:pt x="0" y="468045"/>
                  </a:lnTo>
                  <a:lnTo>
                    <a:pt x="337908" y="468045"/>
                  </a:lnTo>
                  <a:lnTo>
                    <a:pt x="337908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483600" y="4488954"/>
              <a:ext cx="946150" cy="724535"/>
            </a:xfrm>
            <a:custGeom>
              <a:avLst/>
              <a:gdLst/>
              <a:ahLst/>
              <a:cxnLst/>
              <a:rect l="l" t="t" r="r" b="b"/>
              <a:pathLst>
                <a:path w="946150" h="724535">
                  <a:moveTo>
                    <a:pt x="946150" y="0"/>
                  </a:moveTo>
                  <a:lnTo>
                    <a:pt x="0" y="0"/>
                  </a:lnTo>
                  <a:lnTo>
                    <a:pt x="0" y="724395"/>
                  </a:lnTo>
                  <a:lnTo>
                    <a:pt x="946150" y="724395"/>
                  </a:lnTo>
                  <a:lnTo>
                    <a:pt x="946150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927109" y="4747666"/>
              <a:ext cx="96520" cy="163195"/>
            </a:xfrm>
            <a:custGeom>
              <a:avLst/>
              <a:gdLst/>
              <a:ahLst/>
              <a:cxnLst/>
              <a:rect l="l" t="t" r="r" b="b"/>
              <a:pathLst>
                <a:path w="96520" h="163195">
                  <a:moveTo>
                    <a:pt x="96088" y="0"/>
                  </a:moveTo>
                  <a:lnTo>
                    <a:pt x="0" y="0"/>
                  </a:lnTo>
                  <a:lnTo>
                    <a:pt x="0" y="162623"/>
                  </a:lnTo>
                  <a:lnTo>
                    <a:pt x="96088" y="162623"/>
                  </a:lnTo>
                  <a:lnTo>
                    <a:pt x="96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773020" y="4349652"/>
              <a:ext cx="382270" cy="213360"/>
            </a:xfrm>
            <a:custGeom>
              <a:avLst/>
              <a:gdLst/>
              <a:ahLst/>
              <a:cxnLst/>
              <a:rect l="l" t="t" r="r" b="b"/>
              <a:pathLst>
                <a:path w="382270" h="213360">
                  <a:moveTo>
                    <a:pt x="382092" y="213220"/>
                  </a:moveTo>
                  <a:lnTo>
                    <a:pt x="382092" y="0"/>
                  </a:lnTo>
                  <a:lnTo>
                    <a:pt x="0" y="0"/>
                  </a:lnTo>
                  <a:lnTo>
                    <a:pt x="0" y="213220"/>
                  </a:lnTo>
                </a:path>
              </a:pathLst>
            </a:custGeom>
            <a:ln w="76199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14350993" y="7404096"/>
            <a:ext cx="1315720" cy="698500"/>
            <a:chOff x="14350993" y="7404096"/>
            <a:chExt cx="1315720" cy="698500"/>
          </a:xfrm>
        </p:grpSpPr>
        <p:sp>
          <p:nvSpPr>
            <p:cNvPr id="80" name="object 80"/>
            <p:cNvSpPr/>
            <p:nvPr/>
          </p:nvSpPr>
          <p:spPr>
            <a:xfrm>
              <a:off x="14815473" y="7404096"/>
              <a:ext cx="436245" cy="437515"/>
            </a:xfrm>
            <a:custGeom>
              <a:avLst/>
              <a:gdLst/>
              <a:ahLst/>
              <a:cxnLst/>
              <a:rect l="l" t="t" r="r" b="b"/>
              <a:pathLst>
                <a:path w="436244" h="437515">
                  <a:moveTo>
                    <a:pt x="392163" y="0"/>
                  </a:moveTo>
                  <a:lnTo>
                    <a:pt x="0" y="0"/>
                  </a:lnTo>
                  <a:lnTo>
                    <a:pt x="0" y="154076"/>
                  </a:lnTo>
                  <a:lnTo>
                    <a:pt x="43903" y="197980"/>
                  </a:lnTo>
                  <a:lnTo>
                    <a:pt x="253" y="241630"/>
                  </a:lnTo>
                  <a:lnTo>
                    <a:pt x="241" y="241071"/>
                  </a:lnTo>
                  <a:lnTo>
                    <a:pt x="0" y="241376"/>
                  </a:lnTo>
                  <a:lnTo>
                    <a:pt x="0" y="394081"/>
                  </a:lnTo>
                  <a:lnTo>
                    <a:pt x="152819" y="394081"/>
                  </a:lnTo>
                  <a:lnTo>
                    <a:pt x="196189" y="437438"/>
                  </a:lnTo>
                  <a:lnTo>
                    <a:pt x="239547" y="394081"/>
                  </a:lnTo>
                  <a:lnTo>
                    <a:pt x="392163" y="394081"/>
                  </a:lnTo>
                  <a:lnTo>
                    <a:pt x="392163" y="241376"/>
                  </a:lnTo>
                  <a:lnTo>
                    <a:pt x="392417" y="241071"/>
                  </a:lnTo>
                  <a:lnTo>
                    <a:pt x="392417" y="241630"/>
                  </a:lnTo>
                  <a:lnTo>
                    <a:pt x="436067" y="197980"/>
                  </a:lnTo>
                  <a:lnTo>
                    <a:pt x="392163" y="154076"/>
                  </a:lnTo>
                  <a:lnTo>
                    <a:pt x="392163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351000" y="7870088"/>
              <a:ext cx="1315720" cy="233045"/>
            </a:xfrm>
            <a:custGeom>
              <a:avLst/>
              <a:gdLst/>
              <a:ahLst/>
              <a:cxnLst/>
              <a:rect l="l" t="t" r="r" b="b"/>
              <a:pathLst>
                <a:path w="1315719" h="233045">
                  <a:moveTo>
                    <a:pt x="152704" y="0"/>
                  </a:moveTo>
                  <a:lnTo>
                    <a:pt x="0" y="0"/>
                  </a:lnTo>
                  <a:lnTo>
                    <a:pt x="0" y="232511"/>
                  </a:lnTo>
                  <a:lnTo>
                    <a:pt x="1315669" y="232511"/>
                  </a:lnTo>
                  <a:lnTo>
                    <a:pt x="1315669" y="43903"/>
                  </a:lnTo>
                  <a:lnTo>
                    <a:pt x="196100" y="43903"/>
                  </a:lnTo>
                  <a:lnTo>
                    <a:pt x="152450" y="253"/>
                  </a:lnTo>
                  <a:lnTo>
                    <a:pt x="153009" y="241"/>
                  </a:lnTo>
                  <a:lnTo>
                    <a:pt x="152704" y="0"/>
                  </a:lnTo>
                  <a:close/>
                </a:path>
                <a:path w="1315719" h="233045">
                  <a:moveTo>
                    <a:pt x="620128" y="0"/>
                  </a:moveTo>
                  <a:lnTo>
                    <a:pt x="240004" y="0"/>
                  </a:lnTo>
                  <a:lnTo>
                    <a:pt x="196100" y="43903"/>
                  </a:lnTo>
                  <a:lnTo>
                    <a:pt x="663524" y="43903"/>
                  </a:lnTo>
                  <a:lnTo>
                    <a:pt x="619874" y="253"/>
                  </a:lnTo>
                  <a:lnTo>
                    <a:pt x="620433" y="241"/>
                  </a:lnTo>
                  <a:lnTo>
                    <a:pt x="620128" y="0"/>
                  </a:lnTo>
                  <a:close/>
                </a:path>
                <a:path w="1315719" h="233045">
                  <a:moveTo>
                    <a:pt x="1074305" y="0"/>
                  </a:moveTo>
                  <a:lnTo>
                    <a:pt x="707428" y="0"/>
                  </a:lnTo>
                  <a:lnTo>
                    <a:pt x="663524" y="43903"/>
                  </a:lnTo>
                  <a:lnTo>
                    <a:pt x="1117701" y="43903"/>
                  </a:lnTo>
                  <a:lnTo>
                    <a:pt x="1074051" y="253"/>
                  </a:lnTo>
                  <a:lnTo>
                    <a:pt x="1074610" y="241"/>
                  </a:lnTo>
                  <a:lnTo>
                    <a:pt x="1074305" y="0"/>
                  </a:lnTo>
                  <a:close/>
                </a:path>
                <a:path w="1315719" h="233045">
                  <a:moveTo>
                    <a:pt x="1315669" y="0"/>
                  </a:moveTo>
                  <a:lnTo>
                    <a:pt x="1161605" y="0"/>
                  </a:lnTo>
                  <a:lnTo>
                    <a:pt x="1117701" y="43903"/>
                  </a:lnTo>
                  <a:lnTo>
                    <a:pt x="1315669" y="43903"/>
                  </a:lnTo>
                  <a:lnTo>
                    <a:pt x="1315669" y="0"/>
                  </a:lnTo>
                  <a:close/>
                </a:path>
              </a:pathLst>
            </a:custGeom>
            <a:solidFill>
              <a:srgbClr val="62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350993" y="7404103"/>
              <a:ext cx="436245" cy="437515"/>
            </a:xfrm>
            <a:custGeom>
              <a:avLst/>
              <a:gdLst/>
              <a:ahLst/>
              <a:cxnLst/>
              <a:rect l="l" t="t" r="r" b="b"/>
              <a:pathLst>
                <a:path w="436244" h="437515">
                  <a:moveTo>
                    <a:pt x="392163" y="0"/>
                  </a:moveTo>
                  <a:lnTo>
                    <a:pt x="0" y="0"/>
                  </a:lnTo>
                  <a:lnTo>
                    <a:pt x="0" y="154063"/>
                  </a:lnTo>
                  <a:lnTo>
                    <a:pt x="253" y="241617"/>
                  </a:lnTo>
                  <a:lnTo>
                    <a:pt x="253" y="241071"/>
                  </a:lnTo>
                  <a:lnTo>
                    <a:pt x="0" y="241363"/>
                  </a:lnTo>
                  <a:lnTo>
                    <a:pt x="0" y="394068"/>
                  </a:lnTo>
                  <a:lnTo>
                    <a:pt x="152819" y="394068"/>
                  </a:lnTo>
                  <a:lnTo>
                    <a:pt x="196189" y="437438"/>
                  </a:lnTo>
                  <a:lnTo>
                    <a:pt x="239560" y="394068"/>
                  </a:lnTo>
                  <a:lnTo>
                    <a:pt x="392163" y="394068"/>
                  </a:lnTo>
                  <a:lnTo>
                    <a:pt x="392163" y="241363"/>
                  </a:lnTo>
                  <a:lnTo>
                    <a:pt x="392417" y="241071"/>
                  </a:lnTo>
                  <a:lnTo>
                    <a:pt x="392417" y="241617"/>
                  </a:lnTo>
                  <a:lnTo>
                    <a:pt x="436067" y="197967"/>
                  </a:lnTo>
                  <a:lnTo>
                    <a:pt x="392163" y="154063"/>
                  </a:lnTo>
                  <a:lnTo>
                    <a:pt x="392163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274260" y="7404096"/>
              <a:ext cx="392430" cy="437515"/>
            </a:xfrm>
            <a:custGeom>
              <a:avLst/>
              <a:gdLst/>
              <a:ahLst/>
              <a:cxnLst/>
              <a:rect l="l" t="t" r="r" b="b"/>
              <a:pathLst>
                <a:path w="392430" h="437515">
                  <a:moveTo>
                    <a:pt x="392163" y="0"/>
                  </a:moveTo>
                  <a:lnTo>
                    <a:pt x="0" y="0"/>
                  </a:lnTo>
                  <a:lnTo>
                    <a:pt x="0" y="154076"/>
                  </a:lnTo>
                  <a:lnTo>
                    <a:pt x="43903" y="197980"/>
                  </a:lnTo>
                  <a:lnTo>
                    <a:pt x="253" y="241630"/>
                  </a:lnTo>
                  <a:lnTo>
                    <a:pt x="253" y="241071"/>
                  </a:lnTo>
                  <a:lnTo>
                    <a:pt x="0" y="241376"/>
                  </a:lnTo>
                  <a:lnTo>
                    <a:pt x="0" y="394081"/>
                  </a:lnTo>
                  <a:lnTo>
                    <a:pt x="152819" y="394081"/>
                  </a:lnTo>
                  <a:lnTo>
                    <a:pt x="196189" y="437438"/>
                  </a:lnTo>
                  <a:lnTo>
                    <a:pt x="239547" y="394081"/>
                  </a:lnTo>
                  <a:lnTo>
                    <a:pt x="392163" y="394081"/>
                  </a:lnTo>
                  <a:lnTo>
                    <a:pt x="392163" y="241376"/>
                  </a:lnTo>
                  <a:lnTo>
                    <a:pt x="392417" y="241071"/>
                  </a:lnTo>
                  <a:lnTo>
                    <a:pt x="392417" y="241630"/>
                  </a:lnTo>
                  <a:lnTo>
                    <a:pt x="392163" y="154076"/>
                  </a:lnTo>
                  <a:lnTo>
                    <a:pt x="392163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5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pic>
        <p:nvPicPr>
          <p:cNvPr id="87" name="Picture 86" descr="Logo, company name&#10;&#10;Description automatically generated">
            <a:extLst>
              <a:ext uri="{FF2B5EF4-FFF2-40B4-BE49-F238E27FC236}">
                <a16:creationId xmlns:a16="http://schemas.microsoft.com/office/drawing/2014/main" id="{F849D9C2-4B84-E741-AC2E-9EE26E92D2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2" y="8159333"/>
            <a:ext cx="1428750" cy="7817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113544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Implementation</a:t>
            </a:r>
            <a:r>
              <a:rPr spc="-5" dirty="0"/>
              <a:t> </a:t>
            </a:r>
            <a:r>
              <a:rPr spc="-25" dirty="0"/>
              <a:t>approach</a:t>
            </a:r>
            <a:r>
              <a:rPr dirty="0"/>
              <a:t> </a:t>
            </a:r>
            <a:r>
              <a:rPr spc="-35" dirty="0"/>
              <a:t>for</a:t>
            </a:r>
            <a:r>
              <a:rPr spc="5" dirty="0"/>
              <a:t> </a:t>
            </a:r>
            <a:r>
              <a:rPr spc="-30" dirty="0"/>
              <a:t>health</a:t>
            </a:r>
            <a:r>
              <a:rPr dirty="0"/>
              <a:t> </a:t>
            </a:r>
            <a:r>
              <a:rPr spc="-25" dirty="0"/>
              <a:t>supply</a:t>
            </a:r>
            <a:r>
              <a:rPr dirty="0"/>
              <a:t> </a:t>
            </a:r>
            <a:r>
              <a:rPr spc="-30" dirty="0"/>
              <a:t>chains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75100" y="3705225"/>
            <a:ext cx="652145" cy="42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CDP</a:t>
            </a:r>
            <a:endParaRPr sz="13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spc="5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pp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1176" y="5559462"/>
            <a:ext cx="1631314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Capacity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Development </a:t>
            </a:r>
            <a:r>
              <a:rPr sz="1300" spc="-30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priorities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2701" y="5559462"/>
            <a:ext cx="1066800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25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g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s  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analysis</a:t>
            </a:r>
            <a:r>
              <a:rPr sz="1300" spc="-5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(TNA)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51989" y="3705225"/>
            <a:ext cx="925194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Identify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E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vi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onme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6924" y="5560123"/>
            <a:ext cx="117538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c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es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li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g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d 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job</a:t>
            </a:r>
            <a:r>
              <a:rPr sz="1300" spc="-5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descriptions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60300" y="4252036"/>
            <a:ext cx="873760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30" dirty="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45" dirty="0">
                <a:solidFill>
                  <a:srgbClr val="FFFFFF"/>
                </a:solidFill>
                <a:latin typeface="Roboto-Light"/>
                <a:cs typeface="Roboto-Light"/>
              </a:rPr>
              <a:t>k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ho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r 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buy-in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7338" y="4137786"/>
            <a:ext cx="965200" cy="630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Capacity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D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el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pm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nt  plan(CDP)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60300" y="4925314"/>
            <a:ext cx="80835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4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w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es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s 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building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7338" y="4912601"/>
            <a:ext cx="965200" cy="630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Personal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el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pm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nt 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plan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15701" y="3706215"/>
            <a:ext cx="96710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Identify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j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25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eam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06227" y="5560453"/>
            <a:ext cx="147764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TOC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&amp;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SC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process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&amp; </a:t>
            </a:r>
            <a:r>
              <a:rPr sz="1300" spc="-30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Skills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definition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92901" y="3706215"/>
            <a:ext cx="107759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u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25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g 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Report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Roboto-Light"/>
                <a:cs typeface="Roboto-Light"/>
              </a:rPr>
              <a:t>(ATR)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72325" y="5560453"/>
            <a:ext cx="176974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Role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Based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Competency </a:t>
            </a:r>
            <a:r>
              <a:rPr sz="1300" spc="-30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Assessment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pic>
        <p:nvPicPr>
          <p:cNvPr id="41" name="Picture 40" descr="Logo, company name&#10;&#10;Description automatically generated">
            <a:extLst>
              <a:ext uri="{FF2B5EF4-FFF2-40B4-BE49-F238E27FC236}">
                <a16:creationId xmlns:a16="http://schemas.microsoft.com/office/drawing/2014/main" id="{63FA5E1A-DF06-7F4A-9BCF-E0FDA27862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  <p:pic>
        <p:nvPicPr>
          <p:cNvPr id="4" name="Picture 3" descr="Website, timeline&#10;&#10;Description automatically generated">
            <a:extLst>
              <a:ext uri="{FF2B5EF4-FFF2-40B4-BE49-F238E27FC236}">
                <a16:creationId xmlns:a16="http://schemas.microsoft.com/office/drawing/2014/main" id="{0D6335AB-509B-477D-889C-B89C96FEA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62549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6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70345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Supply </a:t>
            </a:r>
            <a:r>
              <a:rPr spc="-25" dirty="0"/>
              <a:t>chain</a:t>
            </a:r>
            <a:r>
              <a:rPr spc="-15" dirty="0"/>
              <a:t> </a:t>
            </a:r>
            <a:r>
              <a:rPr spc="-30" dirty="0"/>
              <a:t>process</a:t>
            </a:r>
            <a:r>
              <a:rPr spc="-10" dirty="0"/>
              <a:t> </a:t>
            </a:r>
            <a:r>
              <a:rPr spc="-30" dirty="0"/>
              <a:t>selection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02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1347" y="1379817"/>
            <a:ext cx="3270250" cy="2343150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2085"/>
              </a:spcBef>
            </a:pP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Objectives</a:t>
            </a:r>
            <a:endParaRPr sz="300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Align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current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in</a:t>
            </a:r>
            <a:r>
              <a:rPr sz="1700" spc="-10" dirty="0">
                <a:latin typeface="Roboto-Light"/>
                <a:cs typeface="Roboto-Light"/>
              </a:rPr>
              <a:t> country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supply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chain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activities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with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competency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framework</a:t>
            </a:r>
            <a:endParaRPr sz="1700">
              <a:latin typeface="Roboto-Light"/>
              <a:cs typeface="Roboto-Light"/>
            </a:endParaRPr>
          </a:p>
          <a:p>
            <a:pPr marL="241300" marR="5715" indent="-229235">
              <a:lnSpc>
                <a:spcPts val="2000"/>
              </a:lnSpc>
              <a:spcBef>
                <a:spcPts val="149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Agree </a:t>
            </a:r>
            <a:r>
              <a:rPr sz="1700" spc="-5" dirty="0">
                <a:latin typeface="Roboto-Light"/>
                <a:cs typeface="Roboto-Light"/>
              </a:rPr>
              <a:t>on </a:t>
            </a:r>
            <a:r>
              <a:rPr sz="1700" spc="-15" dirty="0">
                <a:latin typeface="Roboto-Light"/>
                <a:cs typeface="Roboto-Light"/>
              </a:rPr>
              <a:t>champion </a:t>
            </a:r>
            <a:r>
              <a:rPr sz="1700" spc="-25" dirty="0">
                <a:latin typeface="Roboto-Light"/>
                <a:cs typeface="Roboto-Light"/>
              </a:rPr>
              <a:t>organisation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professional</a:t>
            </a:r>
            <a:r>
              <a:rPr sz="1700" spc="-10" dirty="0">
                <a:latin typeface="Roboto-Light"/>
                <a:cs typeface="Roboto-Light"/>
              </a:rPr>
              <a:t> body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9198" y="1380199"/>
            <a:ext cx="3162300" cy="3422650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Inputs</a:t>
            </a:r>
            <a:endParaRPr sz="30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Project </a:t>
            </a:r>
            <a:r>
              <a:rPr lang="en-US" sz="1700" spc="-15" dirty="0">
                <a:latin typeface="Roboto-Light"/>
                <a:cs typeface="Roboto-Light"/>
              </a:rPr>
              <a:t>c</a:t>
            </a:r>
            <a:r>
              <a:rPr sz="1700" spc="-15" dirty="0">
                <a:latin typeface="Roboto-Light"/>
                <a:cs typeface="Roboto-Light"/>
              </a:rPr>
              <a:t>harter</a:t>
            </a:r>
            <a:endParaRPr sz="1700" dirty="0">
              <a:latin typeface="Roboto-Light"/>
              <a:cs typeface="Roboto-Light"/>
            </a:endParaRPr>
          </a:p>
          <a:p>
            <a:pPr marL="241300" marR="5715" indent="-229235">
              <a:lnSpc>
                <a:spcPts val="2000"/>
              </a:lnSpc>
              <a:spcBef>
                <a:spcPts val="156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5" dirty="0">
                <a:latin typeface="Roboto-Light"/>
                <a:cs typeface="Roboto-Light"/>
              </a:rPr>
              <a:t>Organisation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processes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aligned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technology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practices</a:t>
            </a:r>
            <a:endParaRPr sz="1700" dirty="0">
              <a:latin typeface="Roboto-Light"/>
              <a:cs typeface="Roboto-Light"/>
            </a:endParaRPr>
          </a:p>
          <a:p>
            <a:pPr marL="241300" marR="5080" indent="-229235">
              <a:lnSpc>
                <a:spcPts val="2000"/>
              </a:lnSpc>
              <a:spcBef>
                <a:spcPts val="150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Human</a:t>
            </a:r>
            <a:r>
              <a:rPr sz="1700" spc="-4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resources</a:t>
            </a:r>
            <a:r>
              <a:rPr sz="1700" spc="-4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assignments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by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process</a:t>
            </a:r>
            <a:endParaRPr sz="1700" dirty="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0" dirty="0">
                <a:latin typeface="Roboto-Light"/>
                <a:cs typeface="Roboto-Light"/>
              </a:rPr>
              <a:t>Job</a:t>
            </a:r>
            <a:r>
              <a:rPr sz="1700" spc="-20" dirty="0">
                <a:latin typeface="Roboto-Light"/>
                <a:cs typeface="Roboto-Light"/>
              </a:rPr>
              <a:t> descriptions</a:t>
            </a:r>
            <a:endParaRPr sz="1700" dirty="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5" dirty="0">
                <a:latin typeface="Roboto-Light"/>
                <a:cs typeface="Roboto-Light"/>
              </a:rPr>
              <a:t>Organisational</a:t>
            </a:r>
            <a:r>
              <a:rPr sz="1700" spc="-10" dirty="0">
                <a:latin typeface="Roboto-Light"/>
                <a:cs typeface="Roboto-Light"/>
              </a:rPr>
              <a:t> WSPs</a:t>
            </a:r>
            <a:endParaRPr sz="1700" dirty="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0925" y="1380199"/>
            <a:ext cx="3218815" cy="6151880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25" dirty="0">
                <a:solidFill>
                  <a:srgbClr val="24428E"/>
                </a:solidFill>
                <a:latin typeface="Roboto"/>
                <a:cs typeface="Roboto"/>
              </a:rPr>
              <a:t>Activities</a:t>
            </a:r>
            <a:endParaRPr sz="3000">
              <a:latin typeface="Roboto"/>
              <a:cs typeface="Roboto"/>
            </a:endParaRPr>
          </a:p>
          <a:p>
            <a:pPr marL="254000" marR="786765" indent="-229235">
              <a:lnSpc>
                <a:spcPts val="2000"/>
              </a:lnSpc>
              <a:spcBef>
                <a:spcPts val="1225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Gathering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5" dirty="0">
                <a:latin typeface="Roboto-Light"/>
                <a:cs typeface="Roboto-Light"/>
              </a:rPr>
              <a:t> process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documentation from all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organisations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(link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 </a:t>
            </a:r>
            <a:r>
              <a:rPr sz="1700" spc="-2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documentation </a:t>
            </a:r>
            <a:r>
              <a:rPr sz="1700" spc="-25" dirty="0">
                <a:latin typeface="Roboto-Light"/>
                <a:cs typeface="Roboto-Light"/>
              </a:rPr>
              <a:t>already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collected)</a:t>
            </a:r>
            <a:endParaRPr sz="1700">
              <a:latin typeface="Roboto-Light"/>
              <a:cs typeface="Roboto-Light"/>
            </a:endParaRPr>
          </a:p>
          <a:p>
            <a:pPr marL="254000" marR="243204" indent="-229235">
              <a:lnSpc>
                <a:spcPts val="2000"/>
              </a:lnSpc>
              <a:spcBef>
                <a:spcPts val="1495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Gathering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20" dirty="0">
                <a:latin typeface="Roboto-Light"/>
                <a:cs typeface="Roboto-Light"/>
              </a:rPr>
              <a:t> human resource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assignments</a:t>
            </a:r>
            <a:endParaRPr sz="1700">
              <a:latin typeface="Roboto-Light"/>
              <a:cs typeface="Roboto-Light"/>
            </a:endParaRPr>
          </a:p>
          <a:p>
            <a:pPr marL="254000" marR="5080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0" dirty="0">
                <a:latin typeface="Roboto-Light"/>
                <a:cs typeface="Roboto-Light"/>
              </a:rPr>
              <a:t>Selection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processes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from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original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scope </a:t>
            </a:r>
            <a:r>
              <a:rPr sz="1700" spc="-15" dirty="0">
                <a:latin typeface="Roboto-Light"/>
                <a:cs typeface="Roboto-Light"/>
              </a:rPr>
              <a:t>defined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in </a:t>
            </a:r>
            <a:r>
              <a:rPr sz="1700" spc="-20" dirty="0">
                <a:latin typeface="Roboto-Light"/>
                <a:cs typeface="Roboto-Light"/>
              </a:rPr>
              <a:t>project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charter</a:t>
            </a:r>
            <a:endParaRPr sz="1700">
              <a:latin typeface="Roboto-Light"/>
              <a:cs typeface="Roboto-Light"/>
            </a:endParaRPr>
          </a:p>
          <a:p>
            <a:pPr marL="254000" marR="52069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Gather educational</a:t>
            </a:r>
            <a:r>
              <a:rPr sz="1700" spc="-15" dirty="0">
                <a:latin typeface="Roboto-Light"/>
                <a:cs typeface="Roboto-Light"/>
              </a:rPr>
              <a:t> course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data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health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supply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chain</a:t>
            </a:r>
            <a:endParaRPr sz="1700">
              <a:latin typeface="Roboto-Light"/>
              <a:cs typeface="Roboto-Light"/>
            </a:endParaRPr>
          </a:p>
          <a:p>
            <a:pPr marL="254000" marR="33655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Gather </a:t>
            </a:r>
            <a:r>
              <a:rPr sz="1700" spc="-25" dirty="0">
                <a:latin typeface="Roboto-Light"/>
                <a:cs typeface="Roboto-Light"/>
              </a:rPr>
              <a:t>professional </a:t>
            </a:r>
            <a:r>
              <a:rPr sz="1700" spc="-20" dirty="0">
                <a:latin typeface="Roboto-Light"/>
                <a:cs typeface="Roboto-Light"/>
              </a:rPr>
              <a:t>association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data</a:t>
            </a:r>
            <a:r>
              <a:rPr sz="1700" spc="-15" dirty="0">
                <a:latin typeface="Roboto-Light"/>
                <a:cs typeface="Roboto-Light"/>
              </a:rPr>
              <a:t> and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requirements</a:t>
            </a:r>
            <a:r>
              <a:rPr sz="1700" spc="-15" dirty="0">
                <a:latin typeface="Roboto-Light"/>
                <a:cs typeface="Roboto-Light"/>
              </a:rPr>
              <a:t> looking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supply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chain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custodianship</a:t>
            </a:r>
            <a:endParaRPr sz="1700">
              <a:latin typeface="Roboto-Light"/>
              <a:cs typeface="Roboto-Light"/>
            </a:endParaRPr>
          </a:p>
          <a:p>
            <a:pPr marL="254000" marR="56515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5" dirty="0">
                <a:latin typeface="Roboto-Light"/>
                <a:cs typeface="Roboto-Light"/>
              </a:rPr>
              <a:t>Evaluation of </a:t>
            </a:r>
            <a:r>
              <a:rPr sz="1700" spc="-15" dirty="0">
                <a:latin typeface="Roboto-Light"/>
                <a:cs typeface="Roboto-Light"/>
              </a:rPr>
              <a:t>process elements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competency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framework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63637" y="1381723"/>
            <a:ext cx="3201035" cy="3038475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070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Outputs</a:t>
            </a:r>
            <a:endParaRPr sz="3000" dirty="0">
              <a:latin typeface="Roboto"/>
              <a:cs typeface="Roboto"/>
            </a:endParaRPr>
          </a:p>
          <a:p>
            <a:pPr marL="241300" marR="97790" indent="-229235">
              <a:lnSpc>
                <a:spcPts val="2000"/>
              </a:lnSpc>
              <a:spcBef>
                <a:spcPts val="121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Supply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lang="en-US" sz="1700" spc="-20" dirty="0">
                <a:latin typeface="Roboto-Light"/>
                <a:cs typeface="Roboto-Light"/>
              </a:rPr>
              <a:t>c</a:t>
            </a:r>
            <a:r>
              <a:rPr sz="1700" spc="-20" dirty="0">
                <a:latin typeface="Roboto-Light"/>
                <a:cs typeface="Roboto-Light"/>
              </a:rPr>
              <a:t>hain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lang="en-US" sz="1700" spc="-10" dirty="0">
                <a:latin typeface="Roboto-Light"/>
                <a:cs typeface="Roboto-Light"/>
              </a:rPr>
              <a:t>a</a:t>
            </a:r>
            <a:r>
              <a:rPr sz="1700" spc="-15" dirty="0">
                <a:latin typeface="Roboto-Light"/>
                <a:cs typeface="Roboto-Light"/>
              </a:rPr>
              <a:t>ctivity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lang="en-US" sz="1700" spc="-15" dirty="0">
                <a:latin typeface="Roboto-Light"/>
                <a:cs typeface="Roboto-Light"/>
              </a:rPr>
              <a:t>s</a:t>
            </a:r>
            <a:r>
              <a:rPr sz="1700" spc="-15" dirty="0">
                <a:latin typeface="Roboto-Light"/>
                <a:cs typeface="Roboto-Light"/>
              </a:rPr>
              <a:t>election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5" dirty="0">
                <a:latin typeface="Roboto-Light"/>
                <a:cs typeface="Roboto-Light"/>
              </a:rPr>
              <a:t>Summary</a:t>
            </a:r>
            <a:endParaRPr sz="1700" dirty="0">
              <a:latin typeface="Roboto-Light"/>
              <a:cs typeface="Roboto-Light"/>
            </a:endParaRPr>
          </a:p>
          <a:p>
            <a:pPr marL="241300" marR="5080" indent="-229235">
              <a:lnSpc>
                <a:spcPts val="2000"/>
              </a:lnSpc>
              <a:spcBef>
                <a:spcPts val="1500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Process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aligned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suite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 </a:t>
            </a:r>
            <a:r>
              <a:rPr sz="1700" spc="-20" dirty="0">
                <a:latin typeface="Roboto-Light"/>
                <a:cs typeface="Roboto-Light"/>
              </a:rPr>
              <a:t> competency categories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35" dirty="0">
                <a:latin typeface="Roboto-Light"/>
                <a:cs typeface="Roboto-Light"/>
              </a:rPr>
              <a:t>(what</a:t>
            </a:r>
            <a:r>
              <a:rPr sz="1700" spc="-15" dirty="0">
                <a:latin typeface="Roboto-Light"/>
                <a:cs typeface="Roboto-Light"/>
              </a:rPr>
              <a:t> is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in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what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is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out)</a:t>
            </a:r>
            <a:endParaRPr sz="1700" dirty="0">
              <a:latin typeface="Roboto-Light"/>
              <a:cs typeface="Roboto-Light"/>
            </a:endParaRPr>
          </a:p>
          <a:p>
            <a:pPr marL="241300" marR="70485" indent="-229235">
              <a:lnSpc>
                <a:spcPts val="2000"/>
              </a:lnSpc>
              <a:spcBef>
                <a:spcPts val="1500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Supply </a:t>
            </a:r>
            <a:r>
              <a:rPr sz="1700" spc="-20" dirty="0">
                <a:latin typeface="Roboto-Light"/>
                <a:cs typeface="Roboto-Light"/>
              </a:rPr>
              <a:t>chain </a:t>
            </a:r>
            <a:r>
              <a:rPr sz="1700" spc="-25" dirty="0">
                <a:latin typeface="Roboto-Light"/>
                <a:cs typeface="Roboto-Light"/>
              </a:rPr>
              <a:t>professional </a:t>
            </a:r>
            <a:r>
              <a:rPr sz="1700" spc="-10" dirty="0">
                <a:latin typeface="Roboto-Light"/>
                <a:cs typeface="Roboto-Light"/>
              </a:rPr>
              <a:t>body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agreement</a:t>
            </a:r>
            <a:endParaRPr sz="1700" dirty="0">
              <a:latin typeface="Roboto-Light"/>
              <a:cs typeface="Roboto-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3" name="object 13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673600" y="6769100"/>
            <a:ext cx="1041400" cy="1041400"/>
            <a:chOff x="4673600" y="6769100"/>
            <a:chExt cx="1041400" cy="1041400"/>
          </a:xfrm>
        </p:grpSpPr>
        <p:sp>
          <p:nvSpPr>
            <p:cNvPr id="19" name="object 19"/>
            <p:cNvSpPr/>
            <p:nvPr/>
          </p:nvSpPr>
          <p:spPr>
            <a:xfrm>
              <a:off x="46736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26000" y="7010400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300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22" name="object 22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BB583F92-C205-3248-9FA5-24F2D09C41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348170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Role</a:t>
            </a:r>
            <a:r>
              <a:rPr spc="-50" dirty="0"/>
              <a:t> </a:t>
            </a:r>
            <a:r>
              <a:rPr lang="en-US" spc="-30" dirty="0"/>
              <a:t>a</a:t>
            </a:r>
            <a:r>
              <a:rPr spc="-30" dirty="0"/>
              <a:t>lignment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02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1347" y="1379817"/>
            <a:ext cx="3157220" cy="1644650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2085"/>
              </a:spcBef>
            </a:pP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Objectives</a:t>
            </a:r>
            <a:endParaRPr sz="300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35" dirty="0">
                <a:latin typeface="Roboto-Light"/>
                <a:cs typeface="Roboto-Light"/>
              </a:rPr>
              <a:t>Translation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5" dirty="0">
                <a:latin typeface="Roboto-Light"/>
                <a:cs typeface="Roboto-Light"/>
              </a:rPr>
              <a:t>SCM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process </a:t>
            </a:r>
            <a:r>
              <a:rPr sz="1700" spc="-30" dirty="0">
                <a:latin typeface="Roboto-Light"/>
                <a:cs typeface="Roboto-Light"/>
              </a:rPr>
              <a:t>to </a:t>
            </a:r>
            <a:r>
              <a:rPr sz="1700" spc="-2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role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alignment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roles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 </a:t>
            </a:r>
            <a:r>
              <a:rPr sz="1700" spc="-25" dirty="0">
                <a:latin typeface="Roboto-Light"/>
                <a:cs typeface="Roboto-Light"/>
              </a:rPr>
              <a:t> designations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careers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paths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9198" y="1380199"/>
            <a:ext cx="3213100" cy="3231515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Inputs</a:t>
            </a:r>
            <a:endParaRPr sz="3000">
              <a:latin typeface="Roboto"/>
              <a:cs typeface="Roboto"/>
            </a:endParaRPr>
          </a:p>
          <a:p>
            <a:pPr marL="241300" marR="179070" indent="-229235">
              <a:lnSpc>
                <a:spcPts val="2000"/>
              </a:lnSpc>
              <a:spcBef>
                <a:spcPts val="1225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Supply </a:t>
            </a:r>
            <a:r>
              <a:rPr sz="1700" spc="-20" dirty="0">
                <a:latin typeface="Roboto-Light"/>
                <a:cs typeface="Roboto-Light"/>
              </a:rPr>
              <a:t>chain</a:t>
            </a:r>
            <a:r>
              <a:rPr sz="1700" spc="-15" dirty="0">
                <a:latin typeface="Roboto-Light"/>
                <a:cs typeface="Roboto-Light"/>
              </a:rPr>
              <a:t> activity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selection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summary</a:t>
            </a:r>
            <a:endParaRPr sz="17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Repository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5" dirty="0">
                <a:latin typeface="Roboto-Light"/>
                <a:cs typeface="Roboto-Light"/>
              </a:rPr>
              <a:t> job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descriptions</a:t>
            </a:r>
            <a:endParaRPr sz="1700">
              <a:latin typeface="Roboto-Light"/>
              <a:cs typeface="Roboto-Light"/>
            </a:endParaRPr>
          </a:p>
          <a:p>
            <a:pPr marL="241300" marR="5080" indent="-229235">
              <a:lnSpc>
                <a:spcPts val="2000"/>
              </a:lnSpc>
              <a:spcBef>
                <a:spcPts val="156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0" dirty="0">
                <a:latin typeface="Roboto-Light"/>
                <a:cs typeface="Roboto-Light"/>
              </a:rPr>
              <a:t>Library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competency’s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35" dirty="0">
                <a:latin typeface="Roboto-Light"/>
                <a:cs typeface="Roboto-Light"/>
              </a:rPr>
              <a:t>(subset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from</a:t>
            </a:r>
            <a:r>
              <a:rPr sz="1700" spc="3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previous</a:t>
            </a:r>
            <a:r>
              <a:rPr sz="1700" spc="3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step,</a:t>
            </a:r>
            <a:r>
              <a:rPr sz="1700" spc="3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whats</a:t>
            </a:r>
            <a:r>
              <a:rPr sz="1700" spc="30" dirty="0">
                <a:latin typeface="Roboto-Light"/>
                <a:cs typeface="Roboto-Light"/>
              </a:rPr>
              <a:t> </a:t>
            </a:r>
            <a:r>
              <a:rPr sz="1700" spc="-5" dirty="0">
                <a:latin typeface="Roboto-Light"/>
                <a:cs typeface="Roboto-Light"/>
              </a:rPr>
              <a:t>left 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70" dirty="0">
                <a:latin typeface="Roboto-Light"/>
                <a:cs typeface="Roboto-Light"/>
              </a:rPr>
              <a:t>in)</a:t>
            </a:r>
            <a:endParaRPr sz="17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Mapping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5" dirty="0">
                <a:latin typeface="Roboto-Light"/>
                <a:cs typeface="Roboto-Light"/>
              </a:rPr>
              <a:t> education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0925" y="1380579"/>
            <a:ext cx="3211830" cy="5262245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25" dirty="0">
                <a:solidFill>
                  <a:srgbClr val="24428E"/>
                </a:solidFill>
                <a:latin typeface="Roboto"/>
                <a:cs typeface="Roboto"/>
              </a:rPr>
              <a:t>Activities</a:t>
            </a:r>
            <a:endParaRPr sz="3000" dirty="0">
              <a:latin typeface="Roboto"/>
              <a:cs typeface="Roboto"/>
            </a:endParaRPr>
          </a:p>
          <a:p>
            <a:pPr marL="254000" marR="13335" indent="-229235">
              <a:lnSpc>
                <a:spcPts val="2000"/>
              </a:lnSpc>
              <a:spcBef>
                <a:spcPts val="122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Definition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designation </a:t>
            </a:r>
            <a:r>
              <a:rPr sz="1700" spc="-20" dirty="0">
                <a:latin typeface="Roboto-Light"/>
                <a:cs typeface="Roboto-Light"/>
              </a:rPr>
              <a:t> competencies with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qualification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25" dirty="0">
                <a:latin typeface="Roboto-Light"/>
                <a:cs typeface="Roboto-Light"/>
              </a:rPr>
              <a:t> professional</a:t>
            </a:r>
            <a:r>
              <a:rPr sz="1700" spc="-20" dirty="0">
                <a:latin typeface="Roboto-Light"/>
                <a:cs typeface="Roboto-Light"/>
              </a:rPr>
              <a:t> credentialing</a:t>
            </a:r>
            <a:endParaRPr sz="1700" dirty="0">
              <a:latin typeface="Roboto-Light"/>
              <a:cs typeface="Roboto-Light"/>
            </a:endParaRPr>
          </a:p>
          <a:p>
            <a:pPr marL="254000" marR="272415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Alignment </a:t>
            </a:r>
            <a:r>
              <a:rPr sz="1700" spc="-25" dirty="0">
                <a:latin typeface="Roboto-Light"/>
                <a:cs typeface="Roboto-Light"/>
              </a:rPr>
              <a:t>of </a:t>
            </a:r>
            <a:r>
              <a:rPr sz="1700" spc="-5" dirty="0">
                <a:latin typeface="Roboto-Light"/>
                <a:cs typeface="Roboto-Light"/>
              </a:rPr>
              <a:t>SCM </a:t>
            </a:r>
            <a:r>
              <a:rPr sz="1700" spc="-15" dirty="0">
                <a:latin typeface="Roboto-Light"/>
                <a:cs typeface="Roboto-Light"/>
              </a:rPr>
              <a:t>process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process </a:t>
            </a:r>
            <a:r>
              <a:rPr sz="1700" spc="-30" dirty="0">
                <a:latin typeface="Roboto-Light"/>
                <a:cs typeface="Roboto-Light"/>
              </a:rPr>
              <a:t>to </a:t>
            </a:r>
            <a:r>
              <a:rPr sz="1700" spc="-15" dirty="0">
                <a:latin typeface="Roboto-Light"/>
                <a:cs typeface="Roboto-Light"/>
              </a:rPr>
              <a:t>Repository </a:t>
            </a:r>
            <a:r>
              <a:rPr sz="1700" spc="-25" dirty="0">
                <a:latin typeface="Roboto-Light"/>
                <a:cs typeface="Roboto-Light"/>
              </a:rPr>
              <a:t>of </a:t>
            </a:r>
            <a:r>
              <a:rPr sz="1700" spc="-10" dirty="0">
                <a:latin typeface="Roboto-Light"/>
                <a:cs typeface="Roboto-Light"/>
              </a:rPr>
              <a:t>Job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Descriptions</a:t>
            </a:r>
            <a:endParaRPr sz="1700" dirty="0">
              <a:latin typeface="Roboto-Light"/>
              <a:cs typeface="Roboto-Light"/>
            </a:endParaRPr>
          </a:p>
          <a:p>
            <a:pPr marL="254000" marR="179705" indent="-229235">
              <a:lnSpc>
                <a:spcPts val="2000"/>
              </a:lnSpc>
              <a:spcBef>
                <a:spcPts val="1495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Alignment </a:t>
            </a:r>
            <a:r>
              <a:rPr sz="1700" spc="-25" dirty="0">
                <a:latin typeface="Roboto-Light"/>
                <a:cs typeface="Roboto-Light"/>
              </a:rPr>
              <a:t>of </a:t>
            </a:r>
            <a:r>
              <a:rPr sz="1700" spc="-5" dirty="0">
                <a:latin typeface="Roboto-Light"/>
                <a:cs typeface="Roboto-Light"/>
              </a:rPr>
              <a:t>SCM </a:t>
            </a:r>
            <a:r>
              <a:rPr sz="1700" spc="-15" dirty="0">
                <a:latin typeface="Roboto-Light"/>
                <a:cs typeface="Roboto-Light"/>
              </a:rPr>
              <a:t>job </a:t>
            </a:r>
            <a:r>
              <a:rPr sz="1700" spc="-20" dirty="0">
                <a:latin typeface="Roboto-Light"/>
                <a:cs typeface="Roboto-Light"/>
              </a:rPr>
              <a:t>roles </a:t>
            </a:r>
            <a:r>
              <a:rPr sz="1700" spc="-30" dirty="0">
                <a:latin typeface="Roboto-Light"/>
                <a:cs typeface="Roboto-Light"/>
              </a:rPr>
              <a:t>to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designation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level</a:t>
            </a:r>
            <a:endParaRPr sz="1700" dirty="0">
              <a:latin typeface="Roboto-Light"/>
              <a:cs typeface="Roboto-Light"/>
            </a:endParaRPr>
          </a:p>
          <a:p>
            <a:pPr marL="254000" marR="5080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Alignment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additional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designation requirements e.g.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lang="en-US" sz="1700" spc="-20" dirty="0">
                <a:latin typeface="Roboto-Light"/>
                <a:cs typeface="Roboto-Light"/>
              </a:rPr>
              <a:t>e</a:t>
            </a:r>
            <a:r>
              <a:rPr sz="1700" spc="-20" dirty="0">
                <a:latin typeface="Roboto-Light"/>
                <a:cs typeface="Roboto-Light"/>
              </a:rPr>
              <a:t>thical, </a:t>
            </a:r>
            <a:r>
              <a:rPr lang="en-US" sz="1700" spc="-20" dirty="0">
                <a:latin typeface="Roboto-Light"/>
                <a:cs typeface="Roboto-Light"/>
              </a:rPr>
              <a:t>p</a:t>
            </a:r>
            <a:r>
              <a:rPr sz="1700" spc="-20" dirty="0">
                <a:latin typeface="Roboto-Light"/>
                <a:cs typeface="Roboto-Light"/>
              </a:rPr>
              <a:t>rocess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20" dirty="0">
                <a:latin typeface="Roboto-Light"/>
                <a:cs typeface="Roboto-Light"/>
              </a:rPr>
              <a:t> designation,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Public</a:t>
            </a:r>
            <a:r>
              <a:rPr sz="1700" spc="-10" dirty="0">
                <a:latin typeface="Roboto-Light"/>
                <a:cs typeface="Roboto-Light"/>
              </a:rPr>
              <a:t> service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commission,</a:t>
            </a:r>
            <a:endParaRPr sz="1700" dirty="0">
              <a:latin typeface="Roboto-Light"/>
              <a:cs typeface="Roboto-Light"/>
            </a:endParaRPr>
          </a:p>
          <a:p>
            <a:pPr marL="254000">
              <a:lnSpc>
                <a:spcPts val="1914"/>
              </a:lnSpc>
            </a:pPr>
            <a:r>
              <a:rPr sz="1700" spc="-10" dirty="0">
                <a:latin typeface="Roboto-Light"/>
                <a:cs typeface="Roboto-Light"/>
              </a:rPr>
              <a:t>non-competency-based</a:t>
            </a:r>
            <a:endParaRPr sz="1700" dirty="0">
              <a:latin typeface="Roboto-Light"/>
              <a:cs typeface="Roboto-Light"/>
            </a:endParaRPr>
          </a:p>
          <a:p>
            <a:pPr marL="254000" marR="212725">
              <a:lnSpc>
                <a:spcPts val="2000"/>
              </a:lnSpc>
              <a:spcBef>
                <a:spcPts val="80"/>
              </a:spcBef>
            </a:pPr>
            <a:r>
              <a:rPr sz="1700" spc="-20" dirty="0">
                <a:latin typeface="Roboto-Light"/>
                <a:cs typeface="Roboto-Light"/>
              </a:rPr>
              <a:t>considerations </a:t>
            </a:r>
            <a:r>
              <a:rPr sz="1700" spc="-15" dirty="0">
                <a:latin typeface="Roboto-Light"/>
                <a:cs typeface="Roboto-Light"/>
              </a:rPr>
              <a:t>(</a:t>
            </a:r>
            <a:r>
              <a:rPr lang="en-US" sz="1700" spc="-15" dirty="0">
                <a:latin typeface="Roboto-Light"/>
                <a:cs typeface="Roboto-Light"/>
              </a:rPr>
              <a:t>a</a:t>
            </a:r>
            <a:r>
              <a:rPr sz="1700" spc="-15" dirty="0">
                <a:latin typeface="Roboto-Light"/>
                <a:cs typeface="Roboto-Light"/>
              </a:rPr>
              <a:t>uthority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dirty="0">
                <a:latin typeface="Roboto-Light"/>
                <a:cs typeface="Roboto-Light"/>
              </a:rPr>
              <a:t>a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designee)</a:t>
            </a:r>
            <a:endParaRPr sz="1700" dirty="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63637" y="1382485"/>
            <a:ext cx="2992120" cy="2339340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065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Outputs</a:t>
            </a:r>
            <a:endParaRPr sz="3000" dirty="0">
              <a:latin typeface="Roboto"/>
              <a:cs typeface="Roboto"/>
            </a:endParaRPr>
          </a:p>
          <a:p>
            <a:pPr marL="241300" marR="102235" indent="-229235" algn="just">
              <a:lnSpc>
                <a:spcPts val="2000"/>
              </a:lnSpc>
              <a:spcBef>
                <a:spcPts val="1210"/>
              </a:spcBef>
            </a:pPr>
            <a:r>
              <a:rPr sz="1700" dirty="0">
                <a:latin typeface="Myriad Pro"/>
                <a:cs typeface="Myriad Pro"/>
              </a:rPr>
              <a:t>»</a:t>
            </a:r>
            <a:r>
              <a:rPr sz="1700" spc="5" dirty="0">
                <a:latin typeface="Myriad Pro"/>
                <a:cs typeface="Myriad Pro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Country </a:t>
            </a:r>
            <a:r>
              <a:rPr sz="1700" spc="-15" dirty="0">
                <a:latin typeface="Roboto-Light"/>
                <a:cs typeface="Roboto-Light"/>
              </a:rPr>
              <a:t>specific </a:t>
            </a:r>
            <a:r>
              <a:rPr sz="1700" spc="-25" dirty="0">
                <a:latin typeface="Roboto-Light"/>
                <a:cs typeface="Roboto-Light"/>
              </a:rPr>
              <a:t>designation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framework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career </a:t>
            </a:r>
            <a:r>
              <a:rPr sz="1700" spc="-25" dirty="0">
                <a:latin typeface="Roboto-Light"/>
                <a:cs typeface="Roboto-Light"/>
              </a:rPr>
              <a:t>paths</a:t>
            </a:r>
            <a:endParaRPr sz="1700" dirty="0">
              <a:latin typeface="Roboto-Light"/>
              <a:cs typeface="Roboto-Light"/>
            </a:endParaRPr>
          </a:p>
          <a:p>
            <a:pPr marL="241300" marR="5080" indent="-229235" algn="just">
              <a:lnSpc>
                <a:spcPts val="2000"/>
              </a:lnSpc>
              <a:spcBef>
                <a:spcPts val="1500"/>
              </a:spcBef>
            </a:pPr>
            <a:r>
              <a:rPr sz="1700" dirty="0">
                <a:latin typeface="Myriad Pro"/>
                <a:cs typeface="Myriad Pro"/>
              </a:rPr>
              <a:t>»</a:t>
            </a:r>
            <a:r>
              <a:rPr sz="1700" spc="5" dirty="0">
                <a:latin typeface="Myriad Pro"/>
                <a:cs typeface="Myriad Pro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Country </a:t>
            </a:r>
            <a:r>
              <a:rPr sz="1700" spc="-15" dirty="0">
                <a:latin typeface="Roboto-Light"/>
                <a:cs typeface="Roboto-Light"/>
              </a:rPr>
              <a:t>specific repository </a:t>
            </a:r>
            <a:r>
              <a:rPr sz="1700" spc="-25" dirty="0">
                <a:latin typeface="Roboto-Light"/>
                <a:cs typeface="Roboto-Light"/>
              </a:rPr>
              <a:t>of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job </a:t>
            </a:r>
            <a:r>
              <a:rPr sz="1700" spc="-20" dirty="0">
                <a:latin typeface="Roboto-Light"/>
                <a:cs typeface="Roboto-Light"/>
              </a:rPr>
              <a:t>descriptions with </a:t>
            </a:r>
            <a:r>
              <a:rPr sz="1700" spc="-10" dirty="0">
                <a:latin typeface="Roboto-Light"/>
                <a:cs typeface="Roboto-Light"/>
              </a:rPr>
              <a:t>country 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specific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serialisation</a:t>
            </a:r>
            <a:endParaRPr sz="1700" dirty="0">
              <a:latin typeface="Roboto-Light"/>
              <a:cs typeface="Roboto-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3" name="object 13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673600" y="6769100"/>
            <a:ext cx="1041400" cy="1041400"/>
            <a:chOff x="4673600" y="6769100"/>
            <a:chExt cx="1041400" cy="1041400"/>
          </a:xfrm>
        </p:grpSpPr>
        <p:sp>
          <p:nvSpPr>
            <p:cNvPr id="19" name="object 19"/>
            <p:cNvSpPr/>
            <p:nvPr/>
          </p:nvSpPr>
          <p:spPr>
            <a:xfrm>
              <a:off x="46736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26000" y="7010400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300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22" name="object 22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2D3149A3-92EC-8C41-8E4D-17B4B40C64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59632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HR</a:t>
            </a:r>
            <a:r>
              <a:rPr spc="-15" dirty="0"/>
              <a:t> </a:t>
            </a:r>
            <a:r>
              <a:rPr spc="-30" dirty="0"/>
              <a:t>Requirements</a:t>
            </a:r>
            <a:r>
              <a:rPr spc="-10" dirty="0"/>
              <a:t> </a:t>
            </a:r>
            <a:r>
              <a:rPr spc="-40" dirty="0"/>
              <a:t>analysis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02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1347" y="1379817"/>
            <a:ext cx="3097530" cy="1644650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2085"/>
              </a:spcBef>
            </a:pP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Objectives</a:t>
            </a:r>
            <a:endParaRPr sz="300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Define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gaps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discovered </a:t>
            </a:r>
            <a:r>
              <a:rPr sz="1700" spc="-20" dirty="0">
                <a:latin typeface="Roboto-Light"/>
                <a:cs typeface="Roboto-Light"/>
              </a:rPr>
              <a:t> through alignment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20" dirty="0">
                <a:latin typeface="Roboto-Light"/>
                <a:cs typeface="Roboto-Light"/>
              </a:rPr>
              <a:t> roles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and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competencies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processes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9198" y="1380199"/>
            <a:ext cx="3202940" cy="2596515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Inputs</a:t>
            </a:r>
            <a:endParaRPr sz="3000">
              <a:latin typeface="Roboto"/>
              <a:cs typeface="Roboto"/>
            </a:endParaRPr>
          </a:p>
          <a:p>
            <a:pPr marL="241300" marR="215900" indent="-229235" algn="just">
              <a:lnSpc>
                <a:spcPts val="2000"/>
              </a:lnSpc>
              <a:spcBef>
                <a:spcPts val="1225"/>
              </a:spcBef>
            </a:pPr>
            <a:r>
              <a:rPr sz="1700" dirty="0">
                <a:latin typeface="Myriad Pro"/>
                <a:cs typeface="Myriad Pro"/>
              </a:rPr>
              <a:t>»</a:t>
            </a:r>
            <a:r>
              <a:rPr sz="1700" spc="5" dirty="0">
                <a:latin typeface="Myriad Pro"/>
                <a:cs typeface="Myriad Pro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Country </a:t>
            </a:r>
            <a:r>
              <a:rPr sz="1700" spc="-15" dirty="0">
                <a:latin typeface="Roboto-Light"/>
                <a:cs typeface="Roboto-Light"/>
              </a:rPr>
              <a:t>specific repository </a:t>
            </a:r>
            <a:r>
              <a:rPr sz="1700" spc="-25" dirty="0">
                <a:latin typeface="Roboto-Light"/>
                <a:cs typeface="Roboto-Light"/>
              </a:rPr>
              <a:t>of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job </a:t>
            </a:r>
            <a:r>
              <a:rPr sz="1700" spc="-20" dirty="0">
                <a:latin typeface="Roboto-Light"/>
                <a:cs typeface="Roboto-Light"/>
              </a:rPr>
              <a:t>descriptions with </a:t>
            </a:r>
            <a:r>
              <a:rPr sz="1700" spc="-10" dirty="0">
                <a:latin typeface="Roboto-Light"/>
                <a:cs typeface="Roboto-Light"/>
              </a:rPr>
              <a:t>country 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specific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serialisation</a:t>
            </a:r>
            <a:endParaRPr sz="1700">
              <a:latin typeface="Roboto-Light"/>
              <a:cs typeface="Roboto-Light"/>
            </a:endParaRPr>
          </a:p>
          <a:p>
            <a:pPr marL="241300" marR="5080" indent="-229235">
              <a:lnSpc>
                <a:spcPts val="2000"/>
              </a:lnSpc>
              <a:spcBef>
                <a:spcPts val="150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Current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organisation </a:t>
            </a:r>
            <a:r>
              <a:rPr sz="1700" spc="-20" dirty="0">
                <a:latin typeface="Roboto-Light"/>
                <a:cs typeface="Roboto-Light"/>
              </a:rPr>
              <a:t> organogram</a:t>
            </a:r>
            <a:r>
              <a:rPr sz="1700" spc="-15" dirty="0">
                <a:latin typeface="Roboto-Light"/>
                <a:cs typeface="Roboto-Light"/>
              </a:rPr>
              <a:t> and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associated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job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descriptions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0925" y="1380961"/>
            <a:ext cx="3176270" cy="475361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3000" b="1" spc="-25" dirty="0">
                <a:solidFill>
                  <a:srgbClr val="24428E"/>
                </a:solidFill>
                <a:latin typeface="Roboto"/>
                <a:cs typeface="Roboto"/>
              </a:rPr>
              <a:t>Activities</a:t>
            </a:r>
            <a:endParaRPr sz="3000">
              <a:latin typeface="Roboto"/>
              <a:cs typeface="Roboto"/>
            </a:endParaRPr>
          </a:p>
          <a:p>
            <a:pPr marL="254000" marR="5080" indent="-229235">
              <a:lnSpc>
                <a:spcPts val="2000"/>
              </a:lnSpc>
              <a:spcBef>
                <a:spcPts val="122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Comparison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current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organisation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organogram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associated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job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descriptions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 </a:t>
            </a:r>
            <a:r>
              <a:rPr sz="1700" spc="-2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new </a:t>
            </a:r>
            <a:r>
              <a:rPr sz="1700" spc="-10" dirty="0">
                <a:latin typeface="Roboto-Light"/>
                <a:cs typeface="Roboto-Light"/>
              </a:rPr>
              <a:t>country </a:t>
            </a:r>
            <a:r>
              <a:rPr sz="1700" spc="-15" dirty="0">
                <a:latin typeface="Roboto-Light"/>
                <a:cs typeface="Roboto-Light"/>
              </a:rPr>
              <a:t>specific repository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job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descriptions</a:t>
            </a:r>
            <a:endParaRPr sz="1700">
              <a:latin typeface="Roboto-Light"/>
              <a:cs typeface="Roboto-Light"/>
            </a:endParaRPr>
          </a:p>
          <a:p>
            <a:pPr marL="254000" marR="19050" indent="-229235">
              <a:lnSpc>
                <a:spcPts val="2000"/>
              </a:lnSpc>
              <a:spcBef>
                <a:spcPts val="1495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Comparison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competencies </a:t>
            </a:r>
            <a:r>
              <a:rPr sz="1700" spc="-15" dirty="0">
                <a:latin typeface="Roboto-Light"/>
                <a:cs typeface="Roboto-Light"/>
              </a:rPr>
              <a:t> in job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descriptions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education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availability</a:t>
            </a:r>
            <a:endParaRPr sz="1700">
              <a:latin typeface="Roboto-Light"/>
              <a:cs typeface="Roboto-Light"/>
            </a:endParaRPr>
          </a:p>
          <a:p>
            <a:pPr marL="254000" marR="340360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Definition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35" dirty="0">
                <a:latin typeface="Roboto-Light"/>
                <a:cs typeface="Roboto-Light"/>
              </a:rPr>
              <a:t>total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dirty="0">
                <a:latin typeface="Roboto-Light"/>
                <a:cs typeface="Roboto-Light"/>
              </a:rPr>
              <a:t>in-country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qualification,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professional </a:t>
            </a:r>
            <a:r>
              <a:rPr sz="1700" spc="-20" dirty="0">
                <a:latin typeface="Roboto-Light"/>
                <a:cs typeface="Roboto-Light"/>
              </a:rPr>
              <a:t> credentialing offering</a:t>
            </a:r>
            <a:r>
              <a:rPr sz="1700" spc="-15" dirty="0">
                <a:latin typeface="Roboto-Light"/>
                <a:cs typeface="Roboto-Light"/>
              </a:rPr>
              <a:t> gap</a:t>
            </a:r>
            <a:endParaRPr sz="1700">
              <a:latin typeface="Roboto-Light"/>
              <a:cs typeface="Roboto-Light"/>
            </a:endParaRPr>
          </a:p>
          <a:p>
            <a:pPr marL="254000" marR="59055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5" dirty="0">
                <a:latin typeface="Roboto-Light"/>
                <a:cs typeface="Roboto-Light"/>
              </a:rPr>
              <a:t>Creation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competency-based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assessments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by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job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role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63637" y="1382485"/>
            <a:ext cx="3256915" cy="3037205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065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Outputs</a:t>
            </a:r>
            <a:endParaRPr sz="3000" dirty="0">
              <a:latin typeface="Roboto"/>
              <a:cs typeface="Roboto"/>
            </a:endParaRPr>
          </a:p>
          <a:p>
            <a:pPr marL="241300" marR="638810" indent="-229235">
              <a:lnSpc>
                <a:spcPts val="2000"/>
              </a:lnSpc>
              <a:spcBef>
                <a:spcPts val="1210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Overall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qualification</a:t>
            </a:r>
            <a:r>
              <a:rPr sz="1700" spc="-15" dirty="0">
                <a:latin typeface="Roboto-Light"/>
                <a:cs typeface="Roboto-Light"/>
              </a:rPr>
              <a:t> and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p</a:t>
            </a:r>
            <a:r>
              <a:rPr sz="1700" spc="-35" dirty="0">
                <a:latin typeface="Roboto-Light"/>
                <a:cs typeface="Roboto-Light"/>
              </a:rPr>
              <a:t>r</a:t>
            </a:r>
            <a:r>
              <a:rPr sz="1700" spc="-45" dirty="0">
                <a:latin typeface="Roboto-Light"/>
                <a:cs typeface="Roboto-Light"/>
              </a:rPr>
              <a:t>o</a:t>
            </a:r>
            <a:r>
              <a:rPr sz="1700" spc="-55" dirty="0">
                <a:latin typeface="Roboto-Light"/>
                <a:cs typeface="Roboto-Light"/>
              </a:rPr>
              <a:t>f</a:t>
            </a:r>
            <a:r>
              <a:rPr sz="1700" spc="-20" dirty="0">
                <a:latin typeface="Roboto-Light"/>
                <a:cs typeface="Roboto-Light"/>
              </a:rPr>
              <a:t>es</a:t>
            </a:r>
            <a:r>
              <a:rPr sz="1700" spc="-30" dirty="0">
                <a:latin typeface="Roboto-Light"/>
                <a:cs typeface="Roboto-Light"/>
              </a:rPr>
              <a:t>s</a:t>
            </a:r>
            <a:r>
              <a:rPr sz="1700" spc="-20" dirty="0">
                <a:latin typeface="Roboto-Light"/>
                <a:cs typeface="Roboto-Light"/>
              </a:rPr>
              <a:t>i</a:t>
            </a:r>
            <a:r>
              <a:rPr sz="1700" spc="-10" dirty="0">
                <a:latin typeface="Roboto-Light"/>
                <a:cs typeface="Roboto-Light"/>
              </a:rPr>
              <a:t>o</a:t>
            </a:r>
            <a:r>
              <a:rPr sz="1700" spc="-20" dirty="0">
                <a:latin typeface="Roboto-Light"/>
                <a:cs typeface="Roboto-Light"/>
              </a:rPr>
              <a:t>n</a:t>
            </a:r>
            <a:r>
              <a:rPr sz="1700" spc="-30" dirty="0">
                <a:latin typeface="Roboto-Light"/>
                <a:cs typeface="Roboto-Light"/>
              </a:rPr>
              <a:t>a</a:t>
            </a:r>
            <a:r>
              <a:rPr sz="1700" dirty="0">
                <a:latin typeface="Roboto-Light"/>
                <a:cs typeface="Roboto-Light"/>
              </a:rPr>
              <a:t>l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</a:t>
            </a:r>
            <a:r>
              <a:rPr sz="1700" spc="-35" dirty="0">
                <a:latin typeface="Roboto-Light"/>
                <a:cs typeface="Roboto-Light"/>
              </a:rPr>
              <a:t>r</a:t>
            </a:r>
            <a:r>
              <a:rPr sz="1700" spc="-5" dirty="0">
                <a:latin typeface="Roboto-Light"/>
                <a:cs typeface="Roboto-Light"/>
              </a:rPr>
              <a:t>e</a:t>
            </a:r>
            <a:r>
              <a:rPr sz="1700" spc="-15" dirty="0">
                <a:latin typeface="Roboto-Light"/>
                <a:cs typeface="Roboto-Light"/>
              </a:rPr>
              <a:t>d</a:t>
            </a:r>
            <a:r>
              <a:rPr sz="1700" spc="-10" dirty="0">
                <a:latin typeface="Roboto-Light"/>
                <a:cs typeface="Roboto-Light"/>
              </a:rPr>
              <a:t>e</a:t>
            </a:r>
            <a:r>
              <a:rPr sz="1700" spc="-25" dirty="0">
                <a:latin typeface="Roboto-Light"/>
                <a:cs typeface="Roboto-Light"/>
              </a:rPr>
              <a:t>n</a:t>
            </a:r>
            <a:r>
              <a:rPr sz="1700" spc="-30" dirty="0">
                <a:latin typeface="Roboto-Light"/>
                <a:cs typeface="Roboto-Light"/>
              </a:rPr>
              <a:t>t</a:t>
            </a:r>
            <a:r>
              <a:rPr sz="1700" spc="-25" dirty="0">
                <a:latin typeface="Roboto-Light"/>
                <a:cs typeface="Roboto-Light"/>
              </a:rPr>
              <a:t>i</a:t>
            </a:r>
            <a:r>
              <a:rPr sz="1700" spc="-30" dirty="0">
                <a:latin typeface="Roboto-Light"/>
                <a:cs typeface="Roboto-Light"/>
              </a:rPr>
              <a:t>al</a:t>
            </a:r>
            <a:r>
              <a:rPr sz="1700" spc="-25" dirty="0">
                <a:latin typeface="Roboto-Light"/>
                <a:cs typeface="Roboto-Light"/>
              </a:rPr>
              <a:t>i</a:t>
            </a:r>
            <a:r>
              <a:rPr sz="1700" spc="-15" dirty="0">
                <a:latin typeface="Roboto-Light"/>
                <a:cs typeface="Roboto-Light"/>
              </a:rPr>
              <a:t>n</a:t>
            </a:r>
            <a:r>
              <a:rPr sz="1700" dirty="0">
                <a:latin typeface="Roboto-Light"/>
                <a:cs typeface="Roboto-Light"/>
              </a:rPr>
              <a:t>g  </a:t>
            </a:r>
            <a:r>
              <a:rPr sz="1700" spc="-20" dirty="0">
                <a:latin typeface="Roboto-Light"/>
                <a:cs typeface="Roboto-Light"/>
              </a:rPr>
              <a:t>development</a:t>
            </a:r>
            <a:r>
              <a:rPr sz="1700" spc="-10" dirty="0">
                <a:latin typeface="Roboto-Light"/>
                <a:cs typeface="Roboto-Light"/>
              </a:rPr>
              <a:t> summary</a:t>
            </a:r>
            <a:endParaRPr sz="1700" dirty="0">
              <a:latin typeface="Roboto-Light"/>
              <a:cs typeface="Roboto-Light"/>
            </a:endParaRPr>
          </a:p>
          <a:p>
            <a:pPr marL="241300" marR="136525" indent="-229235">
              <a:lnSpc>
                <a:spcPts val="2000"/>
              </a:lnSpc>
              <a:spcBef>
                <a:spcPts val="1500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Mapping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lang="en-US" sz="1700" spc="-20" dirty="0">
                <a:latin typeface="Roboto-Light"/>
                <a:cs typeface="Roboto-Light"/>
              </a:rPr>
              <a:t>c</a:t>
            </a:r>
            <a:r>
              <a:rPr sz="1700" spc="-20" dirty="0">
                <a:latin typeface="Roboto-Light"/>
                <a:cs typeface="Roboto-Light"/>
              </a:rPr>
              <a:t>urrent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lang="en-US" sz="1700" spc="-10" dirty="0">
                <a:latin typeface="Roboto-Light"/>
                <a:cs typeface="Roboto-Light"/>
              </a:rPr>
              <a:t>e</a:t>
            </a:r>
            <a:r>
              <a:rPr sz="1700" spc="-20" dirty="0">
                <a:latin typeface="Roboto-Light"/>
                <a:cs typeface="Roboto-Light"/>
              </a:rPr>
              <a:t>mployees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lang="en-US" sz="1700" spc="-10" dirty="0">
                <a:latin typeface="Roboto-Light"/>
                <a:cs typeface="Roboto-Light"/>
              </a:rPr>
              <a:t>n</a:t>
            </a:r>
            <a:r>
              <a:rPr sz="1700" spc="-15" dirty="0">
                <a:latin typeface="Roboto-Light"/>
                <a:cs typeface="Roboto-Light"/>
              </a:rPr>
              <a:t>ew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lang="en-US" sz="1700" spc="-10" dirty="0">
                <a:latin typeface="Roboto-Light"/>
                <a:cs typeface="Roboto-Light"/>
              </a:rPr>
              <a:t>j</a:t>
            </a:r>
            <a:r>
              <a:rPr sz="1700" spc="-10" dirty="0">
                <a:latin typeface="Roboto-Light"/>
                <a:cs typeface="Roboto-Light"/>
              </a:rPr>
              <a:t>ob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lang="en-US" sz="1700" spc="-20" dirty="0">
                <a:latin typeface="Roboto-Light"/>
                <a:cs typeface="Roboto-Light"/>
              </a:rPr>
              <a:t>r</a:t>
            </a:r>
            <a:r>
              <a:rPr sz="1700" spc="-20" dirty="0">
                <a:latin typeface="Roboto-Light"/>
                <a:cs typeface="Roboto-Light"/>
              </a:rPr>
              <a:t>oles</a:t>
            </a:r>
            <a:endParaRPr sz="1700" dirty="0">
              <a:latin typeface="Roboto-Light"/>
              <a:cs typeface="Roboto-Light"/>
            </a:endParaRPr>
          </a:p>
          <a:p>
            <a:pPr marL="241300" marR="5080" indent="-229235">
              <a:lnSpc>
                <a:spcPts val="2000"/>
              </a:lnSpc>
              <a:spcBef>
                <a:spcPts val="1500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Competency-based </a:t>
            </a:r>
            <a:r>
              <a:rPr sz="1700" spc="-20" dirty="0">
                <a:latin typeface="Roboto-Light"/>
                <a:cs typeface="Roboto-Light"/>
              </a:rPr>
              <a:t>assessment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tools </a:t>
            </a:r>
            <a:r>
              <a:rPr sz="1700" spc="-20" dirty="0">
                <a:latin typeface="Roboto-Light"/>
                <a:cs typeface="Roboto-Light"/>
              </a:rPr>
              <a:t>(</a:t>
            </a:r>
            <a:r>
              <a:rPr lang="en-US" sz="1700" spc="-20" dirty="0">
                <a:latin typeface="Roboto-Light"/>
                <a:cs typeface="Roboto-Light"/>
              </a:rPr>
              <a:t>o</a:t>
            </a:r>
            <a:r>
              <a:rPr sz="1700" spc="-20" dirty="0">
                <a:latin typeface="Roboto-Light"/>
                <a:cs typeface="Roboto-Light"/>
              </a:rPr>
              <a:t>bservational, </a:t>
            </a:r>
            <a:r>
              <a:rPr lang="en-US" sz="1700" spc="-20" dirty="0">
                <a:latin typeface="Roboto-Light"/>
                <a:cs typeface="Roboto-Light"/>
              </a:rPr>
              <a:t>q</a:t>
            </a:r>
            <a:r>
              <a:rPr sz="1700" spc="-15" dirty="0">
                <a:latin typeface="Roboto-Light"/>
                <a:cs typeface="Roboto-Light"/>
              </a:rPr>
              <a:t>uiz,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lang="en-US" sz="1700" spc="-55" dirty="0">
                <a:latin typeface="Roboto-Light"/>
                <a:cs typeface="Roboto-Light"/>
              </a:rPr>
              <a:t>t</a:t>
            </a:r>
            <a:r>
              <a:rPr sz="1700" spc="-55" dirty="0">
                <a:latin typeface="Roboto-Light"/>
                <a:cs typeface="Roboto-Light"/>
              </a:rPr>
              <a:t>ests)</a:t>
            </a:r>
            <a:endParaRPr sz="1700" dirty="0">
              <a:latin typeface="Roboto-Light"/>
              <a:cs typeface="Roboto-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3" name="object 13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673600" y="6769100"/>
            <a:ext cx="1041400" cy="1041400"/>
            <a:chOff x="4673600" y="6769100"/>
            <a:chExt cx="1041400" cy="1041400"/>
          </a:xfrm>
        </p:grpSpPr>
        <p:sp>
          <p:nvSpPr>
            <p:cNvPr id="19" name="object 19"/>
            <p:cNvSpPr/>
            <p:nvPr/>
          </p:nvSpPr>
          <p:spPr>
            <a:xfrm>
              <a:off x="46736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26000" y="7010400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300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22" name="object 22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EAA55F41-0C5B-B945-BE39-078214D64B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94113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S3.4</a:t>
            </a:r>
            <a:r>
              <a:rPr spc="-15" dirty="0"/>
              <a:t> </a:t>
            </a:r>
            <a:r>
              <a:rPr spc="-45" dirty="0"/>
              <a:t>Role</a:t>
            </a:r>
            <a:r>
              <a:rPr spc="-10" dirty="0"/>
              <a:t> </a:t>
            </a:r>
            <a:r>
              <a:rPr spc="-30" dirty="0"/>
              <a:t>based</a:t>
            </a:r>
            <a:r>
              <a:rPr spc="-10" dirty="0"/>
              <a:t> </a:t>
            </a:r>
            <a:r>
              <a:rPr spc="-30" dirty="0"/>
              <a:t>competency</a:t>
            </a:r>
            <a:r>
              <a:rPr spc="-5" dirty="0"/>
              <a:t> </a:t>
            </a:r>
            <a:r>
              <a:rPr spc="-35" dirty="0"/>
              <a:t>assessment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02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1347" y="1379817"/>
            <a:ext cx="2795905" cy="1644650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2085"/>
              </a:spcBef>
            </a:pP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Objectives</a:t>
            </a:r>
            <a:endParaRPr sz="300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Roll </a:t>
            </a:r>
            <a:r>
              <a:rPr sz="1700" spc="-10" dirty="0">
                <a:latin typeface="Roboto-Light"/>
                <a:cs typeface="Roboto-Light"/>
              </a:rPr>
              <a:t>out </a:t>
            </a:r>
            <a:r>
              <a:rPr sz="1700" spc="-15" dirty="0">
                <a:latin typeface="Roboto-Light"/>
                <a:cs typeface="Roboto-Light"/>
              </a:rPr>
              <a:t>competency-based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assessments</a:t>
            </a:r>
            <a:r>
              <a:rPr sz="1700" spc="-15" dirty="0">
                <a:latin typeface="Roboto-Light"/>
                <a:cs typeface="Roboto-Light"/>
              </a:rPr>
              <a:t> and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define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competency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gaps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9198" y="1380199"/>
            <a:ext cx="3116580" cy="2787015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Inputs</a:t>
            </a:r>
            <a:endParaRPr sz="300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5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Overall </a:t>
            </a:r>
            <a:r>
              <a:rPr sz="1700" spc="-15" dirty="0">
                <a:latin typeface="Roboto-Light"/>
                <a:cs typeface="Roboto-Light"/>
              </a:rPr>
              <a:t>education </a:t>
            </a:r>
            <a:r>
              <a:rPr sz="1700" spc="-20" dirty="0">
                <a:latin typeface="Roboto-Light"/>
                <a:cs typeface="Roboto-Light"/>
              </a:rPr>
              <a:t>development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summary</a:t>
            </a:r>
            <a:endParaRPr sz="1700">
              <a:latin typeface="Roboto-Light"/>
              <a:cs typeface="Roboto-Light"/>
            </a:endParaRPr>
          </a:p>
          <a:p>
            <a:pPr marL="241300" marR="176530" indent="-229235">
              <a:lnSpc>
                <a:spcPts val="2000"/>
              </a:lnSpc>
              <a:spcBef>
                <a:spcPts val="150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Mapping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employees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job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roles</a:t>
            </a:r>
            <a:endParaRPr sz="1700">
              <a:latin typeface="Roboto-Light"/>
              <a:cs typeface="Roboto-Light"/>
            </a:endParaRPr>
          </a:p>
          <a:p>
            <a:pPr marL="241300" marR="325755" indent="-229235">
              <a:lnSpc>
                <a:spcPts val="2000"/>
              </a:lnSpc>
              <a:spcBef>
                <a:spcPts val="150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Suite </a:t>
            </a:r>
            <a:r>
              <a:rPr sz="1700" spc="-25" dirty="0">
                <a:latin typeface="Roboto-Light"/>
                <a:cs typeface="Roboto-Light"/>
              </a:rPr>
              <a:t>of </a:t>
            </a:r>
            <a:r>
              <a:rPr sz="1700" spc="-15" dirty="0">
                <a:latin typeface="Roboto-Light"/>
                <a:cs typeface="Roboto-Light"/>
              </a:rPr>
              <a:t>competency-based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assessments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0925" y="1380579"/>
            <a:ext cx="2970530" cy="2087880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25" dirty="0">
                <a:solidFill>
                  <a:srgbClr val="24428E"/>
                </a:solidFill>
                <a:latin typeface="Roboto"/>
                <a:cs typeface="Roboto"/>
              </a:rPr>
              <a:t>Activities</a:t>
            </a:r>
            <a:endParaRPr sz="3000">
              <a:latin typeface="Roboto"/>
              <a:cs typeface="Roboto"/>
            </a:endParaRPr>
          </a:p>
          <a:p>
            <a:pPr marL="254000" marR="5080" indent="-229235">
              <a:lnSpc>
                <a:spcPts val="2000"/>
              </a:lnSpc>
              <a:spcBef>
                <a:spcPts val="122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Assessment </a:t>
            </a:r>
            <a:r>
              <a:rPr sz="1700" spc="-20" dirty="0">
                <a:latin typeface="Roboto-Light"/>
                <a:cs typeface="Roboto-Light"/>
              </a:rPr>
              <a:t>assignment </a:t>
            </a:r>
            <a:r>
              <a:rPr sz="1700" spc="-15" dirty="0">
                <a:latin typeface="Roboto-Light"/>
                <a:cs typeface="Roboto-Light"/>
              </a:rPr>
              <a:t>and </a:t>
            </a:r>
            <a:r>
              <a:rPr sz="1700" spc="-40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measurement</a:t>
            </a:r>
            <a:endParaRPr sz="1700">
              <a:latin typeface="Roboto-Light"/>
              <a:cs typeface="Roboto-Light"/>
            </a:endParaRPr>
          </a:p>
          <a:p>
            <a:pPr marL="254000" marR="164465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5" dirty="0">
                <a:latin typeface="Roboto-Light"/>
                <a:cs typeface="Roboto-Light"/>
              </a:rPr>
              <a:t>Optimisation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educational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requirements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63637" y="1380961"/>
            <a:ext cx="2225675" cy="113538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075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Outputs</a:t>
            </a:r>
            <a:endParaRPr sz="3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40" dirty="0">
                <a:latin typeface="Roboto-Light"/>
                <a:cs typeface="Roboto-Light"/>
              </a:rPr>
              <a:t>Training</a:t>
            </a:r>
            <a:r>
              <a:rPr sz="1700" spc="-3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needs</a:t>
            </a:r>
            <a:r>
              <a:rPr sz="1700" spc="-35" dirty="0">
                <a:latin typeface="Roboto-Light"/>
                <a:cs typeface="Roboto-Light"/>
              </a:rPr>
              <a:t> </a:t>
            </a:r>
            <a:r>
              <a:rPr sz="1700" spc="-5" dirty="0">
                <a:latin typeface="Roboto-Light"/>
                <a:cs typeface="Roboto-Light"/>
              </a:rPr>
              <a:t>report</a:t>
            </a:r>
            <a:endParaRPr sz="1700">
              <a:latin typeface="Roboto-Light"/>
              <a:cs typeface="Roboto-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3" name="object 13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673600" y="6769100"/>
            <a:ext cx="1041400" cy="1041400"/>
            <a:chOff x="4673600" y="6769100"/>
            <a:chExt cx="1041400" cy="1041400"/>
          </a:xfrm>
        </p:grpSpPr>
        <p:sp>
          <p:nvSpPr>
            <p:cNvPr id="19" name="object 19"/>
            <p:cNvSpPr/>
            <p:nvPr/>
          </p:nvSpPr>
          <p:spPr>
            <a:xfrm>
              <a:off x="46736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26000" y="7010400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300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22" name="object 22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5545E6BC-5D25-6C4C-8D9E-414A587186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12390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Supply</a:t>
            </a:r>
            <a:r>
              <a:rPr dirty="0"/>
              <a:t> </a:t>
            </a:r>
            <a:r>
              <a:rPr spc="-25" dirty="0"/>
              <a:t>chain</a:t>
            </a:r>
            <a:r>
              <a:rPr dirty="0"/>
              <a:t> </a:t>
            </a:r>
            <a:r>
              <a:rPr spc="-25" dirty="0"/>
              <a:t>human</a:t>
            </a:r>
            <a:r>
              <a:rPr dirty="0"/>
              <a:t> </a:t>
            </a:r>
            <a:r>
              <a:rPr spc="-35" dirty="0"/>
              <a:t>resources</a:t>
            </a:r>
            <a:r>
              <a:rPr dirty="0"/>
              <a:t> </a:t>
            </a:r>
            <a:r>
              <a:rPr spc="-25" dirty="0"/>
              <a:t>performance</a:t>
            </a:r>
            <a:r>
              <a:rPr dirty="0"/>
              <a:t> </a:t>
            </a:r>
            <a:r>
              <a:rPr spc="-35" dirty="0"/>
              <a:t>alignment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5969000"/>
          </a:xfrm>
          <a:custGeom>
            <a:avLst/>
            <a:gdLst/>
            <a:ahLst/>
            <a:cxnLst/>
            <a:rect l="l" t="t" r="r" b="b"/>
            <a:pathLst>
              <a:path w="3651250" h="59690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5715000"/>
                </a:lnTo>
                <a:lnTo>
                  <a:pt x="4092" y="5760657"/>
                </a:lnTo>
                <a:lnTo>
                  <a:pt x="15890" y="5803630"/>
                </a:lnTo>
                <a:lnTo>
                  <a:pt x="34677" y="5843200"/>
                </a:lnTo>
                <a:lnTo>
                  <a:pt x="59736" y="5878650"/>
                </a:lnTo>
                <a:lnTo>
                  <a:pt x="90349" y="5909263"/>
                </a:lnTo>
                <a:lnTo>
                  <a:pt x="125799" y="5934322"/>
                </a:lnTo>
                <a:lnTo>
                  <a:pt x="165369" y="5953109"/>
                </a:lnTo>
                <a:lnTo>
                  <a:pt x="208342" y="5964907"/>
                </a:lnTo>
                <a:lnTo>
                  <a:pt x="254000" y="5969000"/>
                </a:lnTo>
                <a:lnTo>
                  <a:pt x="3397250" y="5969000"/>
                </a:lnTo>
                <a:lnTo>
                  <a:pt x="3442907" y="5964907"/>
                </a:lnTo>
                <a:lnTo>
                  <a:pt x="3485880" y="5953109"/>
                </a:lnTo>
                <a:lnTo>
                  <a:pt x="3525450" y="5934322"/>
                </a:lnTo>
                <a:lnTo>
                  <a:pt x="3560900" y="5909263"/>
                </a:lnTo>
                <a:lnTo>
                  <a:pt x="3591513" y="5878650"/>
                </a:lnTo>
                <a:lnTo>
                  <a:pt x="3616572" y="5843200"/>
                </a:lnTo>
                <a:lnTo>
                  <a:pt x="3635359" y="5803630"/>
                </a:lnTo>
                <a:lnTo>
                  <a:pt x="3647157" y="5760657"/>
                </a:lnTo>
                <a:lnTo>
                  <a:pt x="3651250" y="57150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5994400"/>
          </a:xfrm>
          <a:custGeom>
            <a:avLst/>
            <a:gdLst/>
            <a:ahLst/>
            <a:cxnLst/>
            <a:rect l="l" t="t" r="r" b="b"/>
            <a:pathLst>
              <a:path w="3651250" h="59944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5740400"/>
                </a:lnTo>
                <a:lnTo>
                  <a:pt x="4092" y="5786057"/>
                </a:lnTo>
                <a:lnTo>
                  <a:pt x="15890" y="5829030"/>
                </a:lnTo>
                <a:lnTo>
                  <a:pt x="34677" y="5868600"/>
                </a:lnTo>
                <a:lnTo>
                  <a:pt x="59736" y="5904050"/>
                </a:lnTo>
                <a:lnTo>
                  <a:pt x="90349" y="5934663"/>
                </a:lnTo>
                <a:lnTo>
                  <a:pt x="125799" y="5959722"/>
                </a:lnTo>
                <a:lnTo>
                  <a:pt x="165369" y="5978509"/>
                </a:lnTo>
                <a:lnTo>
                  <a:pt x="208342" y="5990307"/>
                </a:lnTo>
                <a:lnTo>
                  <a:pt x="254000" y="5994400"/>
                </a:lnTo>
                <a:lnTo>
                  <a:pt x="3397250" y="5994400"/>
                </a:lnTo>
                <a:lnTo>
                  <a:pt x="3442907" y="5990307"/>
                </a:lnTo>
                <a:lnTo>
                  <a:pt x="3485880" y="5978509"/>
                </a:lnTo>
                <a:lnTo>
                  <a:pt x="3525450" y="5959722"/>
                </a:lnTo>
                <a:lnTo>
                  <a:pt x="3560900" y="5934663"/>
                </a:lnTo>
                <a:lnTo>
                  <a:pt x="3591513" y="5904050"/>
                </a:lnTo>
                <a:lnTo>
                  <a:pt x="3616572" y="5868600"/>
                </a:lnTo>
                <a:lnTo>
                  <a:pt x="3635359" y="5829030"/>
                </a:lnTo>
                <a:lnTo>
                  <a:pt x="3647157" y="5786057"/>
                </a:lnTo>
                <a:lnTo>
                  <a:pt x="3651250" y="57404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019800"/>
          </a:xfrm>
          <a:custGeom>
            <a:avLst/>
            <a:gdLst/>
            <a:ahLst/>
            <a:cxnLst/>
            <a:rect l="l" t="t" r="r" b="b"/>
            <a:pathLst>
              <a:path w="3651250" h="60198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5765800"/>
                </a:lnTo>
                <a:lnTo>
                  <a:pt x="4092" y="5811457"/>
                </a:lnTo>
                <a:lnTo>
                  <a:pt x="15890" y="5854430"/>
                </a:lnTo>
                <a:lnTo>
                  <a:pt x="34677" y="5894000"/>
                </a:lnTo>
                <a:lnTo>
                  <a:pt x="59736" y="5929450"/>
                </a:lnTo>
                <a:lnTo>
                  <a:pt x="90349" y="5960063"/>
                </a:lnTo>
                <a:lnTo>
                  <a:pt x="125799" y="5985122"/>
                </a:lnTo>
                <a:lnTo>
                  <a:pt x="165369" y="6003909"/>
                </a:lnTo>
                <a:lnTo>
                  <a:pt x="208342" y="6015707"/>
                </a:lnTo>
                <a:lnTo>
                  <a:pt x="254000" y="6019800"/>
                </a:lnTo>
                <a:lnTo>
                  <a:pt x="3397250" y="6019800"/>
                </a:lnTo>
                <a:lnTo>
                  <a:pt x="3442907" y="6015707"/>
                </a:lnTo>
                <a:lnTo>
                  <a:pt x="3485880" y="6003909"/>
                </a:lnTo>
                <a:lnTo>
                  <a:pt x="3525450" y="5985122"/>
                </a:lnTo>
                <a:lnTo>
                  <a:pt x="3560900" y="5960063"/>
                </a:lnTo>
                <a:lnTo>
                  <a:pt x="3591513" y="5929450"/>
                </a:lnTo>
                <a:lnTo>
                  <a:pt x="3616572" y="5894000"/>
                </a:lnTo>
                <a:lnTo>
                  <a:pt x="3635359" y="5854430"/>
                </a:lnTo>
                <a:lnTo>
                  <a:pt x="3647157" y="5811457"/>
                </a:lnTo>
                <a:lnTo>
                  <a:pt x="3651250" y="57658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0250" y="1435100"/>
            <a:ext cx="3651250" cy="6045200"/>
          </a:xfrm>
          <a:custGeom>
            <a:avLst/>
            <a:gdLst/>
            <a:ahLst/>
            <a:cxnLst/>
            <a:rect l="l" t="t" r="r" b="b"/>
            <a:pathLst>
              <a:path w="3651250" h="60452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5791200"/>
                </a:lnTo>
                <a:lnTo>
                  <a:pt x="4092" y="5836857"/>
                </a:lnTo>
                <a:lnTo>
                  <a:pt x="15890" y="5879830"/>
                </a:lnTo>
                <a:lnTo>
                  <a:pt x="34677" y="5919400"/>
                </a:lnTo>
                <a:lnTo>
                  <a:pt x="59736" y="5954850"/>
                </a:lnTo>
                <a:lnTo>
                  <a:pt x="90349" y="5985463"/>
                </a:lnTo>
                <a:lnTo>
                  <a:pt x="125799" y="6010522"/>
                </a:lnTo>
                <a:lnTo>
                  <a:pt x="165369" y="6029309"/>
                </a:lnTo>
                <a:lnTo>
                  <a:pt x="208342" y="6041107"/>
                </a:lnTo>
                <a:lnTo>
                  <a:pt x="254000" y="6045200"/>
                </a:lnTo>
                <a:lnTo>
                  <a:pt x="3397250" y="6045200"/>
                </a:lnTo>
                <a:lnTo>
                  <a:pt x="3442907" y="6041107"/>
                </a:lnTo>
                <a:lnTo>
                  <a:pt x="3485880" y="6029309"/>
                </a:lnTo>
                <a:lnTo>
                  <a:pt x="3525450" y="6010522"/>
                </a:lnTo>
                <a:lnTo>
                  <a:pt x="3560900" y="5985463"/>
                </a:lnTo>
                <a:lnTo>
                  <a:pt x="3591513" y="5954850"/>
                </a:lnTo>
                <a:lnTo>
                  <a:pt x="3616572" y="5919400"/>
                </a:lnTo>
                <a:lnTo>
                  <a:pt x="3635359" y="5879830"/>
                </a:lnTo>
                <a:lnTo>
                  <a:pt x="3647157" y="5836857"/>
                </a:lnTo>
                <a:lnTo>
                  <a:pt x="3651250" y="57912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1347" y="1379817"/>
            <a:ext cx="3200400" cy="1898650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2085"/>
              </a:spcBef>
            </a:pP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Objectives</a:t>
            </a:r>
            <a:endParaRPr sz="300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Define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baseline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metrics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for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individuals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supply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chain </a:t>
            </a:r>
            <a:r>
              <a:rPr sz="1700" spc="-15" dirty="0">
                <a:latin typeface="Roboto-Light"/>
                <a:cs typeface="Roboto-Light"/>
              </a:rPr>
              <a:t> performance based </a:t>
            </a:r>
            <a:r>
              <a:rPr sz="1700" spc="-5" dirty="0">
                <a:latin typeface="Roboto-Light"/>
                <a:cs typeface="Roboto-Light"/>
              </a:rPr>
              <a:t>on </a:t>
            </a:r>
            <a:r>
              <a:rPr sz="1700" spc="-20" dirty="0">
                <a:latin typeface="Roboto-Light"/>
                <a:cs typeface="Roboto-Light"/>
              </a:rPr>
              <a:t>selected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KPIs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9198" y="1380199"/>
            <a:ext cx="3262629" cy="1835150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Inputs</a:t>
            </a:r>
            <a:endParaRPr sz="300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5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0" dirty="0">
                <a:latin typeface="Roboto-Light"/>
                <a:cs typeface="Roboto-Light"/>
              </a:rPr>
              <a:t>Last </a:t>
            </a:r>
            <a:r>
              <a:rPr sz="1700" spc="-30" dirty="0">
                <a:latin typeface="Roboto-Light"/>
                <a:cs typeface="Roboto-Light"/>
              </a:rPr>
              <a:t>key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performance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indicator 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individuals</a:t>
            </a:r>
            <a:r>
              <a:rPr sz="1700" spc="-15" dirty="0">
                <a:latin typeface="Roboto-Light"/>
                <a:cs typeface="Roboto-Light"/>
              </a:rPr>
              <a:t> and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supply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chains</a:t>
            </a:r>
            <a:endParaRPr sz="17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40" dirty="0">
                <a:latin typeface="Roboto-Light"/>
                <a:cs typeface="Roboto-Light"/>
              </a:rPr>
              <a:t>Training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needs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5" dirty="0">
                <a:latin typeface="Roboto-Light"/>
                <a:cs typeface="Roboto-Light"/>
              </a:rPr>
              <a:t>report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0925" y="1380199"/>
            <a:ext cx="3275329" cy="4501515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25" dirty="0">
                <a:solidFill>
                  <a:srgbClr val="24428E"/>
                </a:solidFill>
                <a:latin typeface="Roboto"/>
                <a:cs typeface="Roboto"/>
              </a:rPr>
              <a:t>Activities</a:t>
            </a:r>
            <a:endParaRPr sz="3000">
              <a:latin typeface="Roboto"/>
              <a:cs typeface="Roboto"/>
            </a:endParaRPr>
          </a:p>
          <a:p>
            <a:pPr marL="254000" marR="5080" indent="-229235">
              <a:lnSpc>
                <a:spcPts val="2000"/>
              </a:lnSpc>
              <a:spcBef>
                <a:spcPts val="1225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Analyse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document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key </a:t>
            </a:r>
            <a:r>
              <a:rPr sz="1700" spc="-2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supply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chain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performance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indicators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against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training</a:t>
            </a:r>
            <a:r>
              <a:rPr sz="1700" spc="-10" dirty="0">
                <a:latin typeface="Roboto-Light"/>
                <a:cs typeface="Roboto-Light"/>
              </a:rPr>
              <a:t> needs</a:t>
            </a:r>
            <a:endParaRPr sz="1700">
              <a:latin typeface="Roboto-Light"/>
              <a:cs typeface="Roboto-Light"/>
            </a:endParaRPr>
          </a:p>
          <a:p>
            <a:pPr marL="254000" marR="188595" indent="-229235" algn="just">
              <a:lnSpc>
                <a:spcPts val="2000"/>
              </a:lnSpc>
              <a:spcBef>
                <a:spcPts val="1500"/>
              </a:spcBef>
            </a:pPr>
            <a:r>
              <a:rPr sz="1700" dirty="0">
                <a:latin typeface="Myriad Pro"/>
                <a:cs typeface="Myriad Pro"/>
              </a:rPr>
              <a:t>»</a:t>
            </a:r>
            <a:r>
              <a:rPr sz="1700" spc="5" dirty="0">
                <a:latin typeface="Myriad Pro"/>
                <a:cs typeface="Myriad Pro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Compare KPIs </a:t>
            </a:r>
            <a:r>
              <a:rPr sz="1700" spc="-30" dirty="0">
                <a:latin typeface="Roboto-Light"/>
                <a:cs typeface="Roboto-Light"/>
              </a:rPr>
              <a:t>to </a:t>
            </a:r>
            <a:r>
              <a:rPr sz="1700" spc="-20" dirty="0">
                <a:latin typeface="Roboto-Light"/>
                <a:cs typeface="Roboto-Light"/>
              </a:rPr>
              <a:t>interventions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identified </a:t>
            </a:r>
            <a:r>
              <a:rPr sz="1700" spc="-15" dirty="0">
                <a:latin typeface="Roboto-Light"/>
                <a:cs typeface="Roboto-Light"/>
              </a:rPr>
              <a:t>in </a:t>
            </a:r>
            <a:r>
              <a:rPr sz="1700" spc="-20" dirty="0">
                <a:latin typeface="Roboto-Light"/>
                <a:cs typeface="Roboto-Light"/>
              </a:rPr>
              <a:t>previous </a:t>
            </a:r>
            <a:r>
              <a:rPr sz="1700" spc="-25" dirty="0">
                <a:latin typeface="Roboto-Light"/>
                <a:cs typeface="Roboto-Light"/>
              </a:rPr>
              <a:t>step </a:t>
            </a:r>
            <a:r>
              <a:rPr sz="1700" spc="-15" dirty="0">
                <a:latin typeface="Roboto-Light"/>
                <a:cs typeface="Roboto-Light"/>
              </a:rPr>
              <a:t>and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rank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according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KPIs</a:t>
            </a:r>
            <a:endParaRPr sz="1700">
              <a:latin typeface="Roboto-Light"/>
              <a:cs typeface="Roboto-Light"/>
            </a:endParaRPr>
          </a:p>
          <a:p>
            <a:pPr marL="254000" marR="172085" indent="-229235">
              <a:lnSpc>
                <a:spcPts val="2000"/>
              </a:lnSpc>
              <a:spcBef>
                <a:spcPts val="1495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Develop </a:t>
            </a:r>
            <a:r>
              <a:rPr sz="1700" spc="-10" dirty="0">
                <a:latin typeface="Roboto-Light"/>
                <a:cs typeface="Roboto-Light"/>
              </a:rPr>
              <a:t>capacity </a:t>
            </a:r>
            <a:r>
              <a:rPr sz="1700" spc="-20" dirty="0">
                <a:latin typeface="Roboto-Light"/>
                <a:cs typeface="Roboto-Light"/>
              </a:rPr>
              <a:t>development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priorities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with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individual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staff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component</a:t>
            </a:r>
            <a:endParaRPr sz="1700">
              <a:latin typeface="Roboto-Light"/>
              <a:cs typeface="Roboto-Light"/>
            </a:endParaRPr>
          </a:p>
          <a:p>
            <a:pPr marL="254000" marR="135890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Acquire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approval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capacity 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development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priorities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with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individual </a:t>
            </a:r>
            <a:r>
              <a:rPr sz="1700" spc="-15" dirty="0">
                <a:latin typeface="Roboto-Light"/>
                <a:cs typeface="Roboto-Light"/>
              </a:rPr>
              <a:t>and staff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component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63637" y="1381341"/>
            <a:ext cx="3270250" cy="335661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070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Outputs</a:t>
            </a:r>
            <a:endParaRPr sz="3000" dirty="0">
              <a:latin typeface="Roboto"/>
              <a:cs typeface="Roboto"/>
            </a:endParaRPr>
          </a:p>
          <a:p>
            <a:pPr marL="241300" marR="223520" indent="-229235">
              <a:lnSpc>
                <a:spcPts val="2000"/>
              </a:lnSpc>
              <a:spcBef>
                <a:spcPts val="1220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5" dirty="0">
                <a:latin typeface="Roboto-Light"/>
                <a:cs typeface="Roboto-Light"/>
              </a:rPr>
              <a:t>Ranked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initiatives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 </a:t>
            </a:r>
            <a:r>
              <a:rPr sz="1700" spc="-20" dirty="0">
                <a:latin typeface="Roboto-Light"/>
                <a:cs typeface="Roboto-Light"/>
              </a:rPr>
              <a:t> improvement</a:t>
            </a:r>
            <a:r>
              <a:rPr sz="1700" spc="-15" dirty="0">
                <a:latin typeface="Roboto-Light"/>
                <a:cs typeface="Roboto-Light"/>
              </a:rPr>
              <a:t> based</a:t>
            </a:r>
            <a:r>
              <a:rPr sz="1700" spc="-5" dirty="0">
                <a:latin typeface="Roboto-Light"/>
                <a:cs typeface="Roboto-Light"/>
              </a:rPr>
              <a:t> on 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educational,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process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performance gaps in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lang="en-US" sz="1700" spc="-10" dirty="0">
                <a:latin typeface="Roboto-Light"/>
                <a:cs typeface="Roboto-Light"/>
              </a:rPr>
              <a:t>c</a:t>
            </a:r>
            <a:r>
              <a:rPr sz="1700" spc="-15" dirty="0">
                <a:latin typeface="Roboto-Light"/>
                <a:cs typeface="Roboto-Light"/>
              </a:rPr>
              <a:t>apacity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lang="en-US" sz="1700" spc="-400" dirty="0">
                <a:latin typeface="Roboto-Light"/>
                <a:cs typeface="Roboto-Light"/>
              </a:rPr>
              <a:t>d</a:t>
            </a:r>
            <a:r>
              <a:rPr sz="1700" spc="-20" dirty="0">
                <a:latin typeface="Roboto-Light"/>
                <a:cs typeface="Roboto-Light"/>
              </a:rPr>
              <a:t>evelopment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lang="en-US" sz="1700" spc="-20" dirty="0">
                <a:latin typeface="Roboto-Light"/>
                <a:cs typeface="Roboto-Light"/>
              </a:rPr>
              <a:t>p</a:t>
            </a:r>
            <a:r>
              <a:rPr sz="1700" spc="-20" dirty="0">
                <a:latin typeface="Roboto-Light"/>
                <a:cs typeface="Roboto-Light"/>
              </a:rPr>
              <a:t>riorities</a:t>
            </a:r>
            <a:endParaRPr sz="1700" dirty="0">
              <a:latin typeface="Roboto-Light"/>
              <a:cs typeface="Roboto-Light"/>
            </a:endParaRPr>
          </a:p>
          <a:p>
            <a:pPr marL="241300" marR="5080" indent="-229235">
              <a:lnSpc>
                <a:spcPts val="2000"/>
              </a:lnSpc>
              <a:spcBef>
                <a:spcPts val="149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Signed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off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capacity 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development plan with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individual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staff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component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 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approval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continue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step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dirty="0">
                <a:latin typeface="Roboto-Light"/>
                <a:cs typeface="Roboto-Light"/>
              </a:rPr>
              <a:t>4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635000" y="5471585"/>
            <a:ext cx="1679575" cy="1653539"/>
            <a:chOff x="635000" y="5471585"/>
            <a:chExt cx="1679575" cy="1653539"/>
          </a:xfrm>
        </p:grpSpPr>
        <p:sp>
          <p:nvSpPr>
            <p:cNvPr id="13" name="object 13"/>
            <p:cNvSpPr/>
            <p:nvPr/>
          </p:nvSpPr>
          <p:spPr>
            <a:xfrm>
              <a:off x="635000" y="56514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000" y="59054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3800" y="62102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31162" y="54715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39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39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85070" y="56006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673600" y="6070600"/>
            <a:ext cx="1041400" cy="1041400"/>
            <a:chOff x="4673600" y="6070600"/>
            <a:chExt cx="1041400" cy="1041400"/>
          </a:xfrm>
        </p:grpSpPr>
        <p:sp>
          <p:nvSpPr>
            <p:cNvPr id="19" name="object 19"/>
            <p:cNvSpPr/>
            <p:nvPr/>
          </p:nvSpPr>
          <p:spPr>
            <a:xfrm>
              <a:off x="4673600" y="60706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26000" y="6311900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300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2496800" y="5878038"/>
            <a:ext cx="1041400" cy="1285240"/>
            <a:chOff x="12496800" y="5878038"/>
            <a:chExt cx="1041400" cy="1285240"/>
          </a:xfrm>
        </p:grpSpPr>
        <p:sp>
          <p:nvSpPr>
            <p:cNvPr id="22" name="object 22"/>
            <p:cNvSpPr/>
            <p:nvPr/>
          </p:nvSpPr>
          <p:spPr>
            <a:xfrm>
              <a:off x="12496800" y="61214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74587" y="58780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8508998" y="6310655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1800" y="7458075"/>
            <a:ext cx="6284595" cy="558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b="1" spc="-5" dirty="0">
                <a:solidFill>
                  <a:srgbClr val="A09177"/>
                </a:solidFill>
                <a:latin typeface="Roboto"/>
                <a:cs typeface="Roboto"/>
              </a:rPr>
              <a:t>Notes</a:t>
            </a:r>
            <a:endParaRPr sz="1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May</a:t>
            </a: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require</a:t>
            </a:r>
            <a:r>
              <a:rPr sz="150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10" dirty="0">
                <a:solidFill>
                  <a:srgbClr val="A09177"/>
                </a:solidFill>
                <a:latin typeface="Roboto-Light"/>
                <a:cs typeface="Roboto-Light"/>
              </a:rPr>
              <a:t>KPI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definition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and</a:t>
            </a:r>
            <a:r>
              <a:rPr sz="1500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first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measurement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as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dirty="0">
                <a:solidFill>
                  <a:srgbClr val="A09177"/>
                </a:solidFill>
                <a:latin typeface="Roboto-Light"/>
                <a:cs typeface="Roboto-Light"/>
              </a:rPr>
              <a:t>part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of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15" dirty="0">
                <a:solidFill>
                  <a:srgbClr val="A09177"/>
                </a:solidFill>
                <a:latin typeface="Roboto-Light"/>
                <a:cs typeface="Roboto-Light"/>
              </a:rPr>
              <a:t>process</a:t>
            </a:r>
            <a:r>
              <a:rPr sz="1500" spc="-5" dirty="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sz="1500" spc="-20" dirty="0">
                <a:solidFill>
                  <a:srgbClr val="A09177"/>
                </a:solidFill>
                <a:latin typeface="Roboto-Light"/>
                <a:cs typeface="Roboto-Light"/>
              </a:rPr>
              <a:t>analysis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3AA93F0B-EA1A-5B47-AB04-E8CF08B658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113544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Implementation</a:t>
            </a:r>
            <a:r>
              <a:rPr spc="-5" dirty="0"/>
              <a:t> </a:t>
            </a:r>
            <a:r>
              <a:rPr spc="-25" dirty="0"/>
              <a:t>approach</a:t>
            </a:r>
            <a:r>
              <a:rPr dirty="0"/>
              <a:t> </a:t>
            </a:r>
            <a:r>
              <a:rPr spc="-35" dirty="0"/>
              <a:t>for</a:t>
            </a:r>
            <a:r>
              <a:rPr spc="5" dirty="0"/>
              <a:t> </a:t>
            </a:r>
            <a:r>
              <a:rPr spc="-30" dirty="0"/>
              <a:t>health</a:t>
            </a:r>
            <a:r>
              <a:rPr dirty="0"/>
              <a:t> </a:t>
            </a:r>
            <a:r>
              <a:rPr spc="-25" dirty="0"/>
              <a:t>supply</a:t>
            </a:r>
            <a:r>
              <a:rPr dirty="0"/>
              <a:t> </a:t>
            </a:r>
            <a:r>
              <a:rPr spc="-30" dirty="0"/>
              <a:t>chains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27338" y="4137786"/>
            <a:ext cx="965200" cy="630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Capacity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 D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el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pm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nt  plan(CDP)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7338" y="4912601"/>
            <a:ext cx="965200" cy="630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Personal 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el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pm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nt 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plan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911ECD8-9642-3143-8122-9129D30D15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935BD0AE-ACAA-410B-B67A-BBB189CA2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6254984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73590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Develop</a:t>
            </a:r>
            <a:r>
              <a:rPr spc="-30" dirty="0"/>
              <a:t> </a:t>
            </a:r>
            <a:r>
              <a:rPr spc="-40" dirty="0"/>
              <a:t>professionalisation</a:t>
            </a:r>
            <a:r>
              <a:rPr spc="-20" dirty="0"/>
              <a:t> </a:t>
            </a:r>
            <a:r>
              <a:rPr spc="-25" dirty="0"/>
              <a:t>plan</a:t>
            </a:r>
          </a:p>
        </p:txBody>
      </p:sp>
      <p:sp>
        <p:nvSpPr>
          <p:cNvPr id="3" name="object 3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60250" y="1435100"/>
            <a:ext cx="3651250" cy="6819900"/>
          </a:xfrm>
          <a:custGeom>
            <a:avLst/>
            <a:gdLst/>
            <a:ahLst/>
            <a:cxnLst/>
            <a:rect l="l" t="t" r="r" b="b"/>
            <a:pathLst>
              <a:path w="3651250" h="68199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565900"/>
                </a:lnTo>
                <a:lnTo>
                  <a:pt x="4092" y="6611557"/>
                </a:lnTo>
                <a:lnTo>
                  <a:pt x="15890" y="6654530"/>
                </a:lnTo>
                <a:lnTo>
                  <a:pt x="34677" y="6694100"/>
                </a:lnTo>
                <a:lnTo>
                  <a:pt x="59736" y="6729550"/>
                </a:lnTo>
                <a:lnTo>
                  <a:pt x="90349" y="6760163"/>
                </a:lnTo>
                <a:lnTo>
                  <a:pt x="125799" y="6785222"/>
                </a:lnTo>
                <a:lnTo>
                  <a:pt x="165369" y="6804009"/>
                </a:lnTo>
                <a:lnTo>
                  <a:pt x="208342" y="6815807"/>
                </a:lnTo>
                <a:lnTo>
                  <a:pt x="254000" y="6819900"/>
                </a:lnTo>
                <a:lnTo>
                  <a:pt x="3397250" y="6819900"/>
                </a:lnTo>
                <a:lnTo>
                  <a:pt x="3442907" y="6815807"/>
                </a:lnTo>
                <a:lnTo>
                  <a:pt x="3485880" y="6804009"/>
                </a:lnTo>
                <a:lnTo>
                  <a:pt x="3525450" y="6785222"/>
                </a:lnTo>
                <a:lnTo>
                  <a:pt x="3560900" y="6760163"/>
                </a:lnTo>
                <a:lnTo>
                  <a:pt x="3591513" y="6729550"/>
                </a:lnTo>
                <a:lnTo>
                  <a:pt x="3616572" y="6694100"/>
                </a:lnTo>
                <a:lnTo>
                  <a:pt x="3635359" y="6654530"/>
                </a:lnTo>
                <a:lnTo>
                  <a:pt x="3647157" y="6611557"/>
                </a:lnTo>
                <a:lnTo>
                  <a:pt x="3651250" y="65659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1347" y="1379817"/>
            <a:ext cx="3057525" cy="1898650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2085"/>
              </a:spcBef>
            </a:pP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Objectives</a:t>
            </a:r>
            <a:endParaRPr sz="300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85" dirty="0">
                <a:latin typeface="Roboto-Light"/>
                <a:cs typeface="Roboto-Light"/>
              </a:rPr>
              <a:t>To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develop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project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professionalisation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including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designation,</a:t>
            </a:r>
            <a:r>
              <a:rPr sz="1700" spc="-15" dirty="0">
                <a:latin typeface="Roboto-Light"/>
                <a:cs typeface="Roboto-Light"/>
              </a:rPr>
              <a:t> education and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mentorship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9198" y="1380199"/>
            <a:ext cx="3183255" cy="1581150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Inputs</a:t>
            </a:r>
            <a:endParaRPr sz="3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Capacity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development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priorities</a:t>
            </a:r>
            <a:endParaRPr sz="17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Designation</a:t>
            </a:r>
            <a:r>
              <a:rPr sz="1700" spc="-2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requirements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0925" y="1380199"/>
            <a:ext cx="3264535" cy="4882515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25" dirty="0">
                <a:solidFill>
                  <a:srgbClr val="24428E"/>
                </a:solidFill>
                <a:latin typeface="Roboto"/>
                <a:cs typeface="Roboto"/>
              </a:rPr>
              <a:t>Activities</a:t>
            </a:r>
            <a:endParaRPr sz="3000">
              <a:latin typeface="Roboto"/>
              <a:cs typeface="Roboto"/>
            </a:endParaRPr>
          </a:p>
          <a:p>
            <a:pPr marL="254000" marR="419734" indent="-229235">
              <a:lnSpc>
                <a:spcPts val="2000"/>
              </a:lnSpc>
              <a:spcBef>
                <a:spcPts val="1225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Develop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based</a:t>
            </a:r>
            <a:r>
              <a:rPr sz="1700" spc="-5" dirty="0">
                <a:latin typeface="Roboto-Light"/>
                <a:cs typeface="Roboto-Light"/>
              </a:rPr>
              <a:t> on 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optimisation </a:t>
            </a:r>
            <a:r>
              <a:rPr sz="1700" spc="-15" dirty="0">
                <a:latin typeface="Roboto-Light"/>
                <a:cs typeface="Roboto-Light"/>
              </a:rPr>
              <a:t>quantifying the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number and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potential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time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horizon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interventions</a:t>
            </a:r>
            <a:endParaRPr sz="1700">
              <a:latin typeface="Roboto-Light"/>
              <a:cs typeface="Roboto-Light"/>
            </a:endParaRPr>
          </a:p>
          <a:p>
            <a:pPr marL="254000" marR="354965" indent="-229235">
              <a:lnSpc>
                <a:spcPts val="2000"/>
              </a:lnSpc>
              <a:spcBef>
                <a:spcPts val="1495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Develop </a:t>
            </a:r>
            <a:r>
              <a:rPr sz="1700" spc="-25" dirty="0">
                <a:latin typeface="Roboto-Light"/>
                <a:cs typeface="Roboto-Light"/>
              </a:rPr>
              <a:t>professional </a:t>
            </a:r>
            <a:r>
              <a:rPr sz="1700" spc="-20" dirty="0">
                <a:latin typeface="Roboto-Light"/>
                <a:cs typeface="Roboto-Light"/>
              </a:rPr>
              <a:t>council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activities</a:t>
            </a:r>
            <a:endParaRPr sz="1700">
              <a:latin typeface="Roboto-Light"/>
              <a:cs typeface="Roboto-Light"/>
            </a:endParaRPr>
          </a:p>
          <a:p>
            <a:pPr marL="25400">
              <a:lnSpc>
                <a:spcPct val="100000"/>
              </a:lnSpc>
              <a:spcBef>
                <a:spcPts val="14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Develop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organisation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activities</a:t>
            </a:r>
            <a:endParaRPr sz="1700">
              <a:latin typeface="Roboto-Light"/>
              <a:cs typeface="Roboto-Light"/>
            </a:endParaRPr>
          </a:p>
          <a:p>
            <a:pPr marL="25400">
              <a:lnSpc>
                <a:spcPct val="100000"/>
              </a:lnSpc>
              <a:spcBef>
                <a:spcPts val="146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Develop</a:t>
            </a:r>
            <a:r>
              <a:rPr sz="1700" spc="-10" dirty="0">
                <a:latin typeface="Roboto-Light"/>
                <a:cs typeface="Roboto-Light"/>
              </a:rPr>
              <a:t> country </a:t>
            </a:r>
            <a:r>
              <a:rPr sz="1700" spc="-20" dirty="0">
                <a:latin typeface="Roboto-Light"/>
                <a:cs typeface="Roboto-Light"/>
              </a:rPr>
              <a:t>activities</a:t>
            </a:r>
            <a:endParaRPr sz="1700">
              <a:latin typeface="Roboto-Light"/>
              <a:cs typeface="Roboto-Light"/>
            </a:endParaRPr>
          </a:p>
          <a:p>
            <a:pPr marL="25400">
              <a:lnSpc>
                <a:spcPct val="100000"/>
              </a:lnSpc>
              <a:spcBef>
                <a:spcPts val="146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Develop</a:t>
            </a:r>
            <a:r>
              <a:rPr sz="1700" spc="-15" dirty="0">
                <a:latin typeface="Roboto-Light"/>
                <a:cs typeface="Roboto-Light"/>
              </a:rPr>
              <a:t> academic </a:t>
            </a:r>
            <a:r>
              <a:rPr sz="1700" spc="-20" dirty="0">
                <a:latin typeface="Roboto-Light"/>
                <a:cs typeface="Roboto-Light"/>
              </a:rPr>
              <a:t>activities</a:t>
            </a:r>
            <a:endParaRPr sz="1700">
              <a:latin typeface="Roboto-Light"/>
              <a:cs typeface="Roboto-Light"/>
            </a:endParaRPr>
          </a:p>
          <a:p>
            <a:pPr marL="254000" marR="5080" indent="-229235">
              <a:lnSpc>
                <a:spcPts val="2000"/>
              </a:lnSpc>
              <a:spcBef>
                <a:spcPts val="156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Engage </a:t>
            </a:r>
            <a:r>
              <a:rPr sz="1700" spc="-20" dirty="0">
                <a:latin typeface="Roboto-Light"/>
                <a:cs typeface="Roboto-Light"/>
              </a:rPr>
              <a:t>with </a:t>
            </a:r>
            <a:r>
              <a:rPr sz="1700" spc="-25" dirty="0">
                <a:latin typeface="Roboto-Light"/>
                <a:cs typeface="Roboto-Light"/>
              </a:rPr>
              <a:t>professional </a:t>
            </a:r>
            <a:r>
              <a:rPr sz="1700" spc="-20" dirty="0">
                <a:latin typeface="Roboto-Light"/>
                <a:cs typeface="Roboto-Light"/>
              </a:rPr>
              <a:t>bodies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assist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in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professionalisation </a:t>
            </a:r>
            <a:r>
              <a:rPr sz="1700" spc="-2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activities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63637" y="1380961"/>
            <a:ext cx="2455545" cy="113538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075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Outputs</a:t>
            </a:r>
            <a:endParaRPr sz="3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30" dirty="0">
                <a:latin typeface="Roboto-Light"/>
                <a:cs typeface="Roboto-Light"/>
              </a:rPr>
              <a:t>Professionalisation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</a:t>
            </a:r>
            <a:endParaRPr sz="1700">
              <a:latin typeface="Roboto-Light"/>
              <a:cs typeface="Roboto-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2" name="object 12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673600" y="6769100"/>
            <a:ext cx="1041400" cy="1041400"/>
            <a:chOff x="4673600" y="6769100"/>
            <a:chExt cx="1041400" cy="1041400"/>
          </a:xfrm>
        </p:grpSpPr>
        <p:sp>
          <p:nvSpPr>
            <p:cNvPr id="18" name="object 18"/>
            <p:cNvSpPr/>
            <p:nvPr/>
          </p:nvSpPr>
          <p:spPr>
            <a:xfrm>
              <a:off x="46736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26000" y="7010400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300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21" name="object 21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764DAB2B-37F4-4942-857D-C75799CAC5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799528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Create</a:t>
            </a:r>
            <a:r>
              <a:rPr spc="-10" dirty="0"/>
              <a:t> </a:t>
            </a:r>
            <a:r>
              <a:rPr spc="-30" dirty="0"/>
              <a:t>personal</a:t>
            </a:r>
            <a:r>
              <a:rPr spc="-5" dirty="0"/>
              <a:t> </a:t>
            </a:r>
            <a:r>
              <a:rPr spc="-40" dirty="0"/>
              <a:t>development</a:t>
            </a:r>
            <a:r>
              <a:rPr dirty="0"/>
              <a:t> </a:t>
            </a:r>
            <a:r>
              <a:rPr spc="-35" dirty="0"/>
              <a:t>plans</a:t>
            </a:r>
          </a:p>
        </p:txBody>
      </p:sp>
      <p:sp>
        <p:nvSpPr>
          <p:cNvPr id="3" name="object 3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60250" y="1435100"/>
            <a:ext cx="3651250" cy="6819900"/>
          </a:xfrm>
          <a:custGeom>
            <a:avLst/>
            <a:gdLst/>
            <a:ahLst/>
            <a:cxnLst/>
            <a:rect l="l" t="t" r="r" b="b"/>
            <a:pathLst>
              <a:path w="3651250" h="68199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565900"/>
                </a:lnTo>
                <a:lnTo>
                  <a:pt x="4092" y="6611557"/>
                </a:lnTo>
                <a:lnTo>
                  <a:pt x="15890" y="6654530"/>
                </a:lnTo>
                <a:lnTo>
                  <a:pt x="34677" y="6694100"/>
                </a:lnTo>
                <a:lnTo>
                  <a:pt x="59736" y="6729550"/>
                </a:lnTo>
                <a:lnTo>
                  <a:pt x="90349" y="6760163"/>
                </a:lnTo>
                <a:lnTo>
                  <a:pt x="125799" y="6785222"/>
                </a:lnTo>
                <a:lnTo>
                  <a:pt x="165369" y="6804009"/>
                </a:lnTo>
                <a:lnTo>
                  <a:pt x="208342" y="6815807"/>
                </a:lnTo>
                <a:lnTo>
                  <a:pt x="254000" y="6819900"/>
                </a:lnTo>
                <a:lnTo>
                  <a:pt x="3397250" y="6819900"/>
                </a:lnTo>
                <a:lnTo>
                  <a:pt x="3442907" y="6815807"/>
                </a:lnTo>
                <a:lnTo>
                  <a:pt x="3485880" y="6804009"/>
                </a:lnTo>
                <a:lnTo>
                  <a:pt x="3525450" y="6785222"/>
                </a:lnTo>
                <a:lnTo>
                  <a:pt x="3560900" y="6760163"/>
                </a:lnTo>
                <a:lnTo>
                  <a:pt x="3591513" y="6729550"/>
                </a:lnTo>
                <a:lnTo>
                  <a:pt x="3616572" y="6694100"/>
                </a:lnTo>
                <a:lnTo>
                  <a:pt x="3635359" y="6654530"/>
                </a:lnTo>
                <a:lnTo>
                  <a:pt x="3647157" y="6611557"/>
                </a:lnTo>
                <a:lnTo>
                  <a:pt x="3651250" y="65659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1347" y="1379817"/>
            <a:ext cx="2745740" cy="1644650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2085"/>
              </a:spcBef>
            </a:pP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Objectives</a:t>
            </a:r>
            <a:endParaRPr sz="300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5" dirty="0">
                <a:latin typeface="Roboto-Light"/>
                <a:cs typeface="Roboto-Light"/>
              </a:rPr>
              <a:t>Creation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personal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development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from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capacity</a:t>
            </a:r>
            <a:r>
              <a:rPr sz="1700" spc="-3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development</a:t>
            </a:r>
            <a:r>
              <a:rPr sz="1700" spc="-2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9198" y="1380199"/>
            <a:ext cx="3190875" cy="3168650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Inputs</a:t>
            </a:r>
            <a:endParaRPr sz="3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Capacity </a:t>
            </a:r>
            <a:r>
              <a:rPr sz="1700" spc="-20" dirty="0">
                <a:latin typeface="Roboto-Light"/>
                <a:cs typeface="Roboto-Light"/>
              </a:rPr>
              <a:t>development</a:t>
            </a:r>
            <a:r>
              <a:rPr sz="1700" spc="-10" dirty="0">
                <a:latin typeface="Roboto-Light"/>
                <a:cs typeface="Roboto-Light"/>
              </a:rPr>
              <a:t> portfolio</a:t>
            </a:r>
            <a:endParaRPr sz="17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30" dirty="0">
                <a:latin typeface="Roboto-Light"/>
                <a:cs typeface="Roboto-Light"/>
              </a:rPr>
              <a:t>Professionalisation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</a:t>
            </a:r>
            <a:endParaRPr sz="17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Succession</a:t>
            </a:r>
            <a:r>
              <a:rPr sz="1700" spc="-20" dirty="0">
                <a:latin typeface="Roboto-Light"/>
                <a:cs typeface="Roboto-Light"/>
              </a:rPr>
              <a:t> planning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initiatives</a:t>
            </a:r>
            <a:endParaRPr sz="1700">
              <a:latin typeface="Roboto-Light"/>
              <a:cs typeface="Roboto-Light"/>
            </a:endParaRPr>
          </a:p>
          <a:p>
            <a:pPr marL="241300" marR="426084" indent="-229235">
              <a:lnSpc>
                <a:spcPts val="2000"/>
              </a:lnSpc>
              <a:spcBef>
                <a:spcPts val="156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Performance </a:t>
            </a:r>
            <a:r>
              <a:rPr sz="1700" spc="-20" dirty="0">
                <a:latin typeface="Roboto-Light"/>
                <a:cs typeface="Roboto-Light"/>
              </a:rPr>
              <a:t>management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initiatives</a:t>
            </a:r>
            <a:endParaRPr sz="17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30" dirty="0">
                <a:latin typeface="Roboto-Light"/>
                <a:cs typeface="Roboto-Light"/>
              </a:rPr>
              <a:t>Available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education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training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0925" y="1380199"/>
            <a:ext cx="3238500" cy="4754880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25" dirty="0">
                <a:solidFill>
                  <a:srgbClr val="24428E"/>
                </a:solidFill>
                <a:latin typeface="Roboto"/>
                <a:cs typeface="Roboto"/>
              </a:rPr>
              <a:t>Activities</a:t>
            </a:r>
            <a:endParaRPr sz="3000" dirty="0">
              <a:latin typeface="Roboto"/>
              <a:cs typeface="Roboto"/>
            </a:endParaRPr>
          </a:p>
          <a:p>
            <a:pPr marL="254000" marR="35560" indent="-229235">
              <a:lnSpc>
                <a:spcPts val="2000"/>
              </a:lnSpc>
              <a:spcBef>
                <a:spcPts val="1225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5" dirty="0">
                <a:latin typeface="Roboto-Light"/>
                <a:cs typeface="Roboto-Light"/>
              </a:rPr>
              <a:t>Review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role-based 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recommendation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from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capacity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development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including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lang="en-US" sz="1700" spc="-10" dirty="0">
                <a:latin typeface="Roboto-Light"/>
                <a:cs typeface="Roboto-Light"/>
              </a:rPr>
              <a:t>CPD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requirements</a:t>
            </a:r>
            <a:endParaRPr sz="1700" dirty="0">
              <a:latin typeface="Roboto-Light"/>
              <a:cs typeface="Roboto-Light"/>
            </a:endParaRPr>
          </a:p>
          <a:p>
            <a:pPr marL="254000" marR="35560" indent="-229235">
              <a:lnSpc>
                <a:spcPts val="2000"/>
              </a:lnSpc>
              <a:spcBef>
                <a:spcPts val="1495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Analyse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individual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recommendation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from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capacity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development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including</a:t>
            </a:r>
            <a:r>
              <a:rPr sz="1700" spc="-10" dirty="0">
                <a:latin typeface="Roboto-Light"/>
                <a:cs typeface="Roboto-Light"/>
              </a:rPr>
              <a:t> cpd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requirements</a:t>
            </a:r>
            <a:endParaRPr sz="1700" dirty="0">
              <a:latin typeface="Roboto-Light"/>
              <a:cs typeface="Roboto-Light"/>
            </a:endParaRPr>
          </a:p>
          <a:p>
            <a:pPr marL="254000" marR="127000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Individual</a:t>
            </a:r>
            <a:r>
              <a:rPr sz="1700" spc="-25" dirty="0">
                <a:latin typeface="Roboto-Light"/>
                <a:cs typeface="Roboto-Light"/>
              </a:rPr>
              <a:t> conversations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based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5" dirty="0">
                <a:latin typeface="Roboto-Light"/>
                <a:cs typeface="Roboto-Light"/>
              </a:rPr>
              <a:t>on</a:t>
            </a:r>
            <a:r>
              <a:rPr sz="1700" spc="-10" dirty="0">
                <a:latin typeface="Roboto-Light"/>
                <a:cs typeface="Roboto-Light"/>
              </a:rPr>
              <a:t> hr </a:t>
            </a:r>
            <a:r>
              <a:rPr sz="1700" spc="-20" dirty="0">
                <a:latin typeface="Roboto-Light"/>
                <a:cs typeface="Roboto-Light"/>
              </a:rPr>
              <a:t>recommendation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from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capacity </a:t>
            </a:r>
            <a:r>
              <a:rPr sz="1700" spc="-20" dirty="0">
                <a:latin typeface="Roboto-Light"/>
                <a:cs typeface="Roboto-Light"/>
              </a:rPr>
              <a:t>development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</a:t>
            </a:r>
            <a:endParaRPr sz="1700" dirty="0">
              <a:latin typeface="Roboto-Light"/>
              <a:cs typeface="Roboto-Light"/>
            </a:endParaRPr>
          </a:p>
          <a:p>
            <a:pPr marL="254000" marR="5080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Develop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individual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get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buy </a:t>
            </a:r>
            <a:r>
              <a:rPr sz="1700" spc="-15" dirty="0">
                <a:latin typeface="Roboto-Light"/>
                <a:cs typeface="Roboto-Light"/>
              </a:rPr>
              <a:t>in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from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employee</a:t>
            </a:r>
            <a:endParaRPr sz="1700" dirty="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63637" y="1381723"/>
            <a:ext cx="2881630" cy="113411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070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Outputs</a:t>
            </a:r>
            <a:endParaRPr sz="3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Personal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development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plans</a:t>
            </a:r>
            <a:endParaRPr sz="1700">
              <a:latin typeface="Roboto-Light"/>
              <a:cs typeface="Roboto-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2" name="object 12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673600" y="6769100"/>
            <a:ext cx="1041400" cy="1041400"/>
            <a:chOff x="4673600" y="6769100"/>
            <a:chExt cx="1041400" cy="1041400"/>
          </a:xfrm>
        </p:grpSpPr>
        <p:sp>
          <p:nvSpPr>
            <p:cNvPr id="18" name="object 18"/>
            <p:cNvSpPr/>
            <p:nvPr/>
          </p:nvSpPr>
          <p:spPr>
            <a:xfrm>
              <a:off x="46736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26000" y="7010400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300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21" name="object 21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EB684309-8221-1D49-9609-763CC2B79B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93014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S4.3</a:t>
            </a:r>
            <a:r>
              <a:rPr spc="-5" dirty="0"/>
              <a:t> </a:t>
            </a:r>
            <a:r>
              <a:rPr spc="-50" dirty="0"/>
              <a:t>Develop</a:t>
            </a:r>
            <a:r>
              <a:rPr dirty="0"/>
              <a:t> </a:t>
            </a:r>
            <a:r>
              <a:rPr spc="-25" dirty="0"/>
              <a:t>Capacity</a:t>
            </a:r>
            <a:r>
              <a:rPr spc="-5" dirty="0"/>
              <a:t> </a:t>
            </a:r>
            <a:r>
              <a:rPr spc="-40" dirty="0"/>
              <a:t>Development</a:t>
            </a:r>
            <a:r>
              <a:rPr dirty="0"/>
              <a:t> </a:t>
            </a:r>
            <a:r>
              <a:rPr spc="-40" dirty="0"/>
              <a:t>Plan</a:t>
            </a:r>
          </a:p>
        </p:txBody>
      </p:sp>
      <p:sp>
        <p:nvSpPr>
          <p:cNvPr id="3" name="object 3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602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1347" y="1379817"/>
            <a:ext cx="3042285" cy="1898650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2085"/>
              </a:spcBef>
            </a:pP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Objectives</a:t>
            </a:r>
            <a:endParaRPr sz="300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85" dirty="0">
                <a:latin typeface="Roboto-Light"/>
                <a:cs typeface="Roboto-Light"/>
              </a:rPr>
              <a:t>To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quantify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plan 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organisation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wide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education </a:t>
            </a:r>
            <a:r>
              <a:rPr sz="1700" spc="-15" dirty="0">
                <a:latin typeface="Roboto-Light"/>
                <a:cs typeface="Roboto-Light"/>
              </a:rPr>
              <a:t> and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designation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activities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 </a:t>
            </a:r>
            <a:r>
              <a:rPr sz="1700" spc="-39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balance</a:t>
            </a:r>
            <a:r>
              <a:rPr sz="1700" spc="-2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-25" dirty="0">
                <a:latin typeface="Roboto-Light"/>
                <a:cs typeface="Roboto-Light"/>
              </a:rPr>
              <a:t> available</a:t>
            </a:r>
            <a:r>
              <a:rPr sz="1700" spc="-20" dirty="0">
                <a:latin typeface="Roboto-Light"/>
                <a:cs typeface="Roboto-Light"/>
              </a:rPr>
              <a:t> resources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9198" y="1380199"/>
            <a:ext cx="3140075" cy="2025650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Inputs</a:t>
            </a:r>
            <a:endParaRPr sz="30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30" dirty="0" err="1">
                <a:latin typeface="Roboto-Light"/>
                <a:cs typeface="Roboto-Light"/>
              </a:rPr>
              <a:t>Professionalisation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lang="en-US" sz="1700" spc="-10" dirty="0">
                <a:latin typeface="Roboto-Light"/>
                <a:cs typeface="Roboto-Light"/>
              </a:rPr>
              <a:t>p</a:t>
            </a:r>
            <a:r>
              <a:rPr sz="1700" spc="-20" dirty="0">
                <a:latin typeface="Roboto-Light"/>
                <a:cs typeface="Roboto-Light"/>
              </a:rPr>
              <a:t>lan</a:t>
            </a:r>
            <a:endParaRPr sz="1700" dirty="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30" dirty="0">
                <a:latin typeface="Roboto-Light"/>
                <a:cs typeface="Roboto-Light"/>
              </a:rPr>
              <a:t>Professional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lang="en-US" sz="1700" spc="-20" dirty="0">
                <a:latin typeface="Roboto-Light"/>
                <a:cs typeface="Roboto-Light"/>
              </a:rPr>
              <a:t>d</a:t>
            </a:r>
            <a:r>
              <a:rPr sz="1700" spc="-20" dirty="0">
                <a:latin typeface="Roboto-Light"/>
                <a:cs typeface="Roboto-Light"/>
              </a:rPr>
              <a:t>evelopment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lang="en-US" sz="1700" spc="-20" dirty="0">
                <a:latin typeface="Roboto-Light"/>
                <a:cs typeface="Roboto-Light"/>
              </a:rPr>
              <a:t>p</a:t>
            </a:r>
            <a:r>
              <a:rPr sz="1700" spc="-20" dirty="0">
                <a:latin typeface="Roboto-Light"/>
                <a:cs typeface="Roboto-Light"/>
              </a:rPr>
              <a:t>lan</a:t>
            </a:r>
            <a:endParaRPr sz="1700" dirty="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5" dirty="0">
                <a:latin typeface="Roboto-Light"/>
                <a:cs typeface="Roboto-Light"/>
              </a:rPr>
              <a:t>Funding</a:t>
            </a:r>
            <a:r>
              <a:rPr sz="1700" spc="-15" dirty="0">
                <a:latin typeface="Roboto-Light"/>
                <a:cs typeface="Roboto-Light"/>
              </a:rPr>
              <a:t> and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lang="en-US" sz="1700" spc="-10" dirty="0">
                <a:latin typeface="Roboto-Light"/>
                <a:cs typeface="Roboto-Light"/>
              </a:rPr>
              <a:t>b</a:t>
            </a:r>
            <a:r>
              <a:rPr sz="1700" spc="-20" dirty="0">
                <a:latin typeface="Roboto-Light"/>
                <a:cs typeface="Roboto-Light"/>
              </a:rPr>
              <a:t>udgets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lang="en-US" sz="1700" spc="-30" dirty="0">
                <a:latin typeface="Roboto-Light"/>
                <a:cs typeface="Roboto-Light"/>
              </a:rPr>
              <a:t>a</a:t>
            </a:r>
            <a:r>
              <a:rPr sz="1700" spc="-30" dirty="0">
                <a:latin typeface="Roboto-Light"/>
                <a:cs typeface="Roboto-Light"/>
              </a:rPr>
              <a:t>vailable</a:t>
            </a:r>
            <a:endParaRPr sz="1700" dirty="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0925" y="1380199"/>
            <a:ext cx="2997835" cy="3549015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25" dirty="0">
                <a:solidFill>
                  <a:srgbClr val="24428E"/>
                </a:solidFill>
                <a:latin typeface="Roboto"/>
                <a:cs typeface="Roboto"/>
              </a:rPr>
              <a:t>Activities</a:t>
            </a:r>
            <a:endParaRPr sz="3000" dirty="0">
              <a:latin typeface="Roboto"/>
              <a:cs typeface="Roboto"/>
            </a:endParaRPr>
          </a:p>
          <a:p>
            <a:pPr marL="254000" marR="144780" indent="-229235">
              <a:lnSpc>
                <a:spcPts val="2000"/>
              </a:lnSpc>
              <a:spcBef>
                <a:spcPts val="1225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5" dirty="0">
                <a:latin typeface="Roboto-Light"/>
                <a:cs typeface="Roboto-Light"/>
              </a:rPr>
              <a:t>Prepare</a:t>
            </a:r>
            <a:r>
              <a:rPr sz="1700" spc="-15" dirty="0">
                <a:latin typeface="Roboto-Light"/>
                <a:cs typeface="Roboto-Light"/>
              </a:rPr>
              <a:t> schedule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groups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employees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against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professionalisation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 </a:t>
            </a:r>
            <a:r>
              <a:rPr sz="1700" spc="-39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PDPs</a:t>
            </a:r>
            <a:endParaRPr sz="1700" dirty="0">
              <a:latin typeface="Roboto-Light"/>
              <a:cs typeface="Roboto-Light"/>
            </a:endParaRPr>
          </a:p>
          <a:p>
            <a:pPr marL="254000" marR="5080" indent="-229235">
              <a:lnSpc>
                <a:spcPts val="2000"/>
              </a:lnSpc>
              <a:spcBef>
                <a:spcPts val="1495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5" dirty="0">
                <a:latin typeface="Roboto-Light"/>
                <a:cs typeface="Roboto-Light"/>
              </a:rPr>
              <a:t>Prepare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lang="en-US" sz="1700" spc="-15" dirty="0">
                <a:latin typeface="Roboto-Light"/>
                <a:cs typeface="Roboto-Light"/>
              </a:rPr>
              <a:t>c</a:t>
            </a:r>
            <a:r>
              <a:rPr sz="1700" spc="-15" dirty="0">
                <a:latin typeface="Roboto-Light"/>
                <a:cs typeface="Roboto-Light"/>
              </a:rPr>
              <a:t>osting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proposed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interventions</a:t>
            </a:r>
            <a:endParaRPr sz="1700" dirty="0">
              <a:latin typeface="Roboto-Light"/>
              <a:cs typeface="Roboto-Light"/>
            </a:endParaRPr>
          </a:p>
          <a:p>
            <a:pPr marL="254000" marR="13970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Balance interventions against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funding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10" dirty="0">
                <a:latin typeface="Roboto-Light"/>
                <a:cs typeface="Roboto-Light"/>
              </a:rPr>
              <a:t> budgetary 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constraints</a:t>
            </a:r>
            <a:endParaRPr sz="1700" dirty="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63637" y="1380961"/>
            <a:ext cx="3119120" cy="1642745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075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Outputs</a:t>
            </a:r>
            <a:endParaRPr sz="3000" dirty="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0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5" dirty="0" err="1">
                <a:latin typeface="Roboto-Light"/>
                <a:cs typeface="Roboto-Light"/>
              </a:rPr>
              <a:t>Organisational</a:t>
            </a:r>
            <a:r>
              <a:rPr sz="1700" spc="-2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lang="en-US" sz="1700" spc="-10" dirty="0">
                <a:latin typeface="Roboto-Light"/>
                <a:cs typeface="Roboto-Light"/>
              </a:rPr>
              <a:t>c</a:t>
            </a:r>
            <a:r>
              <a:rPr sz="1700" spc="-10" dirty="0">
                <a:latin typeface="Roboto-Light"/>
                <a:cs typeface="Roboto-Light"/>
              </a:rPr>
              <a:t>apacity </a:t>
            </a:r>
            <a:r>
              <a:rPr lang="en-US" sz="1700" spc="-20" dirty="0">
                <a:latin typeface="Roboto-Light"/>
                <a:cs typeface="Roboto-Light"/>
              </a:rPr>
              <a:t>d</a:t>
            </a:r>
            <a:r>
              <a:rPr sz="1700" spc="-20" dirty="0">
                <a:latin typeface="Roboto-Light"/>
                <a:cs typeface="Roboto-Light"/>
              </a:rPr>
              <a:t>evelopment </a:t>
            </a:r>
            <a:r>
              <a:rPr lang="en-US" sz="1700" spc="-20" dirty="0">
                <a:latin typeface="Roboto-Light"/>
                <a:cs typeface="Roboto-Light"/>
              </a:rPr>
              <a:t>p</a:t>
            </a:r>
            <a:r>
              <a:rPr sz="1700" spc="-20" dirty="0">
                <a:latin typeface="Roboto-Light"/>
                <a:cs typeface="Roboto-Light"/>
              </a:rPr>
              <a:t>lan for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all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included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organisations</a:t>
            </a:r>
            <a:endParaRPr sz="1700" dirty="0">
              <a:latin typeface="Roboto-Light"/>
              <a:cs typeface="Roboto-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2" name="object 12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673600" y="6769100"/>
            <a:ext cx="1041400" cy="1041400"/>
            <a:chOff x="4673600" y="6769100"/>
            <a:chExt cx="1041400" cy="1041400"/>
          </a:xfrm>
        </p:grpSpPr>
        <p:sp>
          <p:nvSpPr>
            <p:cNvPr id="18" name="object 18"/>
            <p:cNvSpPr/>
            <p:nvPr/>
          </p:nvSpPr>
          <p:spPr>
            <a:xfrm>
              <a:off x="46736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26000" y="7010400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300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21" name="object 21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4ADCF347-350B-B146-892F-491F84292A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0850" y="1352550"/>
            <a:ext cx="15354300" cy="6750050"/>
            <a:chOff x="450850" y="1352550"/>
            <a:chExt cx="15354300" cy="6750050"/>
          </a:xfrm>
        </p:grpSpPr>
        <p:sp>
          <p:nvSpPr>
            <p:cNvPr id="4" name="object 4"/>
            <p:cNvSpPr/>
            <p:nvPr/>
          </p:nvSpPr>
          <p:spPr>
            <a:xfrm>
              <a:off x="450850" y="1352550"/>
              <a:ext cx="15354300" cy="6750050"/>
            </a:xfrm>
            <a:custGeom>
              <a:avLst/>
              <a:gdLst/>
              <a:ahLst/>
              <a:cxnLst/>
              <a:rect l="l" t="t" r="r" b="b"/>
              <a:pathLst>
                <a:path w="15354300" h="6750050">
                  <a:moveTo>
                    <a:pt x="1510030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6496050"/>
                  </a:lnTo>
                  <a:lnTo>
                    <a:pt x="4092" y="6541707"/>
                  </a:lnTo>
                  <a:lnTo>
                    <a:pt x="15890" y="6584680"/>
                  </a:lnTo>
                  <a:lnTo>
                    <a:pt x="34677" y="6624250"/>
                  </a:lnTo>
                  <a:lnTo>
                    <a:pt x="59736" y="6659700"/>
                  </a:lnTo>
                  <a:lnTo>
                    <a:pt x="90349" y="6690313"/>
                  </a:lnTo>
                  <a:lnTo>
                    <a:pt x="125799" y="6715372"/>
                  </a:lnTo>
                  <a:lnTo>
                    <a:pt x="165369" y="6734159"/>
                  </a:lnTo>
                  <a:lnTo>
                    <a:pt x="208342" y="6745957"/>
                  </a:lnTo>
                  <a:lnTo>
                    <a:pt x="254000" y="6750050"/>
                  </a:lnTo>
                  <a:lnTo>
                    <a:pt x="15100300" y="6750050"/>
                  </a:lnTo>
                  <a:lnTo>
                    <a:pt x="15145957" y="6745957"/>
                  </a:lnTo>
                  <a:lnTo>
                    <a:pt x="15188930" y="6734159"/>
                  </a:lnTo>
                  <a:lnTo>
                    <a:pt x="15228500" y="6715372"/>
                  </a:lnTo>
                  <a:lnTo>
                    <a:pt x="15263950" y="6690313"/>
                  </a:lnTo>
                  <a:lnTo>
                    <a:pt x="15294563" y="6659700"/>
                  </a:lnTo>
                  <a:lnTo>
                    <a:pt x="15319622" y="6624250"/>
                  </a:lnTo>
                  <a:lnTo>
                    <a:pt x="15338409" y="6584680"/>
                  </a:lnTo>
                  <a:lnTo>
                    <a:pt x="15350207" y="6541707"/>
                  </a:lnTo>
                  <a:lnTo>
                    <a:pt x="15354300" y="6496050"/>
                  </a:lnTo>
                  <a:lnTo>
                    <a:pt x="15354300" y="254000"/>
                  </a:lnTo>
                  <a:lnTo>
                    <a:pt x="15350207" y="208342"/>
                  </a:lnTo>
                  <a:lnTo>
                    <a:pt x="15338409" y="165369"/>
                  </a:lnTo>
                  <a:lnTo>
                    <a:pt x="15319622" y="125799"/>
                  </a:lnTo>
                  <a:lnTo>
                    <a:pt x="15294563" y="90349"/>
                  </a:lnTo>
                  <a:lnTo>
                    <a:pt x="15263950" y="59736"/>
                  </a:lnTo>
                  <a:lnTo>
                    <a:pt x="15228500" y="34677"/>
                  </a:lnTo>
                  <a:lnTo>
                    <a:pt x="15188930" y="15890"/>
                  </a:lnTo>
                  <a:lnTo>
                    <a:pt x="15145957" y="4092"/>
                  </a:lnTo>
                  <a:lnTo>
                    <a:pt x="1510030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40400" y="2514600"/>
              <a:ext cx="4724400" cy="2362200"/>
            </a:xfrm>
            <a:custGeom>
              <a:avLst/>
              <a:gdLst/>
              <a:ahLst/>
              <a:cxnLst/>
              <a:rect l="l" t="t" r="r" b="b"/>
              <a:pathLst>
                <a:path w="4724400" h="2362200">
                  <a:moveTo>
                    <a:pt x="4724400" y="0"/>
                  </a:moveTo>
                  <a:lnTo>
                    <a:pt x="0" y="0"/>
                  </a:lnTo>
                  <a:lnTo>
                    <a:pt x="482" y="48204"/>
                  </a:lnTo>
                  <a:lnTo>
                    <a:pt x="1922" y="96173"/>
                  </a:lnTo>
                  <a:lnTo>
                    <a:pt x="4311" y="143898"/>
                  </a:lnTo>
                  <a:lnTo>
                    <a:pt x="7639" y="191370"/>
                  </a:lnTo>
                  <a:lnTo>
                    <a:pt x="11898" y="238579"/>
                  </a:lnTo>
                  <a:lnTo>
                    <a:pt x="17079" y="285517"/>
                  </a:lnTo>
                  <a:lnTo>
                    <a:pt x="23172" y="332174"/>
                  </a:lnTo>
                  <a:lnTo>
                    <a:pt x="30168" y="378540"/>
                  </a:lnTo>
                  <a:lnTo>
                    <a:pt x="38058" y="424608"/>
                  </a:lnTo>
                  <a:lnTo>
                    <a:pt x="46832" y="470368"/>
                  </a:lnTo>
                  <a:lnTo>
                    <a:pt x="56483" y="515810"/>
                  </a:lnTo>
                  <a:lnTo>
                    <a:pt x="67000" y="560925"/>
                  </a:lnTo>
                  <a:lnTo>
                    <a:pt x="78374" y="605705"/>
                  </a:lnTo>
                  <a:lnTo>
                    <a:pt x="90596" y="650140"/>
                  </a:lnTo>
                  <a:lnTo>
                    <a:pt x="103658" y="694221"/>
                  </a:lnTo>
                  <a:lnTo>
                    <a:pt x="117549" y="737938"/>
                  </a:lnTo>
                  <a:lnTo>
                    <a:pt x="132261" y="781284"/>
                  </a:lnTo>
                  <a:lnTo>
                    <a:pt x="147785" y="824248"/>
                  </a:lnTo>
                  <a:lnTo>
                    <a:pt x="164111" y="866821"/>
                  </a:lnTo>
                  <a:lnTo>
                    <a:pt x="181230" y="908995"/>
                  </a:lnTo>
                  <a:lnTo>
                    <a:pt x="199134" y="950759"/>
                  </a:lnTo>
                  <a:lnTo>
                    <a:pt x="217812" y="992106"/>
                  </a:lnTo>
                  <a:lnTo>
                    <a:pt x="237256" y="1033025"/>
                  </a:lnTo>
                  <a:lnTo>
                    <a:pt x="257457" y="1073508"/>
                  </a:lnTo>
                  <a:lnTo>
                    <a:pt x="278406" y="1113546"/>
                  </a:lnTo>
                  <a:lnTo>
                    <a:pt x="300093" y="1153128"/>
                  </a:lnTo>
                  <a:lnTo>
                    <a:pt x="322509" y="1192247"/>
                  </a:lnTo>
                  <a:lnTo>
                    <a:pt x="345645" y="1230893"/>
                  </a:lnTo>
                  <a:lnTo>
                    <a:pt x="369492" y="1269057"/>
                  </a:lnTo>
                  <a:lnTo>
                    <a:pt x="394041" y="1306730"/>
                  </a:lnTo>
                  <a:lnTo>
                    <a:pt x="419283" y="1343902"/>
                  </a:lnTo>
                  <a:lnTo>
                    <a:pt x="445208" y="1380564"/>
                  </a:lnTo>
                  <a:lnTo>
                    <a:pt x="471807" y="1416708"/>
                  </a:lnTo>
                  <a:lnTo>
                    <a:pt x="499071" y="1452324"/>
                  </a:lnTo>
                  <a:lnTo>
                    <a:pt x="526992" y="1487402"/>
                  </a:lnTo>
                  <a:lnTo>
                    <a:pt x="555559" y="1521935"/>
                  </a:lnTo>
                  <a:lnTo>
                    <a:pt x="584764" y="1555912"/>
                  </a:lnTo>
                  <a:lnTo>
                    <a:pt x="614598" y="1589325"/>
                  </a:lnTo>
                  <a:lnTo>
                    <a:pt x="645051" y="1622164"/>
                  </a:lnTo>
                  <a:lnTo>
                    <a:pt x="676114" y="1654421"/>
                  </a:lnTo>
                  <a:lnTo>
                    <a:pt x="707778" y="1686085"/>
                  </a:lnTo>
                  <a:lnTo>
                    <a:pt x="740035" y="1717148"/>
                  </a:lnTo>
                  <a:lnTo>
                    <a:pt x="772874" y="1747601"/>
                  </a:lnTo>
                  <a:lnTo>
                    <a:pt x="806287" y="1777435"/>
                  </a:lnTo>
                  <a:lnTo>
                    <a:pt x="840264" y="1806640"/>
                  </a:lnTo>
                  <a:lnTo>
                    <a:pt x="874797" y="1835207"/>
                  </a:lnTo>
                  <a:lnTo>
                    <a:pt x="909875" y="1863128"/>
                  </a:lnTo>
                  <a:lnTo>
                    <a:pt x="945491" y="1890392"/>
                  </a:lnTo>
                  <a:lnTo>
                    <a:pt x="981635" y="1916991"/>
                  </a:lnTo>
                  <a:lnTo>
                    <a:pt x="1018297" y="1942916"/>
                  </a:lnTo>
                  <a:lnTo>
                    <a:pt x="1055469" y="1968158"/>
                  </a:lnTo>
                  <a:lnTo>
                    <a:pt x="1093142" y="1992707"/>
                  </a:lnTo>
                  <a:lnTo>
                    <a:pt x="1131306" y="2016554"/>
                  </a:lnTo>
                  <a:lnTo>
                    <a:pt x="1169952" y="2039690"/>
                  </a:lnTo>
                  <a:lnTo>
                    <a:pt x="1209071" y="2062106"/>
                  </a:lnTo>
                  <a:lnTo>
                    <a:pt x="1248653" y="2083793"/>
                  </a:lnTo>
                  <a:lnTo>
                    <a:pt x="1288691" y="2104742"/>
                  </a:lnTo>
                  <a:lnTo>
                    <a:pt x="1329174" y="2124943"/>
                  </a:lnTo>
                  <a:lnTo>
                    <a:pt x="1370093" y="2144387"/>
                  </a:lnTo>
                  <a:lnTo>
                    <a:pt x="1411440" y="2163065"/>
                  </a:lnTo>
                  <a:lnTo>
                    <a:pt x="1453204" y="2180969"/>
                  </a:lnTo>
                  <a:lnTo>
                    <a:pt x="1495378" y="2198088"/>
                  </a:lnTo>
                  <a:lnTo>
                    <a:pt x="1537951" y="2214414"/>
                  </a:lnTo>
                  <a:lnTo>
                    <a:pt x="1580915" y="2229938"/>
                  </a:lnTo>
                  <a:lnTo>
                    <a:pt x="1624261" y="2244650"/>
                  </a:lnTo>
                  <a:lnTo>
                    <a:pt x="1667978" y="2258541"/>
                  </a:lnTo>
                  <a:lnTo>
                    <a:pt x="1712059" y="2271603"/>
                  </a:lnTo>
                  <a:lnTo>
                    <a:pt x="1756494" y="2283825"/>
                  </a:lnTo>
                  <a:lnTo>
                    <a:pt x="1801274" y="2295199"/>
                  </a:lnTo>
                  <a:lnTo>
                    <a:pt x="1846389" y="2305716"/>
                  </a:lnTo>
                  <a:lnTo>
                    <a:pt x="1891831" y="2315367"/>
                  </a:lnTo>
                  <a:lnTo>
                    <a:pt x="1937591" y="2324141"/>
                  </a:lnTo>
                  <a:lnTo>
                    <a:pt x="1983659" y="2332031"/>
                  </a:lnTo>
                  <a:lnTo>
                    <a:pt x="2030025" y="2339027"/>
                  </a:lnTo>
                  <a:lnTo>
                    <a:pt x="2076682" y="2345120"/>
                  </a:lnTo>
                  <a:lnTo>
                    <a:pt x="2123620" y="2350301"/>
                  </a:lnTo>
                  <a:lnTo>
                    <a:pt x="2170829" y="2354560"/>
                  </a:lnTo>
                  <a:lnTo>
                    <a:pt x="2218301" y="2357888"/>
                  </a:lnTo>
                  <a:lnTo>
                    <a:pt x="2266026" y="2360277"/>
                  </a:lnTo>
                  <a:lnTo>
                    <a:pt x="2313995" y="2361717"/>
                  </a:lnTo>
                  <a:lnTo>
                    <a:pt x="2362200" y="2362200"/>
                  </a:lnTo>
                  <a:lnTo>
                    <a:pt x="2410404" y="2361717"/>
                  </a:lnTo>
                  <a:lnTo>
                    <a:pt x="2458373" y="2360277"/>
                  </a:lnTo>
                  <a:lnTo>
                    <a:pt x="2506098" y="2357888"/>
                  </a:lnTo>
                  <a:lnTo>
                    <a:pt x="2553570" y="2354560"/>
                  </a:lnTo>
                  <a:lnTo>
                    <a:pt x="2600779" y="2350301"/>
                  </a:lnTo>
                  <a:lnTo>
                    <a:pt x="2647717" y="2345120"/>
                  </a:lnTo>
                  <a:lnTo>
                    <a:pt x="2694374" y="2339027"/>
                  </a:lnTo>
                  <a:lnTo>
                    <a:pt x="2740740" y="2332031"/>
                  </a:lnTo>
                  <a:lnTo>
                    <a:pt x="2786808" y="2324141"/>
                  </a:lnTo>
                  <a:lnTo>
                    <a:pt x="2832568" y="2315367"/>
                  </a:lnTo>
                  <a:lnTo>
                    <a:pt x="2878010" y="2305716"/>
                  </a:lnTo>
                  <a:lnTo>
                    <a:pt x="2923125" y="2295199"/>
                  </a:lnTo>
                  <a:lnTo>
                    <a:pt x="2967905" y="2283825"/>
                  </a:lnTo>
                  <a:lnTo>
                    <a:pt x="3012340" y="2271603"/>
                  </a:lnTo>
                  <a:lnTo>
                    <a:pt x="3056421" y="2258541"/>
                  </a:lnTo>
                  <a:lnTo>
                    <a:pt x="3100138" y="2244650"/>
                  </a:lnTo>
                  <a:lnTo>
                    <a:pt x="3143484" y="2229938"/>
                  </a:lnTo>
                  <a:lnTo>
                    <a:pt x="3186448" y="2214414"/>
                  </a:lnTo>
                  <a:lnTo>
                    <a:pt x="3229021" y="2198088"/>
                  </a:lnTo>
                  <a:lnTo>
                    <a:pt x="3271195" y="2180969"/>
                  </a:lnTo>
                  <a:lnTo>
                    <a:pt x="3312959" y="2163065"/>
                  </a:lnTo>
                  <a:lnTo>
                    <a:pt x="3354306" y="2144387"/>
                  </a:lnTo>
                  <a:lnTo>
                    <a:pt x="3395225" y="2124943"/>
                  </a:lnTo>
                  <a:lnTo>
                    <a:pt x="3435708" y="2104742"/>
                  </a:lnTo>
                  <a:lnTo>
                    <a:pt x="3475746" y="2083793"/>
                  </a:lnTo>
                  <a:lnTo>
                    <a:pt x="3515328" y="2062106"/>
                  </a:lnTo>
                  <a:lnTo>
                    <a:pt x="3554447" y="2039690"/>
                  </a:lnTo>
                  <a:lnTo>
                    <a:pt x="3593093" y="2016554"/>
                  </a:lnTo>
                  <a:lnTo>
                    <a:pt x="3631257" y="1992707"/>
                  </a:lnTo>
                  <a:lnTo>
                    <a:pt x="3668930" y="1968158"/>
                  </a:lnTo>
                  <a:lnTo>
                    <a:pt x="3706102" y="1942916"/>
                  </a:lnTo>
                  <a:lnTo>
                    <a:pt x="3742764" y="1916991"/>
                  </a:lnTo>
                  <a:lnTo>
                    <a:pt x="3778908" y="1890392"/>
                  </a:lnTo>
                  <a:lnTo>
                    <a:pt x="3814524" y="1863128"/>
                  </a:lnTo>
                  <a:lnTo>
                    <a:pt x="3849602" y="1835207"/>
                  </a:lnTo>
                  <a:lnTo>
                    <a:pt x="3884135" y="1806640"/>
                  </a:lnTo>
                  <a:lnTo>
                    <a:pt x="3918112" y="1777435"/>
                  </a:lnTo>
                  <a:lnTo>
                    <a:pt x="3951525" y="1747601"/>
                  </a:lnTo>
                  <a:lnTo>
                    <a:pt x="3984364" y="1717148"/>
                  </a:lnTo>
                  <a:lnTo>
                    <a:pt x="4016621" y="1686085"/>
                  </a:lnTo>
                  <a:lnTo>
                    <a:pt x="4048285" y="1654421"/>
                  </a:lnTo>
                  <a:lnTo>
                    <a:pt x="4079348" y="1622164"/>
                  </a:lnTo>
                  <a:lnTo>
                    <a:pt x="4109801" y="1589325"/>
                  </a:lnTo>
                  <a:lnTo>
                    <a:pt x="4139635" y="1555912"/>
                  </a:lnTo>
                  <a:lnTo>
                    <a:pt x="4168840" y="1521935"/>
                  </a:lnTo>
                  <a:lnTo>
                    <a:pt x="4197407" y="1487402"/>
                  </a:lnTo>
                  <a:lnTo>
                    <a:pt x="4225328" y="1452324"/>
                  </a:lnTo>
                  <a:lnTo>
                    <a:pt x="4252592" y="1416708"/>
                  </a:lnTo>
                  <a:lnTo>
                    <a:pt x="4279191" y="1380564"/>
                  </a:lnTo>
                  <a:lnTo>
                    <a:pt x="4305116" y="1343902"/>
                  </a:lnTo>
                  <a:lnTo>
                    <a:pt x="4330358" y="1306730"/>
                  </a:lnTo>
                  <a:lnTo>
                    <a:pt x="4354907" y="1269057"/>
                  </a:lnTo>
                  <a:lnTo>
                    <a:pt x="4378754" y="1230893"/>
                  </a:lnTo>
                  <a:lnTo>
                    <a:pt x="4401890" y="1192247"/>
                  </a:lnTo>
                  <a:lnTo>
                    <a:pt x="4424306" y="1153128"/>
                  </a:lnTo>
                  <a:lnTo>
                    <a:pt x="4445993" y="1113546"/>
                  </a:lnTo>
                  <a:lnTo>
                    <a:pt x="4466942" y="1073508"/>
                  </a:lnTo>
                  <a:lnTo>
                    <a:pt x="4487143" y="1033025"/>
                  </a:lnTo>
                  <a:lnTo>
                    <a:pt x="4506587" y="992106"/>
                  </a:lnTo>
                  <a:lnTo>
                    <a:pt x="4525265" y="950759"/>
                  </a:lnTo>
                  <a:lnTo>
                    <a:pt x="4543169" y="908995"/>
                  </a:lnTo>
                  <a:lnTo>
                    <a:pt x="4560288" y="866821"/>
                  </a:lnTo>
                  <a:lnTo>
                    <a:pt x="4576614" y="824248"/>
                  </a:lnTo>
                  <a:lnTo>
                    <a:pt x="4592138" y="781284"/>
                  </a:lnTo>
                  <a:lnTo>
                    <a:pt x="4606850" y="737938"/>
                  </a:lnTo>
                  <a:lnTo>
                    <a:pt x="4620741" y="694221"/>
                  </a:lnTo>
                  <a:lnTo>
                    <a:pt x="4633803" y="650140"/>
                  </a:lnTo>
                  <a:lnTo>
                    <a:pt x="4646025" y="605705"/>
                  </a:lnTo>
                  <a:lnTo>
                    <a:pt x="4657399" y="560925"/>
                  </a:lnTo>
                  <a:lnTo>
                    <a:pt x="4667916" y="515810"/>
                  </a:lnTo>
                  <a:lnTo>
                    <a:pt x="4677567" y="470368"/>
                  </a:lnTo>
                  <a:lnTo>
                    <a:pt x="4686341" y="424608"/>
                  </a:lnTo>
                  <a:lnTo>
                    <a:pt x="4694231" y="378540"/>
                  </a:lnTo>
                  <a:lnTo>
                    <a:pt x="4701227" y="332174"/>
                  </a:lnTo>
                  <a:lnTo>
                    <a:pt x="4707320" y="285517"/>
                  </a:lnTo>
                  <a:lnTo>
                    <a:pt x="4712501" y="238579"/>
                  </a:lnTo>
                  <a:lnTo>
                    <a:pt x="4716760" y="191370"/>
                  </a:lnTo>
                  <a:lnTo>
                    <a:pt x="4720088" y="143898"/>
                  </a:lnTo>
                  <a:lnTo>
                    <a:pt x="4722477" y="96173"/>
                  </a:lnTo>
                  <a:lnTo>
                    <a:pt x="4723917" y="48204"/>
                  </a:lnTo>
                  <a:lnTo>
                    <a:pt x="472440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75787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Why</a:t>
            </a:r>
            <a:r>
              <a:rPr spc="-15" dirty="0"/>
              <a:t> do </a:t>
            </a:r>
            <a:r>
              <a:rPr spc="-50" dirty="0"/>
              <a:t>we</a:t>
            </a:r>
            <a:r>
              <a:rPr spc="-15" dirty="0"/>
              <a:t> </a:t>
            </a:r>
            <a:r>
              <a:rPr spc="-30" dirty="0"/>
              <a:t>focus</a:t>
            </a:r>
            <a:r>
              <a:rPr spc="-15" dirty="0"/>
              <a:t> </a:t>
            </a:r>
            <a:r>
              <a:rPr spc="-10" dirty="0"/>
              <a:t>on</a:t>
            </a:r>
            <a:r>
              <a:rPr spc="-15" dirty="0"/>
              <a:t> </a:t>
            </a:r>
            <a:r>
              <a:rPr dirty="0"/>
              <a:t>HR</a:t>
            </a:r>
            <a:r>
              <a:rPr spc="-20" dirty="0"/>
              <a:t> </a:t>
            </a:r>
            <a:r>
              <a:rPr spc="-30" dirty="0"/>
              <a:t>for</a:t>
            </a:r>
            <a:r>
              <a:rPr spc="-10" dirty="0"/>
              <a:t> </a:t>
            </a:r>
            <a:r>
              <a:rPr spc="-20" dirty="0"/>
              <a:t>SCM?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25521" y="2933700"/>
            <a:ext cx="2474595" cy="10312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68605" marR="6985" indent="-256540">
              <a:lnSpc>
                <a:spcPts val="3600"/>
              </a:lnSpc>
              <a:spcBef>
                <a:spcPts val="820"/>
              </a:spcBef>
            </a:pPr>
            <a:r>
              <a:rPr sz="3600" spc="-90" dirty="0">
                <a:solidFill>
                  <a:srgbClr val="24428E"/>
                </a:solidFill>
                <a:latin typeface="Roboto-Medium"/>
                <a:cs typeface="Roboto-Medium"/>
              </a:rPr>
              <a:t>S</a:t>
            </a:r>
            <a:r>
              <a:rPr sz="3600" spc="-110" dirty="0">
                <a:solidFill>
                  <a:srgbClr val="24428E"/>
                </a:solidFill>
                <a:latin typeface="Roboto-Medium"/>
                <a:cs typeface="Roboto-Medium"/>
              </a:rPr>
              <a:t>u</a:t>
            </a:r>
            <a:r>
              <a:rPr sz="3600" spc="-105" dirty="0">
                <a:solidFill>
                  <a:srgbClr val="24428E"/>
                </a:solidFill>
                <a:latin typeface="Roboto-Medium"/>
                <a:cs typeface="Roboto-Medium"/>
              </a:rPr>
              <a:t>p</a:t>
            </a:r>
            <a:r>
              <a:rPr sz="3600" spc="-120" dirty="0">
                <a:solidFill>
                  <a:srgbClr val="24428E"/>
                </a:solidFill>
                <a:latin typeface="Roboto-Medium"/>
                <a:cs typeface="Roboto-Medium"/>
              </a:rPr>
              <a:t>p</a:t>
            </a:r>
            <a:r>
              <a:rPr sz="3600" spc="-110" dirty="0">
                <a:solidFill>
                  <a:srgbClr val="24428E"/>
                </a:solidFill>
                <a:latin typeface="Roboto-Medium"/>
                <a:cs typeface="Roboto-Medium"/>
              </a:rPr>
              <a:t>l</a:t>
            </a:r>
            <a:r>
              <a:rPr sz="3600" dirty="0">
                <a:solidFill>
                  <a:srgbClr val="24428E"/>
                </a:solidFill>
                <a:latin typeface="Roboto-Medium"/>
                <a:cs typeface="Roboto-Medium"/>
              </a:rPr>
              <a:t>y</a:t>
            </a:r>
            <a:r>
              <a:rPr sz="3600" spc="-185" dirty="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sz="3600" spc="-95" dirty="0">
                <a:solidFill>
                  <a:srgbClr val="24428E"/>
                </a:solidFill>
                <a:latin typeface="Roboto-Medium"/>
                <a:cs typeface="Roboto-Medium"/>
              </a:rPr>
              <a:t>c</a:t>
            </a:r>
            <a:r>
              <a:rPr sz="3600" spc="-130" dirty="0">
                <a:solidFill>
                  <a:srgbClr val="24428E"/>
                </a:solidFill>
                <a:latin typeface="Roboto-Medium"/>
                <a:cs typeface="Roboto-Medium"/>
              </a:rPr>
              <a:t>h</a:t>
            </a:r>
            <a:r>
              <a:rPr sz="3600" spc="-135" dirty="0">
                <a:solidFill>
                  <a:srgbClr val="24428E"/>
                </a:solidFill>
                <a:latin typeface="Roboto-Medium"/>
                <a:cs typeface="Roboto-Medium"/>
              </a:rPr>
              <a:t>a</a:t>
            </a:r>
            <a:r>
              <a:rPr sz="3600" spc="-120" dirty="0">
                <a:solidFill>
                  <a:srgbClr val="24428E"/>
                </a:solidFill>
                <a:latin typeface="Roboto-Medium"/>
                <a:cs typeface="Roboto-Medium"/>
              </a:rPr>
              <a:t>in  </a:t>
            </a:r>
            <a:r>
              <a:rPr sz="3600" spc="-110" dirty="0">
                <a:solidFill>
                  <a:srgbClr val="24428E"/>
                </a:solidFill>
                <a:latin typeface="Roboto-Medium"/>
                <a:cs typeface="Roboto-Medium"/>
              </a:rPr>
              <a:t>workforce</a:t>
            </a:r>
            <a:endParaRPr sz="3600">
              <a:latin typeface="Roboto-Medium"/>
              <a:cs typeface="Roboto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0400" y="1447800"/>
            <a:ext cx="4724400" cy="876300"/>
          </a:xfrm>
          <a:prstGeom prst="rect">
            <a:avLst/>
          </a:prstGeom>
          <a:solidFill>
            <a:srgbClr val="F47A3B"/>
          </a:solidFill>
        </p:spPr>
        <p:txBody>
          <a:bodyPr vert="horz" wrap="square" lIns="0" tIns="168275" rIns="0" bIns="0" rtlCol="0">
            <a:spAutoFit/>
          </a:bodyPr>
          <a:lstStyle/>
          <a:p>
            <a:pPr marL="331470">
              <a:lnSpc>
                <a:spcPct val="100000"/>
              </a:lnSpc>
              <a:spcBef>
                <a:spcPts val="1325"/>
              </a:spcBef>
            </a:pPr>
            <a:r>
              <a:rPr sz="3100" spc="-120" dirty="0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sz="3100" spc="-114" dirty="0">
                <a:solidFill>
                  <a:srgbClr val="FFFFFF"/>
                </a:solidFill>
                <a:latin typeface="Roboto-Medium"/>
                <a:cs typeface="Roboto-Medium"/>
              </a:rPr>
              <a:t>ssu</a:t>
            </a:r>
            <a:r>
              <a:rPr sz="3100" spc="-120" dirty="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sz="3100" dirty="0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sz="3100" spc="-19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3100" spc="-140" dirty="0">
                <a:solidFill>
                  <a:srgbClr val="FFFFFF"/>
                </a:solidFill>
                <a:latin typeface="Roboto-Medium"/>
                <a:cs typeface="Roboto-Medium"/>
              </a:rPr>
              <a:t>f</a:t>
            </a:r>
            <a:r>
              <a:rPr sz="3100" spc="-125" dirty="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sz="3100" spc="-114" dirty="0">
                <a:solidFill>
                  <a:srgbClr val="FFFFFF"/>
                </a:solidFill>
                <a:latin typeface="Roboto-Medium"/>
                <a:cs typeface="Roboto-Medium"/>
              </a:rPr>
              <a:t>c</a:t>
            </a:r>
            <a:r>
              <a:rPr sz="3100" spc="-110" dirty="0">
                <a:solidFill>
                  <a:srgbClr val="FFFFFF"/>
                </a:solidFill>
                <a:latin typeface="Roboto-Medium"/>
                <a:cs typeface="Roboto-Medium"/>
              </a:rPr>
              <a:t>in</a:t>
            </a:r>
            <a:r>
              <a:rPr sz="3100" dirty="0">
                <a:solidFill>
                  <a:srgbClr val="FFFFFF"/>
                </a:solidFill>
                <a:latin typeface="Roboto-Medium"/>
                <a:cs typeface="Roboto-Medium"/>
              </a:rPr>
              <a:t>g</a:t>
            </a:r>
            <a:r>
              <a:rPr sz="3100" spc="-19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3100" spc="-95" dirty="0">
                <a:solidFill>
                  <a:srgbClr val="FFFFFF"/>
                </a:solidFill>
                <a:latin typeface="Roboto-Medium"/>
                <a:cs typeface="Roboto-Medium"/>
              </a:rPr>
              <a:t>H</a:t>
            </a:r>
            <a:r>
              <a:rPr sz="3100" dirty="0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sz="3100" spc="-19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3100" spc="-110" dirty="0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sz="3100" dirty="0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sz="3100" spc="-19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3100" spc="-110" dirty="0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sz="3100" spc="-100" dirty="0">
                <a:solidFill>
                  <a:srgbClr val="FFFFFF"/>
                </a:solidFill>
                <a:latin typeface="Roboto-Medium"/>
                <a:cs typeface="Roboto-Medium"/>
              </a:rPr>
              <a:t>C</a:t>
            </a:r>
            <a:r>
              <a:rPr sz="3100" dirty="0">
                <a:solidFill>
                  <a:srgbClr val="FFFFFF"/>
                </a:solidFill>
                <a:latin typeface="Roboto-Medium"/>
                <a:cs typeface="Roboto-Medium"/>
              </a:rPr>
              <a:t>M</a:t>
            </a:r>
            <a:endParaRPr sz="3100">
              <a:latin typeface="Roboto-Medium"/>
              <a:cs typeface="Roboto-Medium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362200"/>
            <a:ext cx="13169900" cy="57404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663645" y="2984500"/>
            <a:ext cx="1945005" cy="1285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20"/>
              </a:spcBef>
            </a:pP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Fragmentation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of 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600" spc="-3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responsibility</a:t>
            </a:r>
            <a:r>
              <a:rPr sz="1600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for 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 managing</a:t>
            </a:r>
            <a:r>
              <a:rPr sz="16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endParaRPr sz="1600">
              <a:latin typeface="Roboto"/>
              <a:cs typeface="Roboto"/>
            </a:endParaRPr>
          </a:p>
          <a:p>
            <a:pPr marL="53975" marR="46990" algn="ctr">
              <a:lnSpc>
                <a:spcPct val="104200"/>
              </a:lnSpc>
            </a:pP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overall </a:t>
            </a:r>
            <a:r>
              <a:rPr sz="1600" spc="10" dirty="0">
                <a:solidFill>
                  <a:srgbClr val="FFFFFF"/>
                </a:solidFill>
                <a:latin typeface="Roboto"/>
                <a:cs typeface="Roboto"/>
              </a:rPr>
              <a:t>performance </a:t>
            </a:r>
            <a:r>
              <a:rPr sz="1600" spc="-3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sz="1600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1600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16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3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2871491" y="5880100"/>
            <a:ext cx="2171700" cy="777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-2540" algn="ctr">
              <a:lnSpc>
                <a:spcPct val="104200"/>
              </a:lnSpc>
              <a:spcBef>
                <a:spcPts val="20"/>
              </a:spcBef>
            </a:pPr>
            <a:r>
              <a:rPr sz="1600" spc="10" dirty="0">
                <a:solidFill>
                  <a:srgbClr val="FFFFFF"/>
                </a:solidFill>
                <a:latin typeface="Roboto"/>
                <a:cs typeface="Roboto"/>
              </a:rPr>
              <a:t>Lack</a:t>
            </a:r>
            <a:r>
              <a:rPr sz="1600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sz="1600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planning</a:t>
            </a:r>
            <a:r>
              <a:rPr sz="16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&amp; 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financing</a:t>
            </a:r>
            <a:r>
              <a:rPr sz="1600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for</a:t>
            </a:r>
            <a:r>
              <a:rPr sz="1600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1600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Roboto"/>
                <a:cs typeface="Roboto"/>
              </a:rPr>
              <a:t>supply </a:t>
            </a:r>
            <a:r>
              <a:rPr sz="1600" spc="-3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r>
              <a:rPr sz="16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workforce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47220" y="6184900"/>
            <a:ext cx="1447800" cy="1285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-2540" algn="ctr">
              <a:lnSpc>
                <a:spcPct val="104200"/>
              </a:lnSpc>
              <a:spcBef>
                <a:spcPts val="20"/>
              </a:spcBef>
            </a:pPr>
            <a:r>
              <a:rPr sz="1600" spc="10" dirty="0">
                <a:solidFill>
                  <a:srgbClr val="FFFFFF"/>
                </a:solidFill>
                <a:latin typeface="Roboto"/>
                <a:cs typeface="Roboto"/>
              </a:rPr>
              <a:t>Lack</a:t>
            </a:r>
            <a:r>
              <a:rPr sz="1600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development 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&amp; 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 credentialing</a:t>
            </a:r>
            <a:r>
              <a:rPr sz="16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of </a:t>
            </a:r>
            <a:r>
              <a:rPr sz="1600" spc="-3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1600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chain 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 managers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52402" y="6007100"/>
            <a:ext cx="1552575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 marR="5080" indent="-33020">
              <a:lnSpc>
                <a:spcPct val="104200"/>
              </a:lnSpc>
              <a:spcBef>
                <a:spcPts val="20"/>
              </a:spcBef>
            </a:pPr>
            <a:r>
              <a:rPr sz="1600" spc="10" dirty="0">
                <a:solidFill>
                  <a:srgbClr val="FFFFFF"/>
                </a:solidFill>
                <a:latin typeface="Roboto"/>
                <a:cs typeface="Roboto"/>
              </a:rPr>
              <a:t>Lack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of 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accurate </a:t>
            </a:r>
            <a:r>
              <a:rPr sz="1600" spc="-3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job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descriptions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34270" y="3238500"/>
            <a:ext cx="2262505" cy="777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065" marR="5080" indent="-635" algn="ctr">
              <a:lnSpc>
                <a:spcPct val="104200"/>
              </a:lnSpc>
              <a:spcBef>
                <a:spcPts val="20"/>
              </a:spcBef>
            </a:pPr>
            <a:r>
              <a:rPr sz="1600" spc="10" dirty="0">
                <a:solidFill>
                  <a:srgbClr val="FFFFFF"/>
                </a:solidFill>
                <a:latin typeface="Roboto"/>
                <a:cs typeface="Roboto"/>
              </a:rPr>
              <a:t>Lack</a:t>
            </a:r>
            <a:r>
              <a:rPr sz="1600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sz="1600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professional 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 development</a:t>
            </a:r>
            <a:r>
              <a:rPr sz="16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&amp; 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professional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association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E90E95C2-9F01-1546-B6ED-A795790BE1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2" y="8159333"/>
            <a:ext cx="1428750" cy="78176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86785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Organisational</a:t>
            </a:r>
            <a:r>
              <a:rPr spc="-15" dirty="0"/>
              <a:t> </a:t>
            </a:r>
            <a:r>
              <a:rPr spc="-40" dirty="0"/>
              <a:t>improvement</a:t>
            </a:r>
            <a:r>
              <a:rPr spc="-10" dirty="0"/>
              <a:t> summary</a:t>
            </a:r>
          </a:p>
        </p:txBody>
      </p:sp>
      <p:sp>
        <p:nvSpPr>
          <p:cNvPr id="3" name="object 3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602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1347" y="1379817"/>
            <a:ext cx="3135630" cy="3105150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2085"/>
              </a:spcBef>
            </a:pP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Objectives</a:t>
            </a:r>
            <a:endParaRPr sz="3000" dirty="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Linking</a:t>
            </a:r>
            <a:r>
              <a:rPr sz="1700" spc="45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professionalisation </a:t>
            </a:r>
            <a:r>
              <a:rPr sz="1700" spc="-2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with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intended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organisational 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performance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executive. 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Embedding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professionalisation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into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dna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organisation</a:t>
            </a:r>
            <a:endParaRPr sz="1700" dirty="0">
              <a:latin typeface="Roboto-Light"/>
              <a:cs typeface="Roboto-Light"/>
            </a:endParaRPr>
          </a:p>
          <a:p>
            <a:pPr marL="241300" marR="66675" indent="-229235">
              <a:lnSpc>
                <a:spcPts val="2000"/>
              </a:lnSpc>
              <a:spcBef>
                <a:spcPts val="149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85" dirty="0">
                <a:latin typeface="Roboto-Light"/>
                <a:cs typeface="Roboto-Light"/>
              </a:rPr>
              <a:t>To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get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confirmed</a:t>
            </a:r>
            <a:r>
              <a:rPr sz="1700" spc="-5" dirty="0">
                <a:latin typeface="Roboto-Light"/>
                <a:cs typeface="Roboto-Light"/>
              </a:rPr>
              <a:t> buy-in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from </a:t>
            </a:r>
            <a:r>
              <a:rPr sz="1700" spc="-15" dirty="0">
                <a:latin typeface="Roboto-Light"/>
                <a:cs typeface="Roboto-Light"/>
              </a:rPr>
              <a:t> the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executive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with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required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resources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-20" dirty="0">
                <a:latin typeface="Roboto-Light"/>
                <a:cs typeface="Roboto-Light"/>
              </a:rPr>
              <a:t> progress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-2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</a:t>
            </a:r>
            <a:endParaRPr sz="1700" dirty="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9198" y="1380961"/>
            <a:ext cx="2455545" cy="183388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Inputs</a:t>
            </a:r>
            <a:endParaRPr sz="3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30" dirty="0">
                <a:latin typeface="Roboto-Light"/>
                <a:cs typeface="Roboto-Light"/>
              </a:rPr>
              <a:t>Professionalisation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</a:t>
            </a:r>
            <a:endParaRPr sz="1700">
              <a:latin typeface="Roboto-Light"/>
              <a:cs typeface="Roboto-Light"/>
            </a:endParaRPr>
          </a:p>
          <a:p>
            <a:pPr marL="241300" marR="193675" indent="-229235">
              <a:lnSpc>
                <a:spcPts val="2000"/>
              </a:lnSpc>
              <a:spcBef>
                <a:spcPts val="156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5" dirty="0">
                <a:latin typeface="Roboto-Light"/>
                <a:cs typeface="Roboto-Light"/>
              </a:rPr>
              <a:t>Organisation </a:t>
            </a:r>
            <a:r>
              <a:rPr sz="1700" spc="-10" dirty="0">
                <a:latin typeface="Roboto-Light"/>
                <a:cs typeface="Roboto-Light"/>
              </a:rPr>
              <a:t>capacity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development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pc="-25" dirty="0"/>
              <a:t>Activities</a:t>
            </a:r>
          </a:p>
          <a:p>
            <a:pPr marL="254000" marR="1276350" indent="-229235">
              <a:lnSpc>
                <a:spcPts val="2000"/>
              </a:lnSpc>
              <a:spcBef>
                <a:spcPts val="1220"/>
              </a:spcBef>
              <a:tabLst>
                <a:tab pos="254000" algn="l"/>
              </a:tabLst>
            </a:pPr>
            <a:r>
              <a:rPr sz="1700" b="0" dirty="0">
                <a:solidFill>
                  <a:srgbClr val="000000"/>
                </a:solidFill>
                <a:latin typeface="Myriad Pro"/>
                <a:cs typeface="Myriad Pro"/>
              </a:rPr>
              <a:t>»	</a:t>
            </a:r>
            <a:r>
              <a:rPr sz="1700" b="0" spc="-15" dirty="0">
                <a:solidFill>
                  <a:srgbClr val="000000"/>
                </a:solidFill>
                <a:latin typeface="Roboto-Light"/>
                <a:cs typeface="Roboto-Light"/>
              </a:rPr>
              <a:t>Quantify costs </a:t>
            </a:r>
            <a:r>
              <a:rPr sz="1700" b="0" spc="-20" dirty="0">
                <a:solidFill>
                  <a:srgbClr val="000000"/>
                </a:solidFill>
                <a:latin typeface="Roboto-Light"/>
                <a:cs typeface="Roboto-Light"/>
              </a:rPr>
              <a:t>for </a:t>
            </a:r>
            <a:r>
              <a:rPr sz="1700" b="0" spc="-15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30" dirty="0">
                <a:solidFill>
                  <a:srgbClr val="000000"/>
                </a:solidFill>
                <a:latin typeface="Roboto-Light"/>
                <a:cs typeface="Roboto-Light"/>
              </a:rPr>
              <a:t>professionalisation</a:t>
            </a:r>
            <a:endParaRPr sz="1700" dirty="0">
              <a:latin typeface="Roboto-Light"/>
              <a:cs typeface="Roboto-Light"/>
            </a:endParaRPr>
          </a:p>
          <a:p>
            <a:pPr marL="254000" marR="314960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b="0" dirty="0">
                <a:solidFill>
                  <a:srgbClr val="000000"/>
                </a:solidFill>
                <a:latin typeface="Myriad Pro"/>
                <a:cs typeface="Myriad Pro"/>
              </a:rPr>
              <a:t>»	</a:t>
            </a:r>
            <a:r>
              <a:rPr sz="1700" b="0" spc="-15" dirty="0">
                <a:solidFill>
                  <a:srgbClr val="000000"/>
                </a:solidFill>
                <a:latin typeface="Roboto-Light"/>
                <a:cs typeface="Roboto-Light"/>
              </a:rPr>
              <a:t>Qualify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15" dirty="0">
                <a:solidFill>
                  <a:srgbClr val="000000"/>
                </a:solidFill>
                <a:latin typeface="Roboto-Light"/>
                <a:cs typeface="Roboto-Light"/>
              </a:rPr>
              <a:t>benefits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30" dirty="0">
                <a:solidFill>
                  <a:srgbClr val="000000"/>
                </a:solidFill>
                <a:latin typeface="Roboto-Light"/>
                <a:cs typeface="Roboto-Light"/>
              </a:rPr>
              <a:t>to </a:t>
            </a:r>
            <a:r>
              <a:rPr sz="1700" b="0" spc="-25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30" dirty="0">
                <a:solidFill>
                  <a:srgbClr val="000000"/>
                </a:solidFill>
                <a:latin typeface="Roboto-Light"/>
                <a:cs typeface="Roboto-Light"/>
              </a:rPr>
              <a:t>professionalisation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15" dirty="0">
                <a:solidFill>
                  <a:srgbClr val="000000"/>
                </a:solidFill>
                <a:latin typeface="Roboto-Light"/>
                <a:cs typeface="Roboto-Light"/>
              </a:rPr>
              <a:t>and 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0" dirty="0">
                <a:solidFill>
                  <a:srgbClr val="000000"/>
                </a:solidFill>
                <a:latin typeface="Roboto-Light"/>
                <a:cs typeface="Roboto-Light"/>
              </a:rPr>
              <a:t>position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5" dirty="0">
                <a:solidFill>
                  <a:srgbClr val="000000"/>
                </a:solidFill>
                <a:latin typeface="Roboto-Light"/>
                <a:cs typeface="Roboto-Light"/>
              </a:rPr>
              <a:t>it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 in </a:t>
            </a:r>
            <a:r>
              <a:rPr sz="1700" b="0" spc="-15" dirty="0">
                <a:solidFill>
                  <a:srgbClr val="000000"/>
                </a:solidFill>
                <a:latin typeface="Roboto-Light"/>
                <a:cs typeface="Roboto-Light"/>
              </a:rPr>
              <a:t>the</a:t>
            </a:r>
            <a:r>
              <a:rPr sz="1700" b="0" spc="-5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0" dirty="0">
                <a:solidFill>
                  <a:srgbClr val="000000"/>
                </a:solidFill>
                <a:latin typeface="Roboto-Light"/>
                <a:cs typeface="Roboto-Light"/>
              </a:rPr>
              <a:t>larger</a:t>
            </a:r>
            <a:r>
              <a:rPr sz="1700" b="0" spc="-5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lang="en-US"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HR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5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0" dirty="0">
                <a:solidFill>
                  <a:srgbClr val="000000"/>
                </a:solidFill>
                <a:latin typeface="Roboto-Light"/>
                <a:cs typeface="Roboto-Light"/>
              </a:rPr>
              <a:t>landscape 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(theory</a:t>
            </a:r>
            <a:r>
              <a:rPr sz="1700" b="0" spc="-2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5" dirty="0">
                <a:solidFill>
                  <a:srgbClr val="000000"/>
                </a:solidFill>
                <a:latin typeface="Roboto-Light"/>
                <a:cs typeface="Roboto-Light"/>
              </a:rPr>
              <a:t>of</a:t>
            </a:r>
            <a:r>
              <a:rPr sz="1700" b="0" spc="-15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5" dirty="0">
                <a:solidFill>
                  <a:srgbClr val="000000"/>
                </a:solidFill>
                <a:latin typeface="Roboto-Light"/>
                <a:cs typeface="Roboto-Light"/>
              </a:rPr>
              <a:t>change)</a:t>
            </a:r>
            <a:endParaRPr sz="1700" dirty="0">
              <a:latin typeface="Roboto-Light"/>
              <a:cs typeface="Roboto-Light"/>
            </a:endParaRPr>
          </a:p>
          <a:p>
            <a:pPr marL="254000" marR="121920" indent="-229235">
              <a:lnSpc>
                <a:spcPts val="2000"/>
              </a:lnSpc>
              <a:spcBef>
                <a:spcPts val="1495"/>
              </a:spcBef>
              <a:tabLst>
                <a:tab pos="254000" algn="l"/>
              </a:tabLst>
            </a:pPr>
            <a:r>
              <a:rPr sz="1700" b="0" dirty="0">
                <a:solidFill>
                  <a:srgbClr val="000000"/>
                </a:solidFill>
                <a:latin typeface="Myriad Pro"/>
                <a:cs typeface="Myriad Pro"/>
              </a:rPr>
              <a:t>»	</a:t>
            </a:r>
            <a:r>
              <a:rPr sz="1700" b="0" spc="-15" dirty="0">
                <a:solidFill>
                  <a:srgbClr val="000000"/>
                </a:solidFill>
                <a:latin typeface="Roboto-Light"/>
                <a:cs typeface="Roboto-Light"/>
              </a:rPr>
              <a:t>Perform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0" dirty="0">
                <a:solidFill>
                  <a:srgbClr val="000000"/>
                </a:solidFill>
                <a:latin typeface="Roboto-Light"/>
                <a:cs typeface="Roboto-Light"/>
              </a:rPr>
              <a:t>advocacy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5" dirty="0">
                <a:solidFill>
                  <a:srgbClr val="000000"/>
                </a:solidFill>
                <a:latin typeface="Roboto-Light"/>
                <a:cs typeface="Roboto-Light"/>
              </a:rPr>
              <a:t>for</a:t>
            </a:r>
            <a:r>
              <a:rPr sz="1700" b="0" spc="-5" dirty="0">
                <a:solidFill>
                  <a:srgbClr val="000000"/>
                </a:solidFill>
                <a:latin typeface="Roboto-Light"/>
                <a:cs typeface="Roboto-Light"/>
              </a:rPr>
              <a:t> on-going </a:t>
            </a:r>
            <a:r>
              <a:rPr sz="1700" b="0" spc="-40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5" dirty="0">
                <a:solidFill>
                  <a:srgbClr val="000000"/>
                </a:solidFill>
                <a:latin typeface="Roboto-Light"/>
                <a:cs typeface="Roboto-Light"/>
              </a:rPr>
              <a:t>professional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0" dirty="0">
                <a:solidFill>
                  <a:srgbClr val="000000"/>
                </a:solidFill>
                <a:latin typeface="Roboto-Light"/>
                <a:cs typeface="Roboto-Light"/>
              </a:rPr>
              <a:t>development</a:t>
            </a:r>
            <a:endParaRPr sz="1700" dirty="0">
              <a:latin typeface="Roboto-Light"/>
              <a:cs typeface="Roboto-Light"/>
            </a:endParaRPr>
          </a:p>
          <a:p>
            <a:pPr marL="254000" marR="5080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b="0" dirty="0">
                <a:solidFill>
                  <a:srgbClr val="000000"/>
                </a:solidFill>
                <a:latin typeface="Myriad Pro"/>
                <a:cs typeface="Myriad Pro"/>
              </a:rPr>
              <a:t>»	</a:t>
            </a:r>
            <a:r>
              <a:rPr sz="1700" b="0" spc="-20" dirty="0">
                <a:solidFill>
                  <a:srgbClr val="000000"/>
                </a:solidFill>
                <a:latin typeface="Roboto-Light"/>
                <a:cs typeface="Roboto-Light"/>
              </a:rPr>
              <a:t>Ensure</a:t>
            </a:r>
            <a:r>
              <a:rPr sz="1700" b="0" spc="75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5" dirty="0">
                <a:solidFill>
                  <a:srgbClr val="000000"/>
                </a:solidFill>
                <a:latin typeface="Roboto-Light"/>
                <a:cs typeface="Roboto-Light"/>
              </a:rPr>
              <a:t>appropriate</a:t>
            </a:r>
            <a:r>
              <a:rPr sz="1700" b="0" spc="8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0" dirty="0">
                <a:solidFill>
                  <a:srgbClr val="000000"/>
                </a:solidFill>
                <a:latin typeface="Roboto-Light"/>
                <a:cs typeface="Roboto-Light"/>
              </a:rPr>
              <a:t>positioning </a:t>
            </a:r>
            <a:r>
              <a:rPr sz="1700" b="0" spc="-15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5" dirty="0">
                <a:solidFill>
                  <a:srgbClr val="000000"/>
                </a:solidFill>
                <a:latin typeface="Roboto-Light"/>
                <a:cs typeface="Roboto-Light"/>
              </a:rPr>
              <a:t>of</a:t>
            </a:r>
            <a:r>
              <a:rPr sz="1700" b="0" spc="-5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30" dirty="0">
                <a:solidFill>
                  <a:srgbClr val="000000"/>
                </a:solidFill>
                <a:latin typeface="Roboto-Light"/>
                <a:cs typeface="Roboto-Light"/>
              </a:rPr>
              <a:t>professionalisation</a:t>
            </a:r>
            <a:r>
              <a:rPr sz="1700" b="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in</a:t>
            </a:r>
            <a:r>
              <a:rPr sz="1700" b="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0" dirty="0">
                <a:solidFill>
                  <a:srgbClr val="000000"/>
                </a:solidFill>
                <a:latin typeface="Roboto-Light"/>
                <a:cs typeface="Roboto-Light"/>
              </a:rPr>
              <a:t>line</a:t>
            </a:r>
            <a:r>
              <a:rPr sz="1700" b="0" spc="5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0" dirty="0">
                <a:solidFill>
                  <a:srgbClr val="000000"/>
                </a:solidFill>
                <a:latin typeface="Roboto-Light"/>
                <a:cs typeface="Roboto-Light"/>
              </a:rPr>
              <a:t>with </a:t>
            </a:r>
            <a:r>
              <a:rPr sz="1700" b="0" spc="-395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0" dirty="0">
                <a:solidFill>
                  <a:srgbClr val="000000"/>
                </a:solidFill>
                <a:latin typeface="Roboto-Light"/>
                <a:cs typeface="Roboto-Light"/>
              </a:rPr>
              <a:t>other</a:t>
            </a:r>
            <a:r>
              <a:rPr sz="1700" b="0" spc="-5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5" dirty="0">
                <a:solidFill>
                  <a:srgbClr val="000000"/>
                </a:solidFill>
                <a:latin typeface="Roboto-Light"/>
                <a:cs typeface="Roboto-Light"/>
              </a:rPr>
              <a:t>strategic</a:t>
            </a:r>
            <a:r>
              <a:rPr sz="1700" b="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5" dirty="0">
                <a:solidFill>
                  <a:srgbClr val="000000"/>
                </a:solidFill>
                <a:latin typeface="Roboto-Light"/>
                <a:cs typeface="Roboto-Light"/>
              </a:rPr>
              <a:t>interventions</a:t>
            </a:r>
            <a:endParaRPr sz="1700" dirty="0">
              <a:latin typeface="Roboto-Light"/>
              <a:cs typeface="Roboto-Light"/>
            </a:endParaRPr>
          </a:p>
          <a:p>
            <a:pPr marL="254000" marR="295275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b="0" dirty="0">
                <a:solidFill>
                  <a:srgbClr val="000000"/>
                </a:solidFill>
                <a:latin typeface="Myriad Pro"/>
                <a:cs typeface="Myriad Pro"/>
              </a:rPr>
              <a:t>»	</a:t>
            </a:r>
            <a:r>
              <a:rPr sz="1700" b="0" dirty="0">
                <a:solidFill>
                  <a:srgbClr val="000000"/>
                </a:solidFill>
                <a:latin typeface="Roboto-Light"/>
                <a:cs typeface="Roboto-Light"/>
              </a:rPr>
              <a:t>Seek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0" dirty="0">
                <a:solidFill>
                  <a:srgbClr val="000000"/>
                </a:solidFill>
                <a:latin typeface="Roboto-Light"/>
                <a:cs typeface="Roboto-Light"/>
              </a:rPr>
              <a:t>sign</a:t>
            </a:r>
            <a:r>
              <a:rPr sz="1700" b="0" spc="-15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off</a:t>
            </a:r>
            <a:r>
              <a:rPr sz="1700" b="0" spc="-15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5" dirty="0">
                <a:solidFill>
                  <a:srgbClr val="000000"/>
                </a:solidFill>
                <a:latin typeface="Roboto-Light"/>
                <a:cs typeface="Roboto-Light"/>
              </a:rPr>
              <a:t>for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5" dirty="0">
                <a:solidFill>
                  <a:srgbClr val="000000"/>
                </a:solidFill>
                <a:latin typeface="Roboto-Light"/>
                <a:cs typeface="Roboto-Light"/>
              </a:rPr>
              <a:t>organisation </a:t>
            </a:r>
            <a:r>
              <a:rPr sz="1700" b="0" spc="-40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capacity</a:t>
            </a:r>
            <a:r>
              <a:rPr sz="1700" b="0" spc="-15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0" dirty="0">
                <a:solidFill>
                  <a:srgbClr val="000000"/>
                </a:solidFill>
                <a:latin typeface="Roboto-Light"/>
                <a:cs typeface="Roboto-Light"/>
              </a:rPr>
              <a:t>development</a:t>
            </a:r>
            <a:r>
              <a:rPr sz="1700" b="0" spc="-10" dirty="0">
                <a:solidFill>
                  <a:srgbClr val="000000"/>
                </a:solidFill>
                <a:latin typeface="Roboto-Light"/>
                <a:cs typeface="Roboto-Light"/>
              </a:rPr>
              <a:t> </a:t>
            </a:r>
            <a:r>
              <a:rPr sz="1700" b="0" spc="-20" dirty="0">
                <a:solidFill>
                  <a:srgbClr val="000000"/>
                </a:solidFill>
                <a:latin typeface="Roboto-Light"/>
                <a:cs typeface="Roboto-Light"/>
              </a:rPr>
              <a:t>plan</a:t>
            </a:r>
            <a:endParaRPr sz="1700" dirty="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63637" y="1382103"/>
            <a:ext cx="3055620" cy="2085975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065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Outputs</a:t>
            </a:r>
            <a:endParaRPr sz="3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Benefits </a:t>
            </a:r>
            <a:r>
              <a:rPr sz="1700" spc="-10" dirty="0">
                <a:latin typeface="Roboto-Light"/>
                <a:cs typeface="Roboto-Light"/>
              </a:rPr>
              <a:t>summary</a:t>
            </a:r>
            <a:endParaRPr sz="1700">
              <a:latin typeface="Roboto-Light"/>
              <a:cs typeface="Roboto-Light"/>
            </a:endParaRPr>
          </a:p>
          <a:p>
            <a:pPr marL="241300" marR="5080" indent="-229235">
              <a:lnSpc>
                <a:spcPts val="2000"/>
              </a:lnSpc>
              <a:spcBef>
                <a:spcPts val="1560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Signed</a:t>
            </a:r>
            <a:r>
              <a:rPr sz="1700" spc="-10" dirty="0">
                <a:latin typeface="Roboto-Light"/>
                <a:cs typeface="Roboto-Light"/>
              </a:rPr>
              <a:t> off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organisation 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capacity</a:t>
            </a:r>
            <a:r>
              <a:rPr sz="1700" spc="-20" dirty="0">
                <a:latin typeface="Roboto-Light"/>
                <a:cs typeface="Roboto-Light"/>
              </a:rPr>
              <a:t> development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permission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enter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step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dirty="0">
                <a:latin typeface="Roboto-Light"/>
                <a:cs typeface="Roboto-Light"/>
              </a:rPr>
              <a:t>5</a:t>
            </a:r>
            <a:endParaRPr sz="1700">
              <a:latin typeface="Roboto-Light"/>
              <a:cs typeface="Roboto-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2" name="object 12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673600" y="6769100"/>
            <a:ext cx="1041400" cy="1041400"/>
            <a:chOff x="4673600" y="6769100"/>
            <a:chExt cx="1041400" cy="1041400"/>
          </a:xfrm>
        </p:grpSpPr>
        <p:sp>
          <p:nvSpPr>
            <p:cNvPr id="18" name="object 18"/>
            <p:cNvSpPr/>
            <p:nvPr/>
          </p:nvSpPr>
          <p:spPr>
            <a:xfrm>
              <a:off x="46736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26000" y="7010400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300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21" name="object 21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9C78C2A5-7A16-3140-856D-703410F4BE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113544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Implementation</a:t>
            </a:r>
            <a:r>
              <a:rPr spc="-5" dirty="0"/>
              <a:t> </a:t>
            </a:r>
            <a:r>
              <a:rPr spc="-25" dirty="0"/>
              <a:t>approach</a:t>
            </a:r>
            <a:r>
              <a:rPr dirty="0"/>
              <a:t> </a:t>
            </a:r>
            <a:r>
              <a:rPr spc="-35" dirty="0"/>
              <a:t>for</a:t>
            </a:r>
            <a:r>
              <a:rPr spc="5" dirty="0"/>
              <a:t> </a:t>
            </a:r>
            <a:r>
              <a:rPr spc="-30" dirty="0"/>
              <a:t>health</a:t>
            </a:r>
            <a:r>
              <a:rPr dirty="0"/>
              <a:t> </a:t>
            </a:r>
            <a:r>
              <a:rPr spc="-25" dirty="0"/>
              <a:t>supply</a:t>
            </a:r>
            <a:r>
              <a:rPr dirty="0"/>
              <a:t> </a:t>
            </a:r>
            <a:r>
              <a:rPr spc="-30" dirty="0"/>
              <a:t>chains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560300" y="4252036"/>
            <a:ext cx="873760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30" dirty="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sz="1300" spc="-20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45" dirty="0">
                <a:solidFill>
                  <a:srgbClr val="FFFFFF"/>
                </a:solidFill>
                <a:latin typeface="Roboto-Light"/>
                <a:cs typeface="Roboto-Light"/>
              </a:rPr>
              <a:t>k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ho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r  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buy-in</a:t>
            </a:r>
            <a:endParaRPr sz="1300" dirty="0">
              <a:latin typeface="Roboto-Light"/>
              <a:cs typeface="Robo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60300" y="4925314"/>
            <a:ext cx="80835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40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30" dirty="0">
                <a:solidFill>
                  <a:srgbClr val="FFFFFF"/>
                </a:solidFill>
                <a:latin typeface="Roboto-Light"/>
                <a:cs typeface="Roboto-Light"/>
              </a:rPr>
              <a:t>w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300" spc="-25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300" spc="-5" dirty="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sz="1300" spc="-1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es</a:t>
            </a:r>
            <a:r>
              <a:rPr sz="1300" dirty="0">
                <a:solidFill>
                  <a:srgbClr val="FFFFFF"/>
                </a:solidFill>
                <a:latin typeface="Roboto-Light"/>
                <a:cs typeface="Roboto-Light"/>
              </a:rPr>
              <a:t>s  </a:t>
            </a:r>
            <a:r>
              <a:rPr sz="1300" spc="-15" dirty="0">
                <a:solidFill>
                  <a:srgbClr val="FFFFFF"/>
                </a:solidFill>
                <a:latin typeface="Roboto-Light"/>
                <a:cs typeface="Roboto-Light"/>
              </a:rPr>
              <a:t>building</a:t>
            </a:r>
            <a:endParaRPr sz="1300">
              <a:latin typeface="Roboto-Light"/>
              <a:cs typeface="Roboto-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B45923FF-AA0E-6747-BED7-85F9DBE5C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30F07C74-3AEA-4F01-857D-1CE7D85BC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6254984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9846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S5.1</a:t>
            </a:r>
            <a:r>
              <a:rPr spc="-5" dirty="0"/>
              <a:t> </a:t>
            </a:r>
            <a:r>
              <a:rPr spc="-35" dirty="0" err="1"/>
              <a:t>Organisational</a:t>
            </a:r>
            <a:r>
              <a:rPr spc="5" dirty="0"/>
              <a:t> </a:t>
            </a:r>
            <a:r>
              <a:rPr lang="en-US" spc="-40" dirty="0"/>
              <a:t>i</a:t>
            </a:r>
            <a:r>
              <a:rPr spc="-40" dirty="0"/>
              <a:t>mprovement</a:t>
            </a:r>
            <a:r>
              <a:rPr spc="-5" dirty="0"/>
              <a:t> </a:t>
            </a:r>
            <a:r>
              <a:rPr lang="en-US" spc="-10" dirty="0"/>
              <a:t>s</a:t>
            </a:r>
            <a:r>
              <a:rPr spc="-10" dirty="0"/>
              <a:t>ummary</a:t>
            </a:r>
          </a:p>
        </p:txBody>
      </p:sp>
      <p:sp>
        <p:nvSpPr>
          <p:cNvPr id="3" name="object 3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602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1347" y="1379817"/>
            <a:ext cx="2398395" cy="1644650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2085"/>
              </a:spcBef>
            </a:pP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Objectives</a:t>
            </a:r>
            <a:endParaRPr sz="300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5" dirty="0">
                <a:latin typeface="Roboto-Light"/>
                <a:cs typeface="Roboto-Light"/>
              </a:rPr>
              <a:t>Roll-out </a:t>
            </a:r>
            <a:r>
              <a:rPr sz="1700" spc="-25" dirty="0">
                <a:latin typeface="Roboto-Light"/>
                <a:cs typeface="Roboto-Light"/>
              </a:rPr>
              <a:t>approved 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organisational </a:t>
            </a:r>
            <a:r>
              <a:rPr sz="1700" spc="-10" dirty="0">
                <a:latin typeface="Roboto-Light"/>
                <a:cs typeface="Roboto-Light"/>
              </a:rPr>
              <a:t>capacity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development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9198" y="1380199"/>
            <a:ext cx="2934335" cy="2533015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Inputs</a:t>
            </a:r>
            <a:endParaRPr sz="3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Approved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benefit </a:t>
            </a:r>
            <a:r>
              <a:rPr sz="1700" spc="-10" dirty="0">
                <a:latin typeface="Roboto-Light"/>
                <a:cs typeface="Roboto-Light"/>
              </a:rPr>
              <a:t>summary</a:t>
            </a:r>
            <a:endParaRPr sz="1700">
              <a:latin typeface="Roboto-Light"/>
              <a:cs typeface="Roboto-Light"/>
            </a:endParaRPr>
          </a:p>
          <a:p>
            <a:pPr marL="241300" marR="193675" indent="-229235">
              <a:lnSpc>
                <a:spcPts val="2000"/>
              </a:lnSpc>
              <a:spcBef>
                <a:spcPts val="156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Approved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organisational 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capacity</a:t>
            </a:r>
            <a:r>
              <a:rPr sz="1700" spc="-3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development</a:t>
            </a:r>
            <a:r>
              <a:rPr sz="1700" spc="-2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</a:t>
            </a:r>
            <a:endParaRPr sz="1700">
              <a:latin typeface="Roboto-Light"/>
              <a:cs typeface="Roboto-Light"/>
            </a:endParaRPr>
          </a:p>
          <a:p>
            <a:pPr marL="241300" marR="5080" indent="-229235">
              <a:lnSpc>
                <a:spcPts val="2000"/>
              </a:lnSpc>
              <a:spcBef>
                <a:spcPts val="150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Approved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professionalisation </a:t>
            </a:r>
            <a:r>
              <a:rPr sz="1700" spc="-39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plan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0925" y="1380579"/>
            <a:ext cx="3063240" cy="1580515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25" dirty="0">
                <a:solidFill>
                  <a:srgbClr val="24428E"/>
                </a:solidFill>
                <a:latin typeface="Roboto"/>
                <a:cs typeface="Roboto"/>
              </a:rPr>
              <a:t>Activities</a:t>
            </a:r>
            <a:endParaRPr sz="3000">
              <a:latin typeface="Roboto"/>
              <a:cs typeface="Roboto"/>
            </a:endParaRPr>
          </a:p>
          <a:p>
            <a:pPr marL="25400">
              <a:lnSpc>
                <a:spcPct val="100000"/>
              </a:lnSpc>
              <a:spcBef>
                <a:spcPts val="112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35" dirty="0">
                <a:latin typeface="Roboto-Light"/>
                <a:cs typeface="Roboto-Light"/>
              </a:rPr>
              <a:t>Trigger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planned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interventions</a:t>
            </a:r>
            <a:endParaRPr sz="1700">
              <a:latin typeface="Roboto-Light"/>
              <a:cs typeface="Roboto-Light"/>
            </a:endParaRPr>
          </a:p>
          <a:p>
            <a:pPr marL="25400">
              <a:lnSpc>
                <a:spcPct val="100000"/>
              </a:lnSpc>
              <a:spcBef>
                <a:spcPts val="146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Manage planned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interventions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63637" y="1380579"/>
            <a:ext cx="2202815" cy="2357056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080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Outputs</a:t>
            </a:r>
            <a:endParaRPr sz="3000" dirty="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0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Actual </a:t>
            </a:r>
            <a:r>
              <a:rPr sz="1700" spc="-25" dirty="0">
                <a:latin typeface="Roboto-Light"/>
                <a:cs typeface="Roboto-Light"/>
              </a:rPr>
              <a:t>training </a:t>
            </a:r>
            <a:r>
              <a:rPr sz="1700" spc="-5" dirty="0">
                <a:latin typeface="Roboto-Light"/>
                <a:cs typeface="Roboto-Light"/>
              </a:rPr>
              <a:t>report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(on-going)</a:t>
            </a:r>
            <a:endParaRPr sz="1700" dirty="0">
              <a:latin typeface="Roboto-Light"/>
              <a:cs typeface="Roboto-Light"/>
            </a:endParaRPr>
          </a:p>
          <a:p>
            <a:pPr marL="241300" marR="492125" indent="-229235">
              <a:lnSpc>
                <a:spcPts val="2000"/>
              </a:lnSpc>
              <a:spcBef>
                <a:spcPts val="1500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5" dirty="0">
                <a:latin typeface="Roboto-Light"/>
                <a:cs typeface="Roboto-Light"/>
              </a:rPr>
              <a:t>S</a:t>
            </a:r>
            <a:r>
              <a:rPr lang="en-US" sz="1700" spc="5" dirty="0">
                <a:latin typeface="Roboto-Light"/>
                <a:cs typeface="Roboto-Light"/>
              </a:rPr>
              <a:t>C KPI </a:t>
            </a:r>
            <a:r>
              <a:rPr sz="1700" spc="-10" dirty="0">
                <a:latin typeface="Roboto-Light"/>
                <a:cs typeface="Roboto-Light"/>
              </a:rPr>
              <a:t>reporting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(on-going)</a:t>
            </a:r>
            <a:endParaRPr sz="1700" dirty="0">
              <a:latin typeface="Roboto-Light"/>
              <a:cs typeface="Roboto-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2" name="object 12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673600" y="6769100"/>
            <a:ext cx="1041400" cy="1041400"/>
            <a:chOff x="4673600" y="6769100"/>
            <a:chExt cx="1041400" cy="1041400"/>
          </a:xfrm>
        </p:grpSpPr>
        <p:sp>
          <p:nvSpPr>
            <p:cNvPr id="18" name="object 18"/>
            <p:cNvSpPr/>
            <p:nvPr/>
          </p:nvSpPr>
          <p:spPr>
            <a:xfrm>
              <a:off x="46736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26000" y="7010400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300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21" name="object 21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23FF4767-4EDB-AB4F-84D0-F4475DA196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80327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S5.2</a:t>
            </a:r>
            <a:r>
              <a:rPr spc="-15" dirty="0"/>
              <a:t> </a:t>
            </a:r>
            <a:r>
              <a:rPr spc="-25" dirty="0"/>
              <a:t>Onboard</a:t>
            </a:r>
            <a:r>
              <a:rPr spc="-15" dirty="0"/>
              <a:t> </a:t>
            </a:r>
            <a:r>
              <a:rPr spc="-30" dirty="0"/>
              <a:t>for</a:t>
            </a:r>
            <a:r>
              <a:rPr spc="-10" dirty="0"/>
              <a:t> </a:t>
            </a:r>
            <a:r>
              <a:rPr spc="-30" dirty="0"/>
              <a:t>business</a:t>
            </a:r>
            <a:r>
              <a:rPr spc="-15" dirty="0"/>
              <a:t> </a:t>
            </a:r>
            <a:r>
              <a:rPr spc="-25" dirty="0"/>
              <a:t>as</a:t>
            </a:r>
            <a:r>
              <a:rPr spc="-15" dirty="0"/>
              <a:t> </a:t>
            </a:r>
            <a:r>
              <a:rPr spc="-25" dirty="0"/>
              <a:t>usual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02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1347" y="1379817"/>
            <a:ext cx="2803525" cy="1644650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2085"/>
              </a:spcBef>
            </a:pPr>
            <a:r>
              <a:rPr sz="3000" b="1" spc="-20" dirty="0">
                <a:solidFill>
                  <a:srgbClr val="24428E"/>
                </a:solidFill>
                <a:latin typeface="Roboto"/>
                <a:cs typeface="Roboto"/>
              </a:rPr>
              <a:t>Objectives</a:t>
            </a:r>
            <a:endParaRPr sz="300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5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30" dirty="0">
                <a:latin typeface="Roboto-Light"/>
                <a:cs typeface="Roboto-Light"/>
              </a:rPr>
              <a:t>Integrate</a:t>
            </a:r>
            <a:r>
              <a:rPr sz="1700" spc="-15" dirty="0">
                <a:latin typeface="Roboto-Light"/>
                <a:cs typeface="Roboto-Light"/>
              </a:rPr>
              <a:t> and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create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formal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structures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manage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ongoing </a:t>
            </a:r>
            <a:r>
              <a:rPr sz="1700" spc="-30" dirty="0">
                <a:latin typeface="Roboto-Light"/>
                <a:cs typeface="Roboto-Light"/>
              </a:rPr>
              <a:t>professionalisation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9198" y="1380199"/>
            <a:ext cx="2531110" cy="2025650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Inputs</a:t>
            </a:r>
            <a:endParaRPr sz="30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dirty="0">
                <a:latin typeface="Roboto-Light"/>
                <a:cs typeface="Roboto-Light"/>
              </a:rPr>
              <a:t>SC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KPI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lang="en-US" sz="1700" spc="-35" dirty="0">
                <a:latin typeface="Roboto-Light"/>
                <a:cs typeface="Roboto-Light"/>
              </a:rPr>
              <a:t>t</a:t>
            </a:r>
            <a:r>
              <a:rPr sz="1700" spc="-35" dirty="0">
                <a:latin typeface="Roboto-Light"/>
                <a:cs typeface="Roboto-Light"/>
              </a:rPr>
              <a:t>racking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lang="en-US" sz="1700" spc="-15" dirty="0">
                <a:latin typeface="Roboto-Light"/>
                <a:cs typeface="Roboto-Light"/>
              </a:rPr>
              <a:t>r</a:t>
            </a:r>
            <a:r>
              <a:rPr sz="1700" spc="-10" dirty="0">
                <a:latin typeface="Roboto-Light"/>
                <a:cs typeface="Roboto-Light"/>
              </a:rPr>
              <a:t>eports</a:t>
            </a:r>
            <a:endParaRPr sz="1700" dirty="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Actual </a:t>
            </a:r>
            <a:r>
              <a:rPr lang="en-US" sz="1700" spc="-40" dirty="0">
                <a:latin typeface="Roboto-Light"/>
                <a:cs typeface="Roboto-Light"/>
              </a:rPr>
              <a:t>t</a:t>
            </a:r>
            <a:r>
              <a:rPr sz="1700" spc="-40" dirty="0">
                <a:latin typeface="Roboto-Light"/>
                <a:cs typeface="Roboto-Light"/>
              </a:rPr>
              <a:t>raining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lang="en-US" sz="1700" spc="-15" dirty="0">
                <a:latin typeface="Roboto-Light"/>
                <a:cs typeface="Roboto-Light"/>
              </a:rPr>
              <a:t>r</a:t>
            </a:r>
            <a:r>
              <a:rPr sz="1700" spc="-15" dirty="0">
                <a:latin typeface="Roboto-Light"/>
                <a:cs typeface="Roboto-Light"/>
              </a:rPr>
              <a:t>eports</a:t>
            </a:r>
            <a:endParaRPr sz="1700" dirty="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  <a:tabLst>
                <a:tab pos="2413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5" dirty="0">
                <a:latin typeface="Roboto-Light"/>
                <a:cs typeface="Roboto-Light"/>
              </a:rPr>
              <a:t>Improvement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lang="en-US" sz="1700" spc="-15" dirty="0">
                <a:latin typeface="Roboto-Light"/>
                <a:cs typeface="Roboto-Light"/>
              </a:rPr>
              <a:t>p</a:t>
            </a:r>
            <a:r>
              <a:rPr sz="1700" spc="-15" dirty="0">
                <a:latin typeface="Roboto-Light"/>
                <a:cs typeface="Roboto-Light"/>
              </a:rPr>
              <a:t>ortfolio</a:t>
            </a:r>
            <a:endParaRPr sz="1700" dirty="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0925" y="1380199"/>
            <a:ext cx="2951480" cy="5327015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000" b="1" spc="-25" dirty="0">
                <a:solidFill>
                  <a:srgbClr val="24428E"/>
                </a:solidFill>
                <a:latin typeface="Roboto"/>
                <a:cs typeface="Roboto"/>
              </a:rPr>
              <a:t>Activities</a:t>
            </a:r>
            <a:endParaRPr sz="3000" dirty="0">
              <a:latin typeface="Roboto"/>
              <a:cs typeface="Roboto"/>
            </a:endParaRPr>
          </a:p>
          <a:p>
            <a:pPr marL="25400">
              <a:lnSpc>
                <a:spcPct val="100000"/>
              </a:lnSpc>
              <a:spcBef>
                <a:spcPts val="1125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Analyse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35" dirty="0">
                <a:latin typeface="Roboto-Light"/>
                <a:cs typeface="Roboto-Light"/>
              </a:rPr>
              <a:t>total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benefit</a:t>
            </a:r>
            <a:endParaRPr sz="1700" dirty="0">
              <a:latin typeface="Roboto-Light"/>
              <a:cs typeface="Roboto-Light"/>
            </a:endParaRPr>
          </a:p>
          <a:p>
            <a:pPr marL="25400">
              <a:lnSpc>
                <a:spcPct val="100000"/>
              </a:lnSpc>
              <a:spcBef>
                <a:spcPts val="146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Define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5" dirty="0">
                <a:latin typeface="Roboto-Light"/>
                <a:cs typeface="Roboto-Light"/>
              </a:rPr>
              <a:t>on-going </a:t>
            </a:r>
            <a:r>
              <a:rPr sz="1700" spc="-20" dirty="0">
                <a:latin typeface="Roboto-Light"/>
                <a:cs typeface="Roboto-Light"/>
              </a:rPr>
              <a:t>structures</a:t>
            </a:r>
            <a:endParaRPr sz="1700" dirty="0">
              <a:latin typeface="Roboto-Light"/>
              <a:cs typeface="Roboto-Light"/>
            </a:endParaRPr>
          </a:p>
          <a:p>
            <a:pPr marL="254000" marR="170815" indent="-229235">
              <a:lnSpc>
                <a:spcPts val="2000"/>
              </a:lnSpc>
              <a:spcBef>
                <a:spcPts val="156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Begin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process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review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lang="en-US" sz="1700" spc="-400" dirty="0">
                <a:latin typeface="Roboto-Light"/>
                <a:cs typeface="Roboto-Light"/>
              </a:rPr>
              <a:t>p</a:t>
            </a:r>
            <a:r>
              <a:rPr sz="1700" spc="-20" dirty="0">
                <a:latin typeface="Roboto-Light"/>
                <a:cs typeface="Roboto-Light"/>
              </a:rPr>
              <a:t>roject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lang="en-US" sz="1700" spc="-10" dirty="0">
                <a:latin typeface="Roboto-Light"/>
                <a:cs typeface="Roboto-Light"/>
              </a:rPr>
              <a:t>c</a:t>
            </a:r>
            <a:r>
              <a:rPr sz="1700" spc="-15" dirty="0">
                <a:latin typeface="Roboto-Light"/>
                <a:cs typeface="Roboto-Light"/>
              </a:rPr>
              <a:t>harter</a:t>
            </a:r>
            <a:endParaRPr sz="1700" dirty="0">
              <a:latin typeface="Roboto-Light"/>
              <a:cs typeface="Roboto-Light"/>
            </a:endParaRPr>
          </a:p>
          <a:p>
            <a:pPr marL="254000" marR="410209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Begin process </a:t>
            </a:r>
            <a:r>
              <a:rPr sz="1700" spc="-25" dirty="0">
                <a:latin typeface="Roboto-Light"/>
                <a:cs typeface="Roboto-Light"/>
              </a:rPr>
              <a:t>for review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lang="en-US" sz="1700" spc="-10" dirty="0">
                <a:latin typeface="Roboto-Light"/>
                <a:cs typeface="Roboto-Light"/>
              </a:rPr>
              <a:t>c</a:t>
            </a:r>
            <a:r>
              <a:rPr sz="1700" spc="-10" dirty="0">
                <a:latin typeface="Roboto-Light"/>
                <a:cs typeface="Roboto-Light"/>
              </a:rPr>
              <a:t>ountry </a:t>
            </a:r>
            <a:r>
              <a:rPr lang="en-US" sz="1700" spc="-10" dirty="0">
                <a:latin typeface="Roboto-Light"/>
                <a:cs typeface="Roboto-Light"/>
              </a:rPr>
              <a:t>s</a:t>
            </a:r>
            <a:r>
              <a:rPr sz="1700" spc="-10" dirty="0">
                <a:latin typeface="Roboto-Light"/>
                <a:cs typeface="Roboto-Light"/>
              </a:rPr>
              <a:t>pecific </a:t>
            </a:r>
            <a:r>
              <a:rPr lang="en-US" sz="1700" spc="-10" dirty="0">
                <a:latin typeface="Roboto-Light"/>
                <a:cs typeface="Roboto-Light"/>
              </a:rPr>
              <a:t>j</a:t>
            </a:r>
            <a:r>
              <a:rPr sz="1700" spc="-10" dirty="0">
                <a:latin typeface="Roboto-Light"/>
                <a:cs typeface="Roboto-Light"/>
              </a:rPr>
              <a:t>ob 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lang="en-US" sz="1700" spc="-5" dirty="0">
                <a:latin typeface="Roboto-Light"/>
                <a:cs typeface="Roboto-Light"/>
              </a:rPr>
              <a:t>d</a:t>
            </a:r>
            <a:r>
              <a:rPr sz="1700" spc="-20" dirty="0">
                <a:latin typeface="Roboto-Light"/>
                <a:cs typeface="Roboto-Light"/>
              </a:rPr>
              <a:t>escriptions</a:t>
            </a:r>
            <a:endParaRPr sz="1700" dirty="0">
              <a:latin typeface="Roboto-Light"/>
              <a:cs typeface="Roboto-Light"/>
            </a:endParaRPr>
          </a:p>
          <a:p>
            <a:pPr marL="254000" marR="5080" indent="-229235">
              <a:lnSpc>
                <a:spcPts val="2000"/>
              </a:lnSpc>
              <a:spcBef>
                <a:spcPts val="15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Begin process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review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 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lang="en-US" sz="1700" spc="-10" dirty="0">
                <a:latin typeface="Roboto-Light"/>
                <a:cs typeface="Roboto-Light"/>
              </a:rPr>
              <a:t>c</a:t>
            </a:r>
            <a:r>
              <a:rPr sz="1700" spc="-10" dirty="0">
                <a:latin typeface="Roboto-Light"/>
                <a:cs typeface="Roboto-Light"/>
              </a:rPr>
              <a:t>ountry </a:t>
            </a:r>
            <a:r>
              <a:rPr lang="en-US" sz="1700" spc="-10" dirty="0">
                <a:latin typeface="Roboto-Light"/>
                <a:cs typeface="Roboto-Light"/>
              </a:rPr>
              <a:t>s</a:t>
            </a:r>
            <a:r>
              <a:rPr sz="1700" spc="-10" dirty="0">
                <a:latin typeface="Roboto-Light"/>
                <a:cs typeface="Roboto-Light"/>
              </a:rPr>
              <a:t>pecific </a:t>
            </a:r>
            <a:r>
              <a:rPr lang="en-US" sz="1700" spc="-10" dirty="0">
                <a:latin typeface="Roboto-Light"/>
                <a:cs typeface="Roboto-Light"/>
              </a:rPr>
              <a:t>d</a:t>
            </a:r>
            <a:r>
              <a:rPr sz="1700" spc="-20" dirty="0">
                <a:latin typeface="Roboto-Light"/>
                <a:cs typeface="Roboto-Light"/>
              </a:rPr>
              <a:t>esignation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lang="en-US" sz="1700" spc="-15" dirty="0">
                <a:latin typeface="Roboto-Light"/>
              </a:rPr>
              <a:t>f</a:t>
            </a:r>
            <a:r>
              <a:rPr sz="1700" spc="-15" dirty="0">
                <a:latin typeface="Roboto-Light"/>
              </a:rPr>
              <a:t>ramework</a:t>
            </a:r>
          </a:p>
          <a:p>
            <a:pPr marL="254000" marR="175895" indent="-229235">
              <a:lnSpc>
                <a:spcPts val="2000"/>
              </a:lnSpc>
              <a:spcBef>
                <a:spcPts val="1495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15" dirty="0">
                <a:latin typeface="Roboto-Light"/>
                <a:cs typeface="Roboto-Light"/>
              </a:rPr>
              <a:t>Begin process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review 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lang="en-US" sz="1700" spc="-20" dirty="0">
                <a:latin typeface="Roboto-Light"/>
                <a:cs typeface="Roboto-Light"/>
              </a:rPr>
              <a:t>c</a:t>
            </a:r>
            <a:r>
              <a:rPr sz="1700" spc="-10" dirty="0">
                <a:latin typeface="Roboto-Light"/>
                <a:cs typeface="Roboto-Light"/>
              </a:rPr>
              <a:t>ountry</a:t>
            </a:r>
            <a:r>
              <a:rPr sz="1700" spc="-25" dirty="0">
                <a:latin typeface="Roboto-Light"/>
                <a:cs typeface="Roboto-Light"/>
              </a:rPr>
              <a:t> </a:t>
            </a:r>
            <a:r>
              <a:rPr lang="en-US" sz="1700" spc="-25" dirty="0">
                <a:latin typeface="Roboto-Light"/>
                <a:cs typeface="Roboto-Light"/>
              </a:rPr>
              <a:t>s</a:t>
            </a:r>
            <a:r>
              <a:rPr sz="1700" spc="-10" dirty="0">
                <a:latin typeface="Roboto-Light"/>
                <a:cs typeface="Roboto-Light"/>
              </a:rPr>
              <a:t>pecific</a:t>
            </a:r>
            <a:r>
              <a:rPr sz="1700" spc="-25" dirty="0">
                <a:latin typeface="Roboto-Light"/>
                <a:cs typeface="Roboto-Light"/>
              </a:rPr>
              <a:t> </a:t>
            </a:r>
            <a:r>
              <a:rPr lang="en-US" sz="1700" spc="-25" dirty="0">
                <a:latin typeface="Roboto-Light"/>
                <a:cs typeface="Roboto-Light"/>
              </a:rPr>
              <a:t>e</a:t>
            </a:r>
            <a:r>
              <a:rPr sz="1700" spc="-20" dirty="0">
                <a:latin typeface="Roboto-Light"/>
                <a:cs typeface="Roboto-Light"/>
              </a:rPr>
              <a:t>ducation</a:t>
            </a:r>
            <a:endParaRPr sz="1700" dirty="0">
              <a:latin typeface="Roboto-Light"/>
              <a:cs typeface="Roboto-Light"/>
            </a:endParaRPr>
          </a:p>
          <a:p>
            <a:pPr marL="25400">
              <a:lnSpc>
                <a:spcPct val="100000"/>
              </a:lnSpc>
              <a:spcBef>
                <a:spcPts val="1400"/>
              </a:spcBef>
              <a:tabLst>
                <a:tab pos="254000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0" dirty="0">
                <a:latin typeface="Roboto-Light"/>
                <a:cs typeface="Roboto-Light"/>
              </a:rPr>
              <a:t>Acquire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sign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off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Step </a:t>
            </a:r>
            <a:r>
              <a:rPr sz="1700" dirty="0">
                <a:latin typeface="Roboto-Light"/>
                <a:cs typeface="Roboto-Light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363637" y="1380961"/>
            <a:ext cx="3075940" cy="138938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075"/>
              </a:spcBef>
            </a:pPr>
            <a:r>
              <a:rPr sz="3000" b="1" spc="-5" dirty="0">
                <a:solidFill>
                  <a:srgbClr val="24428E"/>
                </a:solidFill>
                <a:latin typeface="Roboto"/>
                <a:cs typeface="Roboto"/>
              </a:rPr>
              <a:t>Outputs</a:t>
            </a:r>
            <a:endParaRPr sz="3000">
              <a:latin typeface="Roboto"/>
              <a:cs typeface="Roboto"/>
            </a:endParaRPr>
          </a:p>
          <a:p>
            <a:pPr marL="241300" marR="5080" indent="-229235">
              <a:lnSpc>
                <a:spcPts val="2000"/>
              </a:lnSpc>
              <a:spcBef>
                <a:spcPts val="1220"/>
              </a:spcBef>
              <a:tabLst>
                <a:tab pos="240665" algn="l"/>
              </a:tabLst>
            </a:pPr>
            <a:r>
              <a:rPr sz="1700" dirty="0">
                <a:latin typeface="Myriad Pro"/>
                <a:cs typeface="Myriad Pro"/>
              </a:rPr>
              <a:t>»	</a:t>
            </a:r>
            <a:r>
              <a:rPr sz="1700" spc="-25" dirty="0">
                <a:latin typeface="Roboto-Light"/>
                <a:cs typeface="Roboto-Light"/>
              </a:rPr>
              <a:t>Adjusted </a:t>
            </a:r>
            <a:r>
              <a:rPr sz="1700" spc="-20" dirty="0">
                <a:latin typeface="Roboto-Light"/>
                <a:cs typeface="Roboto-Light"/>
              </a:rPr>
              <a:t>plans </a:t>
            </a:r>
            <a:r>
              <a:rPr sz="1700" spc="-15" dirty="0">
                <a:latin typeface="Roboto-Light"/>
                <a:cs typeface="Roboto-Light"/>
              </a:rPr>
              <a:t>based </a:t>
            </a:r>
            <a:r>
              <a:rPr sz="1700" spc="-5" dirty="0">
                <a:latin typeface="Roboto-Light"/>
                <a:cs typeface="Roboto-Light"/>
              </a:rPr>
              <a:t>on </a:t>
            </a:r>
            <a:r>
              <a:rPr sz="1700" spc="-15" dirty="0">
                <a:latin typeface="Roboto-Light"/>
                <a:cs typeface="Roboto-Light"/>
              </a:rPr>
              <a:t>new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realities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5" dirty="0">
                <a:latin typeface="Roboto-Light"/>
                <a:cs typeface="Roboto-Light"/>
              </a:rPr>
              <a:t> sign-off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step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dirty="0">
                <a:latin typeface="Roboto-Light"/>
                <a:cs typeface="Roboto-Light"/>
              </a:rPr>
              <a:t>1</a:t>
            </a:r>
            <a:endParaRPr sz="1700">
              <a:latin typeface="Roboto-Light"/>
              <a:cs typeface="Roboto-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3" name="object 13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673600" y="6769100"/>
            <a:ext cx="1041400" cy="1041400"/>
            <a:chOff x="4673600" y="6769100"/>
            <a:chExt cx="1041400" cy="1041400"/>
          </a:xfrm>
        </p:grpSpPr>
        <p:sp>
          <p:nvSpPr>
            <p:cNvPr id="19" name="object 19"/>
            <p:cNvSpPr/>
            <p:nvPr/>
          </p:nvSpPr>
          <p:spPr>
            <a:xfrm>
              <a:off x="46736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26000" y="7010400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300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22" name="object 22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6EABFFE1-40A0-0D43-A390-BD975E883F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37020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Scope</a:t>
            </a:r>
            <a:r>
              <a:rPr spc="-45" dirty="0"/>
              <a:t> </a:t>
            </a:r>
            <a:r>
              <a:rPr spc="-35" dirty="0"/>
              <a:t>definition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55000" y="1295400"/>
            <a:ext cx="3651250" cy="3289300"/>
            <a:chOff x="8255000" y="1295400"/>
            <a:chExt cx="3651250" cy="3289300"/>
          </a:xfrm>
        </p:grpSpPr>
        <p:sp>
          <p:nvSpPr>
            <p:cNvPr id="5" name="object 5"/>
            <p:cNvSpPr/>
            <p:nvPr/>
          </p:nvSpPr>
          <p:spPr>
            <a:xfrm>
              <a:off x="8255000" y="12954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99475" y="1504950"/>
              <a:ext cx="3162300" cy="0"/>
            </a:xfrm>
            <a:custGeom>
              <a:avLst/>
              <a:gdLst/>
              <a:ahLst/>
              <a:cxnLst/>
              <a:rect l="l" t="t" r="r" b="b"/>
              <a:pathLst>
                <a:path w="3162300">
                  <a:moveTo>
                    <a:pt x="0" y="0"/>
                  </a:moveTo>
                  <a:lnTo>
                    <a:pt x="3162300" y="0"/>
                  </a:lnTo>
                </a:path>
              </a:pathLst>
            </a:custGeom>
            <a:ln w="88900">
              <a:solidFill>
                <a:srgbClr val="6294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255000" y="4838700"/>
            <a:ext cx="3651250" cy="3289300"/>
            <a:chOff x="8255000" y="4838700"/>
            <a:chExt cx="3651250" cy="3289300"/>
          </a:xfrm>
        </p:grpSpPr>
        <p:sp>
          <p:nvSpPr>
            <p:cNvPr id="8" name="object 8"/>
            <p:cNvSpPr/>
            <p:nvPr/>
          </p:nvSpPr>
          <p:spPr>
            <a:xfrm>
              <a:off x="8255000" y="48387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99475" y="5048250"/>
              <a:ext cx="3162300" cy="0"/>
            </a:xfrm>
            <a:custGeom>
              <a:avLst/>
              <a:gdLst/>
              <a:ahLst/>
              <a:cxnLst/>
              <a:rect l="l" t="t" r="r" b="b"/>
              <a:pathLst>
                <a:path w="3162300">
                  <a:moveTo>
                    <a:pt x="0" y="0"/>
                  </a:moveTo>
                  <a:lnTo>
                    <a:pt x="3162300" y="0"/>
                  </a:lnTo>
                </a:path>
              </a:pathLst>
            </a:custGeom>
            <a:ln w="88900">
              <a:solidFill>
                <a:srgbClr val="244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2160250" y="1295400"/>
            <a:ext cx="3651250" cy="3289300"/>
            <a:chOff x="12160250" y="1295400"/>
            <a:chExt cx="3651250" cy="3289300"/>
          </a:xfrm>
        </p:grpSpPr>
        <p:sp>
          <p:nvSpPr>
            <p:cNvPr id="11" name="object 11"/>
            <p:cNvSpPr/>
            <p:nvPr/>
          </p:nvSpPr>
          <p:spPr>
            <a:xfrm>
              <a:off x="12160250" y="12954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404725" y="1504950"/>
              <a:ext cx="3162300" cy="0"/>
            </a:xfrm>
            <a:custGeom>
              <a:avLst/>
              <a:gdLst/>
              <a:ahLst/>
              <a:cxnLst/>
              <a:rect l="l" t="t" r="r" b="b"/>
              <a:pathLst>
                <a:path w="3162300">
                  <a:moveTo>
                    <a:pt x="0" y="0"/>
                  </a:moveTo>
                  <a:lnTo>
                    <a:pt x="3162300" y="0"/>
                  </a:lnTo>
                </a:path>
              </a:pathLst>
            </a:custGeom>
            <a:ln w="88900">
              <a:solidFill>
                <a:srgbClr val="F5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160250" y="4838700"/>
            <a:ext cx="3651250" cy="3289300"/>
            <a:chOff x="12160250" y="4838700"/>
            <a:chExt cx="3651250" cy="3289300"/>
          </a:xfrm>
        </p:grpSpPr>
        <p:sp>
          <p:nvSpPr>
            <p:cNvPr id="14" name="object 14"/>
            <p:cNvSpPr/>
            <p:nvPr/>
          </p:nvSpPr>
          <p:spPr>
            <a:xfrm>
              <a:off x="12160250" y="48387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404725" y="5048250"/>
              <a:ext cx="3162300" cy="0"/>
            </a:xfrm>
            <a:custGeom>
              <a:avLst/>
              <a:gdLst/>
              <a:ahLst/>
              <a:cxnLst/>
              <a:rect l="l" t="t" r="r" b="b"/>
              <a:pathLst>
                <a:path w="3162300">
                  <a:moveTo>
                    <a:pt x="0" y="0"/>
                  </a:moveTo>
                  <a:lnTo>
                    <a:pt x="3162300" y="0"/>
                  </a:lnTo>
                </a:path>
              </a:pathLst>
            </a:custGeom>
            <a:ln w="88900">
              <a:solidFill>
                <a:srgbClr val="8FB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445500" y="4105275"/>
            <a:ext cx="8229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5" dirty="0">
                <a:solidFill>
                  <a:srgbClr val="A09177"/>
                </a:solidFill>
                <a:latin typeface="Roboto"/>
                <a:cs typeface="Roboto"/>
              </a:rPr>
              <a:t>Text</a:t>
            </a:r>
            <a:r>
              <a:rPr sz="1500" b="1" spc="-55" dirty="0">
                <a:solidFill>
                  <a:srgbClr val="A09177"/>
                </a:solidFill>
                <a:latin typeface="Roboto"/>
                <a:cs typeface="Roboto"/>
              </a:rPr>
              <a:t> </a:t>
            </a:r>
            <a:r>
              <a:rPr sz="1500" b="1" spc="-5" dirty="0">
                <a:solidFill>
                  <a:srgbClr val="A09177"/>
                </a:solidFill>
                <a:latin typeface="Roboto"/>
                <a:cs typeface="Roboto"/>
              </a:rPr>
              <a:t>here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45500" y="7635811"/>
            <a:ext cx="8229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5" dirty="0">
                <a:solidFill>
                  <a:srgbClr val="A09177"/>
                </a:solidFill>
                <a:latin typeface="Roboto"/>
                <a:cs typeface="Roboto"/>
              </a:rPr>
              <a:t>Text</a:t>
            </a:r>
            <a:r>
              <a:rPr sz="1500" b="1" spc="-55" dirty="0">
                <a:solidFill>
                  <a:srgbClr val="A09177"/>
                </a:solidFill>
                <a:latin typeface="Roboto"/>
                <a:cs typeface="Roboto"/>
              </a:rPr>
              <a:t> </a:t>
            </a:r>
            <a:r>
              <a:rPr sz="1500" b="1" spc="-5" dirty="0">
                <a:solidFill>
                  <a:srgbClr val="A09177"/>
                </a:solidFill>
                <a:latin typeface="Roboto"/>
                <a:cs typeface="Roboto"/>
              </a:rPr>
              <a:t>here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20663" y="4105275"/>
            <a:ext cx="8229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5" dirty="0">
                <a:solidFill>
                  <a:srgbClr val="A09177"/>
                </a:solidFill>
                <a:latin typeface="Roboto"/>
                <a:cs typeface="Roboto"/>
              </a:rPr>
              <a:t>Text</a:t>
            </a:r>
            <a:r>
              <a:rPr sz="1500" b="1" spc="-55" dirty="0">
                <a:solidFill>
                  <a:srgbClr val="A09177"/>
                </a:solidFill>
                <a:latin typeface="Roboto"/>
                <a:cs typeface="Roboto"/>
              </a:rPr>
              <a:t> </a:t>
            </a:r>
            <a:r>
              <a:rPr sz="1500" b="1" spc="-5" dirty="0">
                <a:solidFill>
                  <a:srgbClr val="A09177"/>
                </a:solidFill>
                <a:latin typeface="Roboto"/>
                <a:cs typeface="Roboto"/>
              </a:rPr>
              <a:t>here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20663" y="7635811"/>
            <a:ext cx="8229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5" dirty="0">
                <a:solidFill>
                  <a:srgbClr val="A09177"/>
                </a:solidFill>
                <a:latin typeface="Roboto"/>
                <a:cs typeface="Roboto"/>
              </a:rPr>
              <a:t>Text</a:t>
            </a:r>
            <a:r>
              <a:rPr sz="1500" b="1" spc="-55" dirty="0">
                <a:solidFill>
                  <a:srgbClr val="A09177"/>
                </a:solidFill>
                <a:latin typeface="Roboto"/>
                <a:cs typeface="Roboto"/>
              </a:rPr>
              <a:t> </a:t>
            </a:r>
            <a:r>
              <a:rPr sz="1500" b="1" spc="-5" dirty="0">
                <a:solidFill>
                  <a:srgbClr val="A09177"/>
                </a:solidFill>
                <a:latin typeface="Roboto"/>
                <a:cs typeface="Roboto"/>
              </a:rPr>
              <a:t>here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pic>
        <p:nvPicPr>
          <p:cNvPr id="46" name="Picture 45" descr="Logo, company name&#10;&#10;Description automatically generated">
            <a:extLst>
              <a:ext uri="{FF2B5EF4-FFF2-40B4-BE49-F238E27FC236}">
                <a16:creationId xmlns:a16="http://schemas.microsoft.com/office/drawing/2014/main" id="{0A9C8A11-CA8F-DE49-A6BC-DBDDB7C2E5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B33578A-03E8-6D4A-B53D-81EF9CA7ED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6835" r="7365" b="7719"/>
          <a:stretch/>
        </p:blipFill>
        <p:spPr>
          <a:xfrm>
            <a:off x="889000" y="1782144"/>
            <a:ext cx="5925168" cy="598066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34093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Role</a:t>
            </a:r>
            <a:r>
              <a:rPr spc="-70" dirty="0"/>
              <a:t> </a:t>
            </a:r>
            <a:r>
              <a:rPr spc="-30" dirty="0"/>
              <a:t>alignment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44500" y="2870200"/>
            <a:ext cx="3651250" cy="3289300"/>
            <a:chOff x="444500" y="2870200"/>
            <a:chExt cx="3651250" cy="3289300"/>
          </a:xfrm>
        </p:grpSpPr>
        <p:sp>
          <p:nvSpPr>
            <p:cNvPr id="5" name="object 5"/>
            <p:cNvSpPr/>
            <p:nvPr/>
          </p:nvSpPr>
          <p:spPr>
            <a:xfrm>
              <a:off x="444500" y="28702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52548" y="3619499"/>
              <a:ext cx="286385" cy="248285"/>
            </a:xfrm>
            <a:custGeom>
              <a:avLst/>
              <a:gdLst/>
              <a:ahLst/>
              <a:cxnLst/>
              <a:rect l="l" t="t" r="r" b="b"/>
              <a:pathLst>
                <a:path w="286385" h="248285">
                  <a:moveTo>
                    <a:pt x="286067" y="31661"/>
                  </a:moveTo>
                  <a:lnTo>
                    <a:pt x="25501" y="31661"/>
                  </a:lnTo>
                  <a:lnTo>
                    <a:pt x="25501" y="0"/>
                  </a:lnTo>
                  <a:lnTo>
                    <a:pt x="0" y="0"/>
                  </a:lnTo>
                  <a:lnTo>
                    <a:pt x="0" y="247675"/>
                  </a:lnTo>
                  <a:lnTo>
                    <a:pt x="25501" y="247675"/>
                  </a:lnTo>
                  <a:lnTo>
                    <a:pt x="25501" y="160566"/>
                  </a:lnTo>
                  <a:lnTo>
                    <a:pt x="286067" y="160566"/>
                  </a:lnTo>
                  <a:lnTo>
                    <a:pt x="286067" y="31661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3729" y="3860659"/>
              <a:ext cx="1191260" cy="595630"/>
            </a:xfrm>
            <a:custGeom>
              <a:avLst/>
              <a:gdLst/>
              <a:ahLst/>
              <a:cxnLst/>
              <a:rect l="l" t="t" r="r" b="b"/>
              <a:pathLst>
                <a:path w="1191260" h="595629">
                  <a:moveTo>
                    <a:pt x="595376" y="0"/>
                  </a:moveTo>
                  <a:lnTo>
                    <a:pt x="546546" y="1973"/>
                  </a:lnTo>
                  <a:lnTo>
                    <a:pt x="498803" y="7792"/>
                  </a:lnTo>
                  <a:lnTo>
                    <a:pt x="452300" y="17303"/>
                  </a:lnTo>
                  <a:lnTo>
                    <a:pt x="407191" y="30352"/>
                  </a:lnTo>
                  <a:lnTo>
                    <a:pt x="363629" y="46787"/>
                  </a:lnTo>
                  <a:lnTo>
                    <a:pt x="321767" y="66455"/>
                  </a:lnTo>
                  <a:lnTo>
                    <a:pt x="281757" y="89201"/>
                  </a:lnTo>
                  <a:lnTo>
                    <a:pt x="243755" y="114873"/>
                  </a:lnTo>
                  <a:lnTo>
                    <a:pt x="207912" y="143318"/>
                  </a:lnTo>
                  <a:lnTo>
                    <a:pt x="174382" y="174382"/>
                  </a:lnTo>
                  <a:lnTo>
                    <a:pt x="143318" y="207912"/>
                  </a:lnTo>
                  <a:lnTo>
                    <a:pt x="114873" y="243755"/>
                  </a:lnTo>
                  <a:lnTo>
                    <a:pt x="89201" y="281757"/>
                  </a:lnTo>
                  <a:lnTo>
                    <a:pt x="66455" y="321767"/>
                  </a:lnTo>
                  <a:lnTo>
                    <a:pt x="46787" y="363629"/>
                  </a:lnTo>
                  <a:lnTo>
                    <a:pt x="30352" y="407191"/>
                  </a:lnTo>
                  <a:lnTo>
                    <a:pt x="17303" y="452300"/>
                  </a:lnTo>
                  <a:lnTo>
                    <a:pt x="7792" y="498803"/>
                  </a:lnTo>
                  <a:lnTo>
                    <a:pt x="1973" y="546546"/>
                  </a:lnTo>
                  <a:lnTo>
                    <a:pt x="0" y="595376"/>
                  </a:lnTo>
                  <a:lnTo>
                    <a:pt x="1190752" y="595376"/>
                  </a:lnTo>
                  <a:lnTo>
                    <a:pt x="1188778" y="546546"/>
                  </a:lnTo>
                  <a:lnTo>
                    <a:pt x="1182959" y="498803"/>
                  </a:lnTo>
                  <a:lnTo>
                    <a:pt x="1173448" y="452300"/>
                  </a:lnTo>
                  <a:lnTo>
                    <a:pt x="1160399" y="407191"/>
                  </a:lnTo>
                  <a:lnTo>
                    <a:pt x="1143964" y="363629"/>
                  </a:lnTo>
                  <a:lnTo>
                    <a:pt x="1124296" y="321767"/>
                  </a:lnTo>
                  <a:lnTo>
                    <a:pt x="1101550" y="281757"/>
                  </a:lnTo>
                  <a:lnTo>
                    <a:pt x="1075878" y="243755"/>
                  </a:lnTo>
                  <a:lnTo>
                    <a:pt x="1047433" y="207912"/>
                  </a:lnTo>
                  <a:lnTo>
                    <a:pt x="1016369" y="174382"/>
                  </a:lnTo>
                  <a:lnTo>
                    <a:pt x="982839" y="143318"/>
                  </a:lnTo>
                  <a:lnTo>
                    <a:pt x="946996" y="114873"/>
                  </a:lnTo>
                  <a:lnTo>
                    <a:pt x="908994" y="89201"/>
                  </a:lnTo>
                  <a:lnTo>
                    <a:pt x="868984" y="66455"/>
                  </a:lnTo>
                  <a:lnTo>
                    <a:pt x="827122" y="46787"/>
                  </a:lnTo>
                  <a:lnTo>
                    <a:pt x="783560" y="30352"/>
                  </a:lnTo>
                  <a:lnTo>
                    <a:pt x="738451" y="17303"/>
                  </a:lnTo>
                  <a:lnTo>
                    <a:pt x="691948" y="7792"/>
                  </a:lnTo>
                  <a:lnTo>
                    <a:pt x="644205" y="1973"/>
                  </a:lnTo>
                  <a:lnTo>
                    <a:pt x="595376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0350" y="4445253"/>
              <a:ext cx="1577975" cy="416559"/>
            </a:xfrm>
            <a:custGeom>
              <a:avLst/>
              <a:gdLst/>
              <a:ahLst/>
              <a:cxnLst/>
              <a:rect l="l" t="t" r="r" b="b"/>
              <a:pathLst>
                <a:path w="1577975" h="416560">
                  <a:moveTo>
                    <a:pt x="1466811" y="0"/>
                  </a:moveTo>
                  <a:lnTo>
                    <a:pt x="110693" y="0"/>
                  </a:lnTo>
                  <a:lnTo>
                    <a:pt x="110693" y="87668"/>
                  </a:lnTo>
                  <a:lnTo>
                    <a:pt x="1466811" y="87668"/>
                  </a:lnTo>
                  <a:lnTo>
                    <a:pt x="1466811" y="0"/>
                  </a:lnTo>
                  <a:close/>
                </a:path>
                <a:path w="1577975" h="416560">
                  <a:moveTo>
                    <a:pt x="1577505" y="328676"/>
                  </a:moveTo>
                  <a:lnTo>
                    <a:pt x="0" y="328676"/>
                  </a:lnTo>
                  <a:lnTo>
                    <a:pt x="0" y="416344"/>
                  </a:lnTo>
                  <a:lnTo>
                    <a:pt x="1577505" y="416344"/>
                  </a:lnTo>
                  <a:lnTo>
                    <a:pt x="1577505" y="328676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9924" y="4532921"/>
              <a:ext cx="2101215" cy="1017269"/>
            </a:xfrm>
            <a:custGeom>
              <a:avLst/>
              <a:gdLst/>
              <a:ahLst/>
              <a:cxnLst/>
              <a:rect l="l" t="t" r="r" b="b"/>
              <a:pathLst>
                <a:path w="2101215" h="1017270">
                  <a:moveTo>
                    <a:pt x="1693481" y="0"/>
                  </a:moveTo>
                  <a:lnTo>
                    <a:pt x="404863" y="0"/>
                  </a:lnTo>
                  <a:lnTo>
                    <a:pt x="404863" y="241007"/>
                  </a:lnTo>
                  <a:lnTo>
                    <a:pt x="1693481" y="241007"/>
                  </a:lnTo>
                  <a:lnTo>
                    <a:pt x="1693481" y="0"/>
                  </a:lnTo>
                  <a:close/>
                </a:path>
                <a:path w="2101215" h="1017270">
                  <a:moveTo>
                    <a:pt x="1837931" y="328676"/>
                  </a:moveTo>
                  <a:lnTo>
                    <a:pt x="260426" y="328676"/>
                  </a:lnTo>
                  <a:lnTo>
                    <a:pt x="260426" y="502653"/>
                  </a:lnTo>
                  <a:lnTo>
                    <a:pt x="1837931" y="502653"/>
                  </a:lnTo>
                  <a:lnTo>
                    <a:pt x="1837931" y="328676"/>
                  </a:lnTo>
                  <a:close/>
                </a:path>
                <a:path w="2101215" h="1017270">
                  <a:moveTo>
                    <a:pt x="2100846" y="590321"/>
                  </a:moveTo>
                  <a:lnTo>
                    <a:pt x="1837931" y="590321"/>
                  </a:lnTo>
                  <a:lnTo>
                    <a:pt x="262915" y="590321"/>
                  </a:lnTo>
                  <a:lnTo>
                    <a:pt x="260426" y="590321"/>
                  </a:lnTo>
                  <a:lnTo>
                    <a:pt x="0" y="590321"/>
                  </a:lnTo>
                  <a:lnTo>
                    <a:pt x="0" y="1016977"/>
                  </a:lnTo>
                  <a:lnTo>
                    <a:pt x="260426" y="1016977"/>
                  </a:lnTo>
                  <a:lnTo>
                    <a:pt x="262915" y="1016977"/>
                  </a:lnTo>
                  <a:lnTo>
                    <a:pt x="1837931" y="1016977"/>
                  </a:lnTo>
                  <a:lnTo>
                    <a:pt x="2100846" y="1016977"/>
                  </a:lnTo>
                  <a:lnTo>
                    <a:pt x="2100846" y="590321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9936" y="4578070"/>
              <a:ext cx="2101215" cy="972185"/>
            </a:xfrm>
            <a:custGeom>
              <a:avLst/>
              <a:gdLst/>
              <a:ahLst/>
              <a:cxnLst/>
              <a:rect l="l" t="t" r="r" b="b"/>
              <a:pathLst>
                <a:path w="2101215" h="972185">
                  <a:moveTo>
                    <a:pt x="562698" y="0"/>
                  </a:moveTo>
                  <a:lnTo>
                    <a:pt x="478599" y="0"/>
                  </a:lnTo>
                  <a:lnTo>
                    <a:pt x="478599" y="149250"/>
                  </a:lnTo>
                  <a:lnTo>
                    <a:pt x="562698" y="149250"/>
                  </a:lnTo>
                  <a:lnTo>
                    <a:pt x="562698" y="0"/>
                  </a:lnTo>
                  <a:close/>
                </a:path>
                <a:path w="2101215" h="972185">
                  <a:moveTo>
                    <a:pt x="712216" y="0"/>
                  </a:moveTo>
                  <a:lnTo>
                    <a:pt x="628116" y="0"/>
                  </a:lnTo>
                  <a:lnTo>
                    <a:pt x="628116" y="149250"/>
                  </a:lnTo>
                  <a:lnTo>
                    <a:pt x="712216" y="149250"/>
                  </a:lnTo>
                  <a:lnTo>
                    <a:pt x="712216" y="0"/>
                  </a:lnTo>
                  <a:close/>
                </a:path>
                <a:path w="2101215" h="972185">
                  <a:moveTo>
                    <a:pt x="861733" y="0"/>
                  </a:moveTo>
                  <a:lnTo>
                    <a:pt x="777621" y="0"/>
                  </a:lnTo>
                  <a:lnTo>
                    <a:pt x="777621" y="149250"/>
                  </a:lnTo>
                  <a:lnTo>
                    <a:pt x="861733" y="149250"/>
                  </a:lnTo>
                  <a:lnTo>
                    <a:pt x="861733" y="0"/>
                  </a:lnTo>
                  <a:close/>
                </a:path>
                <a:path w="2101215" h="972185">
                  <a:moveTo>
                    <a:pt x="1011250" y="0"/>
                  </a:moveTo>
                  <a:lnTo>
                    <a:pt x="927150" y="0"/>
                  </a:lnTo>
                  <a:lnTo>
                    <a:pt x="927150" y="149250"/>
                  </a:lnTo>
                  <a:lnTo>
                    <a:pt x="1011250" y="149250"/>
                  </a:lnTo>
                  <a:lnTo>
                    <a:pt x="1011250" y="0"/>
                  </a:lnTo>
                  <a:close/>
                </a:path>
                <a:path w="2101215" h="972185">
                  <a:moveTo>
                    <a:pt x="1160767" y="0"/>
                  </a:moveTo>
                  <a:lnTo>
                    <a:pt x="1076667" y="0"/>
                  </a:lnTo>
                  <a:lnTo>
                    <a:pt x="1076667" y="149250"/>
                  </a:lnTo>
                  <a:lnTo>
                    <a:pt x="1160767" y="149250"/>
                  </a:lnTo>
                  <a:lnTo>
                    <a:pt x="1160767" y="0"/>
                  </a:lnTo>
                  <a:close/>
                </a:path>
                <a:path w="2101215" h="972185">
                  <a:moveTo>
                    <a:pt x="1310284" y="0"/>
                  </a:moveTo>
                  <a:lnTo>
                    <a:pt x="1226172" y="0"/>
                  </a:lnTo>
                  <a:lnTo>
                    <a:pt x="1226172" y="149250"/>
                  </a:lnTo>
                  <a:lnTo>
                    <a:pt x="1310284" y="149250"/>
                  </a:lnTo>
                  <a:lnTo>
                    <a:pt x="1310284" y="0"/>
                  </a:lnTo>
                  <a:close/>
                </a:path>
                <a:path w="2101215" h="972185">
                  <a:moveTo>
                    <a:pt x="1459801" y="0"/>
                  </a:moveTo>
                  <a:lnTo>
                    <a:pt x="1375689" y="0"/>
                  </a:lnTo>
                  <a:lnTo>
                    <a:pt x="1375689" y="149250"/>
                  </a:lnTo>
                  <a:lnTo>
                    <a:pt x="1459801" y="149250"/>
                  </a:lnTo>
                  <a:lnTo>
                    <a:pt x="1459801" y="0"/>
                  </a:lnTo>
                  <a:close/>
                </a:path>
                <a:path w="2101215" h="972185">
                  <a:moveTo>
                    <a:pt x="1609318" y="0"/>
                  </a:moveTo>
                  <a:lnTo>
                    <a:pt x="1525206" y="0"/>
                  </a:lnTo>
                  <a:lnTo>
                    <a:pt x="1525206" y="149250"/>
                  </a:lnTo>
                  <a:lnTo>
                    <a:pt x="1609318" y="149250"/>
                  </a:lnTo>
                  <a:lnTo>
                    <a:pt x="1609318" y="0"/>
                  </a:lnTo>
                  <a:close/>
                </a:path>
                <a:path w="2101215" h="972185">
                  <a:moveTo>
                    <a:pt x="2100834" y="457504"/>
                  </a:moveTo>
                  <a:lnTo>
                    <a:pt x="1211859" y="457504"/>
                  </a:lnTo>
                  <a:lnTo>
                    <a:pt x="1034440" y="324942"/>
                  </a:lnTo>
                  <a:lnTo>
                    <a:pt x="853948" y="457504"/>
                  </a:lnTo>
                  <a:lnTo>
                    <a:pt x="0" y="457504"/>
                  </a:lnTo>
                  <a:lnTo>
                    <a:pt x="0" y="545172"/>
                  </a:lnTo>
                  <a:lnTo>
                    <a:pt x="132829" y="545172"/>
                  </a:lnTo>
                  <a:lnTo>
                    <a:pt x="132829" y="971829"/>
                  </a:lnTo>
                  <a:lnTo>
                    <a:pt x="216941" y="971829"/>
                  </a:lnTo>
                  <a:lnTo>
                    <a:pt x="216941" y="545172"/>
                  </a:lnTo>
                  <a:lnTo>
                    <a:pt x="347764" y="545172"/>
                  </a:lnTo>
                  <a:lnTo>
                    <a:pt x="347764" y="971829"/>
                  </a:lnTo>
                  <a:lnTo>
                    <a:pt x="431876" y="971829"/>
                  </a:lnTo>
                  <a:lnTo>
                    <a:pt x="431876" y="545172"/>
                  </a:lnTo>
                  <a:lnTo>
                    <a:pt x="562686" y="545172"/>
                  </a:lnTo>
                  <a:lnTo>
                    <a:pt x="562686" y="971829"/>
                  </a:lnTo>
                  <a:lnTo>
                    <a:pt x="646798" y="971829"/>
                  </a:lnTo>
                  <a:lnTo>
                    <a:pt x="646798" y="545172"/>
                  </a:lnTo>
                  <a:lnTo>
                    <a:pt x="777621" y="545172"/>
                  </a:lnTo>
                  <a:lnTo>
                    <a:pt x="777621" y="971829"/>
                  </a:lnTo>
                  <a:lnTo>
                    <a:pt x="861733" y="971829"/>
                  </a:lnTo>
                  <a:lnTo>
                    <a:pt x="861733" y="545172"/>
                  </a:lnTo>
                  <a:lnTo>
                    <a:pt x="1202817" y="545172"/>
                  </a:lnTo>
                  <a:lnTo>
                    <a:pt x="1202817" y="971829"/>
                  </a:lnTo>
                  <a:lnTo>
                    <a:pt x="1286916" y="971829"/>
                  </a:lnTo>
                  <a:lnTo>
                    <a:pt x="1286916" y="545172"/>
                  </a:lnTo>
                  <a:lnTo>
                    <a:pt x="1417739" y="545172"/>
                  </a:lnTo>
                  <a:lnTo>
                    <a:pt x="1417739" y="971829"/>
                  </a:lnTo>
                  <a:lnTo>
                    <a:pt x="1501851" y="971829"/>
                  </a:lnTo>
                  <a:lnTo>
                    <a:pt x="1501851" y="545172"/>
                  </a:lnTo>
                  <a:lnTo>
                    <a:pt x="1632673" y="545172"/>
                  </a:lnTo>
                  <a:lnTo>
                    <a:pt x="1632673" y="971829"/>
                  </a:lnTo>
                  <a:lnTo>
                    <a:pt x="1716786" y="971829"/>
                  </a:lnTo>
                  <a:lnTo>
                    <a:pt x="1716786" y="545172"/>
                  </a:lnTo>
                  <a:lnTo>
                    <a:pt x="1847608" y="545172"/>
                  </a:lnTo>
                  <a:lnTo>
                    <a:pt x="1847608" y="971829"/>
                  </a:lnTo>
                  <a:lnTo>
                    <a:pt x="1931720" y="971829"/>
                  </a:lnTo>
                  <a:lnTo>
                    <a:pt x="1931720" y="545172"/>
                  </a:lnTo>
                  <a:lnTo>
                    <a:pt x="2100834" y="545172"/>
                  </a:lnTo>
                  <a:lnTo>
                    <a:pt x="2100834" y="457504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255000" y="2870200"/>
            <a:ext cx="3651250" cy="3289300"/>
            <a:chOff x="8255000" y="2870200"/>
            <a:chExt cx="3651250" cy="3289300"/>
          </a:xfrm>
        </p:grpSpPr>
        <p:sp>
          <p:nvSpPr>
            <p:cNvPr id="12" name="object 12"/>
            <p:cNvSpPr/>
            <p:nvPr/>
          </p:nvSpPr>
          <p:spPr>
            <a:xfrm>
              <a:off x="8255000" y="28702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45662" y="3797300"/>
              <a:ext cx="1739900" cy="958215"/>
            </a:xfrm>
            <a:custGeom>
              <a:avLst/>
              <a:gdLst/>
              <a:ahLst/>
              <a:cxnLst/>
              <a:rect l="l" t="t" r="r" b="b"/>
              <a:pathLst>
                <a:path w="1739900" h="958214">
                  <a:moveTo>
                    <a:pt x="1739722" y="0"/>
                  </a:moveTo>
                  <a:lnTo>
                    <a:pt x="0" y="0"/>
                  </a:lnTo>
                  <a:lnTo>
                    <a:pt x="0" y="958049"/>
                  </a:lnTo>
                  <a:lnTo>
                    <a:pt x="1739722" y="958049"/>
                  </a:lnTo>
                  <a:lnTo>
                    <a:pt x="1739722" y="0"/>
                  </a:lnTo>
                  <a:close/>
                </a:path>
              </a:pathLst>
            </a:custGeom>
            <a:solidFill>
              <a:srgbClr val="006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57657" y="4023405"/>
              <a:ext cx="382270" cy="382270"/>
            </a:xfrm>
            <a:custGeom>
              <a:avLst/>
              <a:gdLst/>
              <a:ahLst/>
              <a:cxnLst/>
              <a:rect l="l" t="t" r="r" b="b"/>
              <a:pathLst>
                <a:path w="382270" h="382270">
                  <a:moveTo>
                    <a:pt x="191096" y="0"/>
                  </a:moveTo>
                  <a:lnTo>
                    <a:pt x="147281" y="5046"/>
                  </a:lnTo>
                  <a:lnTo>
                    <a:pt x="107058" y="19421"/>
                  </a:lnTo>
                  <a:lnTo>
                    <a:pt x="71576" y="41978"/>
                  </a:lnTo>
                  <a:lnTo>
                    <a:pt x="41982" y="71571"/>
                  </a:lnTo>
                  <a:lnTo>
                    <a:pt x="19423" y="107053"/>
                  </a:lnTo>
                  <a:lnTo>
                    <a:pt x="5047" y="147277"/>
                  </a:lnTo>
                  <a:lnTo>
                    <a:pt x="0" y="191096"/>
                  </a:lnTo>
                  <a:lnTo>
                    <a:pt x="5047" y="234908"/>
                  </a:lnTo>
                  <a:lnTo>
                    <a:pt x="19423" y="275127"/>
                  </a:lnTo>
                  <a:lnTo>
                    <a:pt x="41982" y="310606"/>
                  </a:lnTo>
                  <a:lnTo>
                    <a:pt x="71576" y="340199"/>
                  </a:lnTo>
                  <a:lnTo>
                    <a:pt x="107058" y="362757"/>
                  </a:lnTo>
                  <a:lnTo>
                    <a:pt x="147281" y="377133"/>
                  </a:lnTo>
                  <a:lnTo>
                    <a:pt x="191096" y="382181"/>
                  </a:lnTo>
                  <a:lnTo>
                    <a:pt x="234908" y="377133"/>
                  </a:lnTo>
                  <a:lnTo>
                    <a:pt x="275127" y="362757"/>
                  </a:lnTo>
                  <a:lnTo>
                    <a:pt x="310606" y="340199"/>
                  </a:lnTo>
                  <a:lnTo>
                    <a:pt x="340199" y="310606"/>
                  </a:lnTo>
                  <a:lnTo>
                    <a:pt x="362757" y="275127"/>
                  </a:lnTo>
                  <a:lnTo>
                    <a:pt x="377133" y="234908"/>
                  </a:lnTo>
                  <a:lnTo>
                    <a:pt x="382181" y="191096"/>
                  </a:lnTo>
                  <a:lnTo>
                    <a:pt x="377133" y="147277"/>
                  </a:lnTo>
                  <a:lnTo>
                    <a:pt x="362757" y="107053"/>
                  </a:lnTo>
                  <a:lnTo>
                    <a:pt x="340199" y="71571"/>
                  </a:lnTo>
                  <a:lnTo>
                    <a:pt x="310606" y="41978"/>
                  </a:lnTo>
                  <a:lnTo>
                    <a:pt x="275127" y="19421"/>
                  </a:lnTo>
                  <a:lnTo>
                    <a:pt x="234908" y="5046"/>
                  </a:lnTo>
                  <a:lnTo>
                    <a:pt x="191096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3063" y="4254596"/>
              <a:ext cx="134721" cy="13472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29700" y="4268101"/>
              <a:ext cx="799465" cy="791210"/>
            </a:xfrm>
            <a:custGeom>
              <a:avLst/>
              <a:gdLst/>
              <a:ahLst/>
              <a:cxnLst/>
              <a:rect l="l" t="t" r="r" b="b"/>
              <a:pathLst>
                <a:path w="799465" h="791210">
                  <a:moveTo>
                    <a:pt x="799388" y="0"/>
                  </a:moveTo>
                  <a:lnTo>
                    <a:pt x="410159" y="183832"/>
                  </a:lnTo>
                  <a:lnTo>
                    <a:pt x="0" y="183832"/>
                  </a:lnTo>
                  <a:lnTo>
                    <a:pt x="0" y="790663"/>
                  </a:lnTo>
                  <a:lnTo>
                    <a:pt x="438099" y="790663"/>
                  </a:lnTo>
                  <a:lnTo>
                    <a:pt x="438099" y="360299"/>
                  </a:lnTo>
                  <a:lnTo>
                    <a:pt x="799388" y="189661"/>
                  </a:lnTo>
                  <a:lnTo>
                    <a:pt x="799388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59170" y="3946999"/>
              <a:ext cx="643890" cy="605155"/>
            </a:xfrm>
            <a:custGeom>
              <a:avLst/>
              <a:gdLst/>
              <a:ahLst/>
              <a:cxnLst/>
              <a:rect l="l" t="t" r="r" b="b"/>
              <a:pathLst>
                <a:path w="643890" h="605154">
                  <a:moveTo>
                    <a:pt x="333844" y="888"/>
                  </a:moveTo>
                  <a:lnTo>
                    <a:pt x="336511" y="571"/>
                  </a:lnTo>
                  <a:lnTo>
                    <a:pt x="339191" y="241"/>
                  </a:lnTo>
                  <a:lnTo>
                    <a:pt x="340525" y="101"/>
                  </a:lnTo>
                  <a:lnTo>
                    <a:pt x="341261" y="0"/>
                  </a:lnTo>
                  <a:lnTo>
                    <a:pt x="339178" y="838"/>
                  </a:lnTo>
                  <a:lnTo>
                    <a:pt x="335876" y="1981"/>
                  </a:lnTo>
                  <a:lnTo>
                    <a:pt x="331567" y="4795"/>
                  </a:lnTo>
                  <a:lnTo>
                    <a:pt x="327344" y="9637"/>
                  </a:lnTo>
                  <a:lnTo>
                    <a:pt x="322837" y="15734"/>
                  </a:lnTo>
                  <a:lnTo>
                    <a:pt x="317677" y="22313"/>
                  </a:lnTo>
                  <a:lnTo>
                    <a:pt x="292394" y="51397"/>
                  </a:lnTo>
                  <a:lnTo>
                    <a:pt x="276034" y="68884"/>
                  </a:lnTo>
                  <a:lnTo>
                    <a:pt x="271030" y="76987"/>
                  </a:lnTo>
                  <a:lnTo>
                    <a:pt x="269519" y="81597"/>
                  </a:lnTo>
                  <a:lnTo>
                    <a:pt x="268681" y="84162"/>
                  </a:lnTo>
                  <a:lnTo>
                    <a:pt x="266585" y="88303"/>
                  </a:lnTo>
                  <a:lnTo>
                    <a:pt x="245211" y="110870"/>
                  </a:lnTo>
                  <a:lnTo>
                    <a:pt x="238077" y="119279"/>
                  </a:lnTo>
                  <a:lnTo>
                    <a:pt x="209184" y="151716"/>
                  </a:lnTo>
                  <a:lnTo>
                    <a:pt x="182740" y="159638"/>
                  </a:lnTo>
                  <a:lnTo>
                    <a:pt x="169350" y="159420"/>
                  </a:lnTo>
                  <a:lnTo>
                    <a:pt x="155962" y="159348"/>
                  </a:lnTo>
                  <a:lnTo>
                    <a:pt x="142574" y="159355"/>
                  </a:lnTo>
                  <a:lnTo>
                    <a:pt x="129184" y="159372"/>
                  </a:lnTo>
                  <a:lnTo>
                    <a:pt x="113491" y="159355"/>
                  </a:lnTo>
                  <a:lnTo>
                    <a:pt x="97804" y="159348"/>
                  </a:lnTo>
                  <a:lnTo>
                    <a:pt x="82119" y="159420"/>
                  </a:lnTo>
                  <a:lnTo>
                    <a:pt x="66433" y="159638"/>
                  </a:lnTo>
                  <a:lnTo>
                    <a:pt x="48247" y="159104"/>
                  </a:lnTo>
                  <a:lnTo>
                    <a:pt x="32443" y="157057"/>
                  </a:lnTo>
                  <a:lnTo>
                    <a:pt x="19233" y="154006"/>
                  </a:lnTo>
                  <a:lnTo>
                    <a:pt x="8826" y="150456"/>
                  </a:lnTo>
                  <a:lnTo>
                    <a:pt x="2336" y="147802"/>
                  </a:lnTo>
                  <a:lnTo>
                    <a:pt x="0" y="147662"/>
                  </a:lnTo>
                  <a:lnTo>
                    <a:pt x="3632" y="150139"/>
                  </a:lnTo>
                  <a:lnTo>
                    <a:pt x="7694" y="157094"/>
                  </a:lnTo>
                  <a:lnTo>
                    <a:pt x="14152" y="165800"/>
                  </a:lnTo>
                  <a:lnTo>
                    <a:pt x="22132" y="175165"/>
                  </a:lnTo>
                  <a:lnTo>
                    <a:pt x="30759" y="184099"/>
                  </a:lnTo>
                  <a:lnTo>
                    <a:pt x="35341" y="188995"/>
                  </a:lnTo>
                  <a:lnTo>
                    <a:pt x="41681" y="194567"/>
                  </a:lnTo>
                  <a:lnTo>
                    <a:pt x="48954" y="200144"/>
                  </a:lnTo>
                  <a:lnTo>
                    <a:pt x="56337" y="205054"/>
                  </a:lnTo>
                  <a:lnTo>
                    <a:pt x="61887" y="208715"/>
                  </a:lnTo>
                  <a:lnTo>
                    <a:pt x="68352" y="213948"/>
                  </a:lnTo>
                  <a:lnTo>
                    <a:pt x="74944" y="220075"/>
                  </a:lnTo>
                  <a:lnTo>
                    <a:pt x="80873" y="226415"/>
                  </a:lnTo>
                  <a:lnTo>
                    <a:pt x="94730" y="230955"/>
                  </a:lnTo>
                  <a:lnTo>
                    <a:pt x="142379" y="260222"/>
                  </a:lnTo>
                  <a:lnTo>
                    <a:pt x="153720" y="272427"/>
                  </a:lnTo>
                  <a:lnTo>
                    <a:pt x="161645" y="280809"/>
                  </a:lnTo>
                  <a:lnTo>
                    <a:pt x="170078" y="280860"/>
                  </a:lnTo>
                  <a:lnTo>
                    <a:pt x="175641" y="282270"/>
                  </a:lnTo>
                  <a:lnTo>
                    <a:pt x="178701" y="283044"/>
                  </a:lnTo>
                  <a:lnTo>
                    <a:pt x="181178" y="287235"/>
                  </a:lnTo>
                  <a:lnTo>
                    <a:pt x="181152" y="291630"/>
                  </a:lnTo>
                  <a:lnTo>
                    <a:pt x="179694" y="293022"/>
                  </a:lnTo>
                  <a:lnTo>
                    <a:pt x="175394" y="296425"/>
                  </a:lnTo>
                  <a:lnTo>
                    <a:pt x="168906" y="301336"/>
                  </a:lnTo>
                  <a:lnTo>
                    <a:pt x="160883" y="307251"/>
                  </a:lnTo>
                  <a:lnTo>
                    <a:pt x="154785" y="314044"/>
                  </a:lnTo>
                  <a:lnTo>
                    <a:pt x="147969" y="323248"/>
                  </a:lnTo>
                  <a:lnTo>
                    <a:pt x="141250" y="333674"/>
                  </a:lnTo>
                  <a:lnTo>
                    <a:pt x="135445" y="344131"/>
                  </a:lnTo>
                  <a:lnTo>
                    <a:pt x="129725" y="355383"/>
                  </a:lnTo>
                  <a:lnTo>
                    <a:pt x="122369" y="369568"/>
                  </a:lnTo>
                  <a:lnTo>
                    <a:pt x="114305" y="384903"/>
                  </a:lnTo>
                  <a:lnTo>
                    <a:pt x="106464" y="399605"/>
                  </a:lnTo>
                  <a:lnTo>
                    <a:pt x="95444" y="424498"/>
                  </a:lnTo>
                  <a:lnTo>
                    <a:pt x="84064" y="457188"/>
                  </a:lnTo>
                  <a:lnTo>
                    <a:pt x="73642" y="493501"/>
                  </a:lnTo>
                  <a:lnTo>
                    <a:pt x="65493" y="529259"/>
                  </a:lnTo>
                  <a:lnTo>
                    <a:pt x="63112" y="543285"/>
                  </a:lnTo>
                  <a:lnTo>
                    <a:pt x="60469" y="556331"/>
                  </a:lnTo>
                  <a:lnTo>
                    <a:pt x="49923" y="588530"/>
                  </a:lnTo>
                  <a:lnTo>
                    <a:pt x="47231" y="591807"/>
                  </a:lnTo>
                  <a:lnTo>
                    <a:pt x="44678" y="599033"/>
                  </a:lnTo>
                  <a:lnTo>
                    <a:pt x="44818" y="602970"/>
                  </a:lnTo>
                  <a:lnTo>
                    <a:pt x="44907" y="605154"/>
                  </a:lnTo>
                  <a:lnTo>
                    <a:pt x="49022" y="604113"/>
                  </a:lnTo>
                  <a:lnTo>
                    <a:pt x="54025" y="600646"/>
                  </a:lnTo>
                  <a:lnTo>
                    <a:pt x="60405" y="594247"/>
                  </a:lnTo>
                  <a:lnTo>
                    <a:pt x="69954" y="584952"/>
                  </a:lnTo>
                  <a:lnTo>
                    <a:pt x="81404" y="573986"/>
                  </a:lnTo>
                  <a:lnTo>
                    <a:pt x="93484" y="562571"/>
                  </a:lnTo>
                  <a:lnTo>
                    <a:pt x="101415" y="555609"/>
                  </a:lnTo>
                  <a:lnTo>
                    <a:pt x="110766" y="546180"/>
                  </a:lnTo>
                  <a:lnTo>
                    <a:pt x="120388" y="535502"/>
                  </a:lnTo>
                  <a:lnTo>
                    <a:pt x="129133" y="524789"/>
                  </a:lnTo>
                  <a:lnTo>
                    <a:pt x="138564" y="512926"/>
                  </a:lnTo>
                  <a:lnTo>
                    <a:pt x="146992" y="503064"/>
                  </a:lnTo>
                  <a:lnTo>
                    <a:pt x="156026" y="494105"/>
                  </a:lnTo>
                  <a:lnTo>
                    <a:pt x="167271" y="484949"/>
                  </a:lnTo>
                  <a:lnTo>
                    <a:pt x="175443" y="478122"/>
                  </a:lnTo>
                  <a:lnTo>
                    <a:pt x="183243" y="470492"/>
                  </a:lnTo>
                  <a:lnTo>
                    <a:pt x="190797" y="462587"/>
                  </a:lnTo>
                  <a:lnTo>
                    <a:pt x="198234" y="454939"/>
                  </a:lnTo>
                  <a:lnTo>
                    <a:pt x="209163" y="445355"/>
                  </a:lnTo>
                  <a:lnTo>
                    <a:pt x="220433" y="437640"/>
                  </a:lnTo>
                  <a:lnTo>
                    <a:pt x="232513" y="430970"/>
                  </a:lnTo>
                  <a:lnTo>
                    <a:pt x="245872" y="424522"/>
                  </a:lnTo>
                  <a:lnTo>
                    <a:pt x="258252" y="418051"/>
                  </a:lnTo>
                  <a:lnTo>
                    <a:pt x="268628" y="410822"/>
                  </a:lnTo>
                  <a:lnTo>
                    <a:pt x="277631" y="402141"/>
                  </a:lnTo>
                  <a:lnTo>
                    <a:pt x="285889" y="391312"/>
                  </a:lnTo>
                  <a:lnTo>
                    <a:pt x="295256" y="375924"/>
                  </a:lnTo>
                  <a:lnTo>
                    <a:pt x="309772" y="366553"/>
                  </a:lnTo>
                  <a:lnTo>
                    <a:pt x="327487" y="363926"/>
                  </a:lnTo>
                  <a:lnTo>
                    <a:pt x="346456" y="368769"/>
                  </a:lnTo>
                  <a:lnTo>
                    <a:pt x="351415" y="372688"/>
                  </a:lnTo>
                  <a:lnTo>
                    <a:pt x="357760" y="377561"/>
                  </a:lnTo>
                  <a:lnTo>
                    <a:pt x="364688" y="382782"/>
                  </a:lnTo>
                  <a:lnTo>
                    <a:pt x="371398" y="387743"/>
                  </a:lnTo>
                  <a:lnTo>
                    <a:pt x="374091" y="388912"/>
                  </a:lnTo>
                  <a:lnTo>
                    <a:pt x="379577" y="391286"/>
                  </a:lnTo>
                  <a:lnTo>
                    <a:pt x="383654" y="393052"/>
                  </a:lnTo>
                  <a:lnTo>
                    <a:pt x="391631" y="398766"/>
                  </a:lnTo>
                  <a:lnTo>
                    <a:pt x="401059" y="406707"/>
                  </a:lnTo>
                  <a:lnTo>
                    <a:pt x="410782" y="415844"/>
                  </a:lnTo>
                  <a:lnTo>
                    <a:pt x="419646" y="425145"/>
                  </a:lnTo>
                  <a:lnTo>
                    <a:pt x="429659" y="432951"/>
                  </a:lnTo>
                  <a:lnTo>
                    <a:pt x="443029" y="442307"/>
                  </a:lnTo>
                  <a:lnTo>
                    <a:pt x="458043" y="452061"/>
                  </a:lnTo>
                  <a:lnTo>
                    <a:pt x="472986" y="461060"/>
                  </a:lnTo>
                  <a:lnTo>
                    <a:pt x="479082" y="464096"/>
                  </a:lnTo>
                  <a:lnTo>
                    <a:pt x="484098" y="468261"/>
                  </a:lnTo>
                  <a:lnTo>
                    <a:pt x="494144" y="475373"/>
                  </a:lnTo>
                  <a:lnTo>
                    <a:pt x="497205" y="476275"/>
                  </a:lnTo>
                  <a:lnTo>
                    <a:pt x="502854" y="477060"/>
                  </a:lnTo>
                  <a:lnTo>
                    <a:pt x="509608" y="479096"/>
                  </a:lnTo>
                  <a:lnTo>
                    <a:pt x="516630" y="482077"/>
                  </a:lnTo>
                  <a:lnTo>
                    <a:pt x="523087" y="485698"/>
                  </a:lnTo>
                  <a:lnTo>
                    <a:pt x="528145" y="487755"/>
                  </a:lnTo>
                  <a:lnTo>
                    <a:pt x="534739" y="489189"/>
                  </a:lnTo>
                  <a:lnTo>
                    <a:pt x="542029" y="489868"/>
                  </a:lnTo>
                  <a:lnTo>
                    <a:pt x="549173" y="489661"/>
                  </a:lnTo>
                  <a:lnTo>
                    <a:pt x="558086" y="486453"/>
                  </a:lnTo>
                  <a:lnTo>
                    <a:pt x="561822" y="480836"/>
                  </a:lnTo>
                  <a:lnTo>
                    <a:pt x="561596" y="473364"/>
                  </a:lnTo>
                  <a:lnTo>
                    <a:pt x="539219" y="422528"/>
                  </a:lnTo>
                  <a:lnTo>
                    <a:pt x="510425" y="375170"/>
                  </a:lnTo>
                  <a:lnTo>
                    <a:pt x="505914" y="368010"/>
                  </a:lnTo>
                  <a:lnTo>
                    <a:pt x="499681" y="359309"/>
                  </a:lnTo>
                  <a:lnTo>
                    <a:pt x="492534" y="350155"/>
                  </a:lnTo>
                  <a:lnTo>
                    <a:pt x="485279" y="341629"/>
                  </a:lnTo>
                  <a:lnTo>
                    <a:pt x="477391" y="335377"/>
                  </a:lnTo>
                  <a:lnTo>
                    <a:pt x="468125" y="326415"/>
                  </a:lnTo>
                  <a:lnTo>
                    <a:pt x="458615" y="315919"/>
                  </a:lnTo>
                  <a:lnTo>
                    <a:pt x="449999" y="305066"/>
                  </a:lnTo>
                  <a:lnTo>
                    <a:pt x="446760" y="299084"/>
                  </a:lnTo>
                  <a:lnTo>
                    <a:pt x="442353" y="294106"/>
                  </a:lnTo>
                  <a:lnTo>
                    <a:pt x="439559" y="292099"/>
                  </a:lnTo>
                  <a:lnTo>
                    <a:pt x="438023" y="291007"/>
                  </a:lnTo>
                  <a:lnTo>
                    <a:pt x="436029" y="288353"/>
                  </a:lnTo>
                  <a:lnTo>
                    <a:pt x="435102" y="286169"/>
                  </a:lnTo>
                  <a:lnTo>
                    <a:pt x="440791" y="281101"/>
                  </a:lnTo>
                  <a:lnTo>
                    <a:pt x="448868" y="273710"/>
                  </a:lnTo>
                  <a:lnTo>
                    <a:pt x="453161" y="269671"/>
                  </a:lnTo>
                  <a:lnTo>
                    <a:pt x="458188" y="264629"/>
                  </a:lnTo>
                  <a:lnTo>
                    <a:pt x="464596" y="258298"/>
                  </a:lnTo>
                  <a:lnTo>
                    <a:pt x="471572" y="251473"/>
                  </a:lnTo>
                  <a:lnTo>
                    <a:pt x="478307" y="244944"/>
                  </a:lnTo>
                  <a:lnTo>
                    <a:pt x="490844" y="237290"/>
                  </a:lnTo>
                  <a:lnTo>
                    <a:pt x="505486" y="225971"/>
                  </a:lnTo>
                  <a:lnTo>
                    <a:pt x="533933" y="198310"/>
                  </a:lnTo>
                  <a:lnTo>
                    <a:pt x="548297" y="179031"/>
                  </a:lnTo>
                  <a:lnTo>
                    <a:pt x="549643" y="176758"/>
                  </a:lnTo>
                  <a:lnTo>
                    <a:pt x="551662" y="174294"/>
                  </a:lnTo>
                  <a:lnTo>
                    <a:pt x="552818" y="173558"/>
                  </a:lnTo>
                  <a:lnTo>
                    <a:pt x="554431" y="172516"/>
                  </a:lnTo>
                  <a:lnTo>
                    <a:pt x="559130" y="169481"/>
                  </a:lnTo>
                  <a:lnTo>
                    <a:pt x="563333" y="166801"/>
                  </a:lnTo>
                  <a:lnTo>
                    <a:pt x="572511" y="160197"/>
                  </a:lnTo>
                  <a:lnTo>
                    <a:pt x="581840" y="150155"/>
                  </a:lnTo>
                  <a:lnTo>
                    <a:pt x="590251" y="138012"/>
                  </a:lnTo>
                  <a:lnTo>
                    <a:pt x="596671" y="125107"/>
                  </a:lnTo>
                  <a:lnTo>
                    <a:pt x="597851" y="118935"/>
                  </a:lnTo>
                  <a:lnTo>
                    <a:pt x="600867" y="111883"/>
                  </a:lnTo>
                  <a:lnTo>
                    <a:pt x="605270" y="104808"/>
                  </a:lnTo>
                  <a:lnTo>
                    <a:pt x="610616" y="98564"/>
                  </a:lnTo>
                  <a:lnTo>
                    <a:pt x="618625" y="88656"/>
                  </a:lnTo>
                  <a:lnTo>
                    <a:pt x="626344" y="79389"/>
                  </a:lnTo>
                  <a:lnTo>
                    <a:pt x="633283" y="71563"/>
                  </a:lnTo>
                  <a:lnTo>
                    <a:pt x="638949" y="65976"/>
                  </a:lnTo>
                  <a:lnTo>
                    <a:pt x="642531" y="62903"/>
                  </a:lnTo>
                  <a:lnTo>
                    <a:pt x="643877" y="60591"/>
                  </a:lnTo>
                  <a:lnTo>
                    <a:pt x="641959" y="60845"/>
                  </a:lnTo>
                  <a:lnTo>
                    <a:pt x="639343" y="61442"/>
                  </a:lnTo>
                  <a:lnTo>
                    <a:pt x="631520" y="61506"/>
                  </a:lnTo>
                  <a:lnTo>
                    <a:pt x="624509" y="61010"/>
                  </a:lnTo>
                  <a:lnTo>
                    <a:pt x="618213" y="61414"/>
                  </a:lnTo>
                  <a:lnTo>
                    <a:pt x="611268" y="63950"/>
                  </a:lnTo>
                  <a:lnTo>
                    <a:pt x="604501" y="68211"/>
                  </a:lnTo>
                  <a:lnTo>
                    <a:pt x="598741" y="73786"/>
                  </a:lnTo>
                  <a:lnTo>
                    <a:pt x="586143" y="80172"/>
                  </a:lnTo>
                  <a:lnTo>
                    <a:pt x="538505" y="110274"/>
                  </a:lnTo>
                  <a:lnTo>
                    <a:pt x="509892" y="135559"/>
                  </a:lnTo>
                  <a:lnTo>
                    <a:pt x="502831" y="140931"/>
                  </a:lnTo>
                  <a:lnTo>
                    <a:pt x="495554" y="145999"/>
                  </a:lnTo>
                  <a:lnTo>
                    <a:pt x="491807" y="148374"/>
                  </a:lnTo>
                  <a:lnTo>
                    <a:pt x="489724" y="149694"/>
                  </a:lnTo>
                  <a:lnTo>
                    <a:pt x="487324" y="151993"/>
                  </a:lnTo>
                  <a:lnTo>
                    <a:pt x="486448" y="153517"/>
                  </a:lnTo>
                  <a:lnTo>
                    <a:pt x="485813" y="156463"/>
                  </a:lnTo>
                  <a:lnTo>
                    <a:pt x="479945" y="159346"/>
                  </a:lnTo>
                  <a:lnTo>
                    <a:pt x="473316" y="159905"/>
                  </a:lnTo>
                  <a:lnTo>
                    <a:pt x="465073" y="160879"/>
                  </a:lnTo>
                  <a:lnTo>
                    <a:pt x="454982" y="161005"/>
                  </a:lnTo>
                  <a:lnTo>
                    <a:pt x="418489" y="138158"/>
                  </a:lnTo>
                  <a:lnTo>
                    <a:pt x="412661" y="131952"/>
                  </a:lnTo>
                  <a:lnTo>
                    <a:pt x="380847" y="101739"/>
                  </a:lnTo>
                  <a:lnTo>
                    <a:pt x="376034" y="99936"/>
                  </a:lnTo>
                  <a:lnTo>
                    <a:pt x="371957" y="92963"/>
                  </a:lnTo>
                  <a:lnTo>
                    <a:pt x="371741" y="86169"/>
                  </a:lnTo>
                  <a:lnTo>
                    <a:pt x="371195" y="79463"/>
                  </a:lnTo>
                  <a:lnTo>
                    <a:pt x="367919" y="74510"/>
                  </a:lnTo>
                  <a:lnTo>
                    <a:pt x="364896" y="72923"/>
                  </a:lnTo>
                  <a:lnTo>
                    <a:pt x="363232" y="72034"/>
                  </a:lnTo>
                  <a:lnTo>
                    <a:pt x="361061" y="69748"/>
                  </a:lnTo>
                  <a:lnTo>
                    <a:pt x="360032" y="67830"/>
                  </a:lnTo>
                  <a:lnTo>
                    <a:pt x="358178" y="64363"/>
                  </a:lnTo>
                  <a:lnTo>
                    <a:pt x="357365" y="57022"/>
                  </a:lnTo>
                  <a:lnTo>
                    <a:pt x="358394" y="53149"/>
                  </a:lnTo>
                  <a:lnTo>
                    <a:pt x="358978" y="51015"/>
                  </a:lnTo>
                  <a:lnTo>
                    <a:pt x="359041" y="46951"/>
                  </a:lnTo>
                  <a:lnTo>
                    <a:pt x="358546" y="44043"/>
                  </a:lnTo>
                  <a:lnTo>
                    <a:pt x="355269" y="43751"/>
                  </a:lnTo>
                  <a:lnTo>
                    <a:pt x="349859" y="35344"/>
                  </a:lnTo>
                  <a:lnTo>
                    <a:pt x="346456" y="25272"/>
                  </a:lnTo>
                </a:path>
              </a:pathLst>
            </a:custGeom>
            <a:ln w="127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6894" y="3986277"/>
              <a:ext cx="242023" cy="9111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838886" y="4358580"/>
              <a:ext cx="289560" cy="78740"/>
            </a:xfrm>
            <a:custGeom>
              <a:avLst/>
              <a:gdLst/>
              <a:ahLst/>
              <a:cxnLst/>
              <a:rect l="l" t="t" r="r" b="b"/>
              <a:pathLst>
                <a:path w="289559" h="78739">
                  <a:moveTo>
                    <a:pt x="0" y="0"/>
                  </a:moveTo>
                  <a:lnTo>
                    <a:pt x="67130" y="1119"/>
                  </a:lnTo>
                  <a:lnTo>
                    <a:pt x="132994" y="14516"/>
                  </a:lnTo>
                  <a:lnTo>
                    <a:pt x="162339" y="33557"/>
                  </a:lnTo>
                  <a:lnTo>
                    <a:pt x="201479" y="51938"/>
                  </a:lnTo>
                  <a:lnTo>
                    <a:pt x="245390" y="67606"/>
                  </a:lnTo>
                  <a:lnTo>
                    <a:pt x="289052" y="78511"/>
                  </a:lnTo>
                </a:path>
              </a:pathLst>
            </a:custGeom>
            <a:ln w="127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20269" y="3917332"/>
              <a:ext cx="137160" cy="18415"/>
            </a:xfrm>
            <a:custGeom>
              <a:avLst/>
              <a:gdLst/>
              <a:ahLst/>
              <a:cxnLst/>
              <a:rect l="l" t="t" r="r" b="b"/>
              <a:pathLst>
                <a:path w="137159" h="18414">
                  <a:moveTo>
                    <a:pt x="0" y="393"/>
                  </a:moveTo>
                  <a:lnTo>
                    <a:pt x="12062" y="380"/>
                  </a:lnTo>
                  <a:lnTo>
                    <a:pt x="24117" y="325"/>
                  </a:lnTo>
                  <a:lnTo>
                    <a:pt x="36172" y="206"/>
                  </a:lnTo>
                  <a:lnTo>
                    <a:pt x="48234" y="0"/>
                  </a:lnTo>
                  <a:lnTo>
                    <a:pt x="65075" y="1559"/>
                  </a:lnTo>
                  <a:lnTo>
                    <a:pt x="87369" y="5484"/>
                  </a:lnTo>
                  <a:lnTo>
                    <a:pt x="112264" y="11188"/>
                  </a:lnTo>
                  <a:lnTo>
                    <a:pt x="136906" y="18084"/>
                  </a:lnTo>
                </a:path>
              </a:pathLst>
            </a:custGeom>
            <a:ln w="127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55558" y="4473848"/>
              <a:ext cx="183984" cy="12072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029687" y="5163756"/>
              <a:ext cx="2250440" cy="361315"/>
            </a:xfrm>
            <a:custGeom>
              <a:avLst/>
              <a:gdLst/>
              <a:ahLst/>
              <a:cxnLst/>
              <a:rect l="l" t="t" r="r" b="b"/>
              <a:pathLst>
                <a:path w="2250440" h="361314">
                  <a:moveTo>
                    <a:pt x="360756" y="180378"/>
                  </a:moveTo>
                  <a:lnTo>
                    <a:pt x="354317" y="132422"/>
                  </a:lnTo>
                  <a:lnTo>
                    <a:pt x="336130" y="89331"/>
                  </a:lnTo>
                  <a:lnTo>
                    <a:pt x="307924" y="52832"/>
                  </a:lnTo>
                  <a:lnTo>
                    <a:pt x="271424" y="24625"/>
                  </a:lnTo>
                  <a:lnTo>
                    <a:pt x="228333" y="6438"/>
                  </a:lnTo>
                  <a:lnTo>
                    <a:pt x="180378" y="0"/>
                  </a:lnTo>
                  <a:lnTo>
                    <a:pt x="132422" y="6438"/>
                  </a:lnTo>
                  <a:lnTo>
                    <a:pt x="89344" y="24625"/>
                  </a:lnTo>
                  <a:lnTo>
                    <a:pt x="52832" y="52832"/>
                  </a:lnTo>
                  <a:lnTo>
                    <a:pt x="24625" y="89331"/>
                  </a:lnTo>
                  <a:lnTo>
                    <a:pt x="6438" y="132422"/>
                  </a:lnTo>
                  <a:lnTo>
                    <a:pt x="0" y="180378"/>
                  </a:lnTo>
                  <a:lnTo>
                    <a:pt x="6438" y="228333"/>
                  </a:lnTo>
                  <a:lnTo>
                    <a:pt x="24625" y="271411"/>
                  </a:lnTo>
                  <a:lnTo>
                    <a:pt x="52832" y="307924"/>
                  </a:lnTo>
                  <a:lnTo>
                    <a:pt x="89344" y="336130"/>
                  </a:lnTo>
                  <a:lnTo>
                    <a:pt x="132422" y="354317"/>
                  </a:lnTo>
                  <a:lnTo>
                    <a:pt x="180378" y="360756"/>
                  </a:lnTo>
                  <a:lnTo>
                    <a:pt x="228333" y="354317"/>
                  </a:lnTo>
                  <a:lnTo>
                    <a:pt x="271424" y="336130"/>
                  </a:lnTo>
                  <a:lnTo>
                    <a:pt x="307924" y="307924"/>
                  </a:lnTo>
                  <a:lnTo>
                    <a:pt x="336130" y="271411"/>
                  </a:lnTo>
                  <a:lnTo>
                    <a:pt x="354317" y="228333"/>
                  </a:lnTo>
                  <a:lnTo>
                    <a:pt x="360756" y="180378"/>
                  </a:lnTo>
                  <a:close/>
                </a:path>
                <a:path w="2250440" h="361314">
                  <a:moveTo>
                    <a:pt x="852297" y="180378"/>
                  </a:moveTo>
                  <a:lnTo>
                    <a:pt x="845845" y="132422"/>
                  </a:lnTo>
                  <a:lnTo>
                    <a:pt x="827659" y="89331"/>
                  </a:lnTo>
                  <a:lnTo>
                    <a:pt x="799465" y="52832"/>
                  </a:lnTo>
                  <a:lnTo>
                    <a:pt x="762952" y="24625"/>
                  </a:lnTo>
                  <a:lnTo>
                    <a:pt x="719861" y="6438"/>
                  </a:lnTo>
                  <a:lnTo>
                    <a:pt x="671918" y="0"/>
                  </a:lnTo>
                  <a:lnTo>
                    <a:pt x="623963" y="6438"/>
                  </a:lnTo>
                  <a:lnTo>
                    <a:pt x="580872" y="24625"/>
                  </a:lnTo>
                  <a:lnTo>
                    <a:pt x="544372" y="52832"/>
                  </a:lnTo>
                  <a:lnTo>
                    <a:pt x="516166" y="89331"/>
                  </a:lnTo>
                  <a:lnTo>
                    <a:pt x="497979" y="132422"/>
                  </a:lnTo>
                  <a:lnTo>
                    <a:pt x="491540" y="180378"/>
                  </a:lnTo>
                  <a:lnTo>
                    <a:pt x="497979" y="228333"/>
                  </a:lnTo>
                  <a:lnTo>
                    <a:pt x="516166" y="271411"/>
                  </a:lnTo>
                  <a:lnTo>
                    <a:pt x="544372" y="307924"/>
                  </a:lnTo>
                  <a:lnTo>
                    <a:pt x="580872" y="336130"/>
                  </a:lnTo>
                  <a:lnTo>
                    <a:pt x="623963" y="354317"/>
                  </a:lnTo>
                  <a:lnTo>
                    <a:pt x="671918" y="360756"/>
                  </a:lnTo>
                  <a:lnTo>
                    <a:pt x="719861" y="354317"/>
                  </a:lnTo>
                  <a:lnTo>
                    <a:pt x="762952" y="336130"/>
                  </a:lnTo>
                  <a:lnTo>
                    <a:pt x="799465" y="307924"/>
                  </a:lnTo>
                  <a:lnTo>
                    <a:pt x="827659" y="271411"/>
                  </a:lnTo>
                  <a:lnTo>
                    <a:pt x="845845" y="228333"/>
                  </a:lnTo>
                  <a:lnTo>
                    <a:pt x="852297" y="180378"/>
                  </a:lnTo>
                  <a:close/>
                </a:path>
                <a:path w="2250440" h="361314">
                  <a:moveTo>
                    <a:pt x="1343825" y="180378"/>
                  </a:moveTo>
                  <a:lnTo>
                    <a:pt x="1337386" y="132422"/>
                  </a:lnTo>
                  <a:lnTo>
                    <a:pt x="1319199" y="89331"/>
                  </a:lnTo>
                  <a:lnTo>
                    <a:pt x="1290993" y="52832"/>
                  </a:lnTo>
                  <a:lnTo>
                    <a:pt x="1254493" y="24625"/>
                  </a:lnTo>
                  <a:lnTo>
                    <a:pt x="1211402" y="6438"/>
                  </a:lnTo>
                  <a:lnTo>
                    <a:pt x="1163447" y="0"/>
                  </a:lnTo>
                  <a:lnTo>
                    <a:pt x="1115491" y="6438"/>
                  </a:lnTo>
                  <a:lnTo>
                    <a:pt x="1072413" y="24625"/>
                  </a:lnTo>
                  <a:lnTo>
                    <a:pt x="1035900" y="52832"/>
                  </a:lnTo>
                  <a:lnTo>
                    <a:pt x="1007694" y="89331"/>
                  </a:lnTo>
                  <a:lnTo>
                    <a:pt x="989507" y="132422"/>
                  </a:lnTo>
                  <a:lnTo>
                    <a:pt x="983068" y="180378"/>
                  </a:lnTo>
                  <a:lnTo>
                    <a:pt x="989507" y="228333"/>
                  </a:lnTo>
                  <a:lnTo>
                    <a:pt x="1007694" y="271411"/>
                  </a:lnTo>
                  <a:lnTo>
                    <a:pt x="1035900" y="307924"/>
                  </a:lnTo>
                  <a:lnTo>
                    <a:pt x="1072413" y="336130"/>
                  </a:lnTo>
                  <a:lnTo>
                    <a:pt x="1115491" y="354317"/>
                  </a:lnTo>
                  <a:lnTo>
                    <a:pt x="1163447" y="360756"/>
                  </a:lnTo>
                  <a:lnTo>
                    <a:pt x="1211402" y="354317"/>
                  </a:lnTo>
                  <a:lnTo>
                    <a:pt x="1254493" y="336130"/>
                  </a:lnTo>
                  <a:lnTo>
                    <a:pt x="1290993" y="307924"/>
                  </a:lnTo>
                  <a:lnTo>
                    <a:pt x="1319199" y="271411"/>
                  </a:lnTo>
                  <a:lnTo>
                    <a:pt x="1337386" y="228333"/>
                  </a:lnTo>
                  <a:lnTo>
                    <a:pt x="1343825" y="180378"/>
                  </a:lnTo>
                  <a:close/>
                </a:path>
                <a:path w="2250440" h="361314">
                  <a:moveTo>
                    <a:pt x="1804644" y="180378"/>
                  </a:moveTo>
                  <a:lnTo>
                    <a:pt x="1798193" y="132422"/>
                  </a:lnTo>
                  <a:lnTo>
                    <a:pt x="1780006" y="89331"/>
                  </a:lnTo>
                  <a:lnTo>
                    <a:pt x="1751812" y="52832"/>
                  </a:lnTo>
                  <a:lnTo>
                    <a:pt x="1715300" y="24625"/>
                  </a:lnTo>
                  <a:lnTo>
                    <a:pt x="1672209" y="6438"/>
                  </a:lnTo>
                  <a:lnTo>
                    <a:pt x="1624266" y="0"/>
                  </a:lnTo>
                  <a:lnTo>
                    <a:pt x="1576311" y="6438"/>
                  </a:lnTo>
                  <a:lnTo>
                    <a:pt x="1533220" y="24625"/>
                  </a:lnTo>
                  <a:lnTo>
                    <a:pt x="1496720" y="52832"/>
                  </a:lnTo>
                  <a:lnTo>
                    <a:pt x="1468513" y="89331"/>
                  </a:lnTo>
                  <a:lnTo>
                    <a:pt x="1450327" y="132422"/>
                  </a:lnTo>
                  <a:lnTo>
                    <a:pt x="1443888" y="180378"/>
                  </a:lnTo>
                  <a:lnTo>
                    <a:pt x="1450327" y="228333"/>
                  </a:lnTo>
                  <a:lnTo>
                    <a:pt x="1468513" y="271411"/>
                  </a:lnTo>
                  <a:lnTo>
                    <a:pt x="1496720" y="307924"/>
                  </a:lnTo>
                  <a:lnTo>
                    <a:pt x="1533220" y="336130"/>
                  </a:lnTo>
                  <a:lnTo>
                    <a:pt x="1576311" y="354317"/>
                  </a:lnTo>
                  <a:lnTo>
                    <a:pt x="1624266" y="360756"/>
                  </a:lnTo>
                  <a:lnTo>
                    <a:pt x="1672209" y="354317"/>
                  </a:lnTo>
                  <a:lnTo>
                    <a:pt x="1715300" y="336130"/>
                  </a:lnTo>
                  <a:lnTo>
                    <a:pt x="1751812" y="307924"/>
                  </a:lnTo>
                  <a:lnTo>
                    <a:pt x="1780006" y="271411"/>
                  </a:lnTo>
                  <a:lnTo>
                    <a:pt x="1798193" y="228333"/>
                  </a:lnTo>
                  <a:lnTo>
                    <a:pt x="1804644" y="180378"/>
                  </a:lnTo>
                  <a:close/>
                </a:path>
                <a:path w="2250440" h="361314">
                  <a:moveTo>
                    <a:pt x="2250097" y="180378"/>
                  </a:moveTo>
                  <a:lnTo>
                    <a:pt x="2243645" y="132422"/>
                  </a:lnTo>
                  <a:lnTo>
                    <a:pt x="2225459" y="89331"/>
                  </a:lnTo>
                  <a:lnTo>
                    <a:pt x="2197265" y="52832"/>
                  </a:lnTo>
                  <a:lnTo>
                    <a:pt x="2160752" y="24625"/>
                  </a:lnTo>
                  <a:lnTo>
                    <a:pt x="2117661" y="6438"/>
                  </a:lnTo>
                  <a:lnTo>
                    <a:pt x="2069719" y="0"/>
                  </a:lnTo>
                  <a:lnTo>
                    <a:pt x="2021763" y="6438"/>
                  </a:lnTo>
                  <a:lnTo>
                    <a:pt x="1978672" y="24625"/>
                  </a:lnTo>
                  <a:lnTo>
                    <a:pt x="1942172" y="52832"/>
                  </a:lnTo>
                  <a:lnTo>
                    <a:pt x="1913966" y="89331"/>
                  </a:lnTo>
                  <a:lnTo>
                    <a:pt x="1895779" y="132422"/>
                  </a:lnTo>
                  <a:lnTo>
                    <a:pt x="1889340" y="180378"/>
                  </a:lnTo>
                  <a:lnTo>
                    <a:pt x="1895779" y="228333"/>
                  </a:lnTo>
                  <a:lnTo>
                    <a:pt x="1913966" y="271411"/>
                  </a:lnTo>
                  <a:lnTo>
                    <a:pt x="1942172" y="307924"/>
                  </a:lnTo>
                  <a:lnTo>
                    <a:pt x="1978672" y="336130"/>
                  </a:lnTo>
                  <a:lnTo>
                    <a:pt x="2021763" y="354317"/>
                  </a:lnTo>
                  <a:lnTo>
                    <a:pt x="2069719" y="360756"/>
                  </a:lnTo>
                  <a:lnTo>
                    <a:pt x="2117661" y="354317"/>
                  </a:lnTo>
                  <a:lnTo>
                    <a:pt x="2160752" y="336130"/>
                  </a:lnTo>
                  <a:lnTo>
                    <a:pt x="2197265" y="307924"/>
                  </a:lnTo>
                  <a:lnTo>
                    <a:pt x="2225459" y="271411"/>
                  </a:lnTo>
                  <a:lnTo>
                    <a:pt x="2243645" y="228333"/>
                  </a:lnTo>
                  <a:lnTo>
                    <a:pt x="2250097" y="180378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349750" y="2870200"/>
            <a:ext cx="3651250" cy="3289300"/>
            <a:chOff x="4349750" y="2870200"/>
            <a:chExt cx="3651250" cy="3289300"/>
          </a:xfrm>
        </p:grpSpPr>
        <p:sp>
          <p:nvSpPr>
            <p:cNvPr id="24" name="object 24"/>
            <p:cNvSpPr/>
            <p:nvPr/>
          </p:nvSpPr>
          <p:spPr>
            <a:xfrm>
              <a:off x="4349750" y="28702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31185" y="3784600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314083" y="0"/>
                  </a:moveTo>
                  <a:lnTo>
                    <a:pt x="267669" y="3405"/>
                  </a:lnTo>
                  <a:lnTo>
                    <a:pt x="223370" y="13298"/>
                  </a:lnTo>
                  <a:lnTo>
                    <a:pt x="181671" y="29193"/>
                  </a:lnTo>
                  <a:lnTo>
                    <a:pt x="143059" y="50603"/>
                  </a:lnTo>
                  <a:lnTo>
                    <a:pt x="108019" y="77043"/>
                  </a:lnTo>
                  <a:lnTo>
                    <a:pt x="77037" y="108026"/>
                  </a:lnTo>
                  <a:lnTo>
                    <a:pt x="50599" y="143068"/>
                  </a:lnTo>
                  <a:lnTo>
                    <a:pt x="29190" y="181681"/>
                  </a:lnTo>
                  <a:lnTo>
                    <a:pt x="13297" y="223381"/>
                  </a:lnTo>
                  <a:lnTo>
                    <a:pt x="3405" y="267681"/>
                  </a:lnTo>
                  <a:lnTo>
                    <a:pt x="0" y="314096"/>
                  </a:lnTo>
                  <a:lnTo>
                    <a:pt x="3405" y="360510"/>
                  </a:lnTo>
                  <a:lnTo>
                    <a:pt x="13297" y="404811"/>
                  </a:lnTo>
                  <a:lnTo>
                    <a:pt x="29190" y="446510"/>
                  </a:lnTo>
                  <a:lnTo>
                    <a:pt x="50599" y="485124"/>
                  </a:lnTo>
                  <a:lnTo>
                    <a:pt x="77037" y="520166"/>
                  </a:lnTo>
                  <a:lnTo>
                    <a:pt x="108019" y="551149"/>
                  </a:lnTo>
                  <a:lnTo>
                    <a:pt x="143059" y="577589"/>
                  </a:lnTo>
                  <a:lnTo>
                    <a:pt x="181671" y="598999"/>
                  </a:lnTo>
                  <a:lnTo>
                    <a:pt x="223370" y="614894"/>
                  </a:lnTo>
                  <a:lnTo>
                    <a:pt x="267669" y="624787"/>
                  </a:lnTo>
                  <a:lnTo>
                    <a:pt x="314083" y="628192"/>
                  </a:lnTo>
                  <a:lnTo>
                    <a:pt x="360498" y="624787"/>
                  </a:lnTo>
                  <a:lnTo>
                    <a:pt x="404798" y="614894"/>
                  </a:lnTo>
                  <a:lnTo>
                    <a:pt x="446498" y="598999"/>
                  </a:lnTo>
                  <a:lnTo>
                    <a:pt x="485111" y="577589"/>
                  </a:lnTo>
                  <a:lnTo>
                    <a:pt x="520153" y="551149"/>
                  </a:lnTo>
                  <a:lnTo>
                    <a:pt x="551137" y="520166"/>
                  </a:lnTo>
                  <a:lnTo>
                    <a:pt x="577576" y="485124"/>
                  </a:lnTo>
                  <a:lnTo>
                    <a:pt x="598986" y="446510"/>
                  </a:lnTo>
                  <a:lnTo>
                    <a:pt x="614881" y="404811"/>
                  </a:lnTo>
                  <a:lnTo>
                    <a:pt x="624774" y="360510"/>
                  </a:lnTo>
                  <a:lnTo>
                    <a:pt x="628180" y="314096"/>
                  </a:lnTo>
                  <a:lnTo>
                    <a:pt x="624774" y="267681"/>
                  </a:lnTo>
                  <a:lnTo>
                    <a:pt x="614881" y="223381"/>
                  </a:lnTo>
                  <a:lnTo>
                    <a:pt x="598986" y="181681"/>
                  </a:lnTo>
                  <a:lnTo>
                    <a:pt x="577576" y="143068"/>
                  </a:lnTo>
                  <a:lnTo>
                    <a:pt x="551137" y="108026"/>
                  </a:lnTo>
                  <a:lnTo>
                    <a:pt x="520153" y="77043"/>
                  </a:lnTo>
                  <a:lnTo>
                    <a:pt x="485111" y="50603"/>
                  </a:lnTo>
                  <a:lnTo>
                    <a:pt x="446498" y="29193"/>
                  </a:lnTo>
                  <a:lnTo>
                    <a:pt x="404798" y="13298"/>
                  </a:lnTo>
                  <a:lnTo>
                    <a:pt x="360498" y="3405"/>
                  </a:lnTo>
                  <a:lnTo>
                    <a:pt x="314083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85243" y="4488967"/>
              <a:ext cx="720090" cy="997585"/>
            </a:xfrm>
            <a:custGeom>
              <a:avLst/>
              <a:gdLst/>
              <a:ahLst/>
              <a:cxnLst/>
              <a:rect l="l" t="t" r="r" b="b"/>
              <a:pathLst>
                <a:path w="720090" h="997585">
                  <a:moveTo>
                    <a:pt x="720077" y="0"/>
                  </a:moveTo>
                  <a:lnTo>
                    <a:pt x="0" y="0"/>
                  </a:lnTo>
                  <a:lnTo>
                    <a:pt x="0" y="997432"/>
                  </a:lnTo>
                  <a:lnTo>
                    <a:pt x="720077" y="997432"/>
                  </a:lnTo>
                  <a:lnTo>
                    <a:pt x="720077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7746" y="4483100"/>
              <a:ext cx="450080" cy="13568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129303" y="4519954"/>
              <a:ext cx="229235" cy="447675"/>
            </a:xfrm>
            <a:custGeom>
              <a:avLst/>
              <a:gdLst/>
              <a:ahLst/>
              <a:cxnLst/>
              <a:rect l="l" t="t" r="r" b="b"/>
              <a:pathLst>
                <a:path w="229235" h="447675">
                  <a:moveTo>
                    <a:pt x="118490" y="0"/>
                  </a:moveTo>
                  <a:lnTo>
                    <a:pt x="110489" y="0"/>
                  </a:lnTo>
                  <a:lnTo>
                    <a:pt x="20256" y="91008"/>
                  </a:lnTo>
                  <a:lnTo>
                    <a:pt x="20256" y="99072"/>
                  </a:lnTo>
                  <a:lnTo>
                    <a:pt x="90843" y="170268"/>
                  </a:lnTo>
                  <a:lnTo>
                    <a:pt x="91224" y="178701"/>
                  </a:lnTo>
                  <a:lnTo>
                    <a:pt x="228" y="288810"/>
                  </a:lnTo>
                  <a:lnTo>
                    <a:pt x="0" y="297764"/>
                  </a:lnTo>
                  <a:lnTo>
                    <a:pt x="111099" y="447154"/>
                  </a:lnTo>
                  <a:lnTo>
                    <a:pt x="117881" y="447154"/>
                  </a:lnTo>
                  <a:lnTo>
                    <a:pt x="228968" y="297764"/>
                  </a:lnTo>
                  <a:lnTo>
                    <a:pt x="228739" y="288810"/>
                  </a:lnTo>
                  <a:lnTo>
                    <a:pt x="137756" y="178701"/>
                  </a:lnTo>
                  <a:lnTo>
                    <a:pt x="138137" y="170268"/>
                  </a:lnTo>
                  <a:lnTo>
                    <a:pt x="208711" y="99072"/>
                  </a:lnTo>
                  <a:lnTo>
                    <a:pt x="208711" y="91008"/>
                  </a:lnTo>
                  <a:lnTo>
                    <a:pt x="123431" y="4991"/>
                  </a:lnTo>
                  <a:lnTo>
                    <a:pt x="118490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2160250" y="2870200"/>
            <a:ext cx="3651250" cy="3289300"/>
            <a:chOff x="12160250" y="2870200"/>
            <a:chExt cx="3651250" cy="3289300"/>
          </a:xfrm>
        </p:grpSpPr>
        <p:sp>
          <p:nvSpPr>
            <p:cNvPr id="30" name="object 30"/>
            <p:cNvSpPr/>
            <p:nvPr/>
          </p:nvSpPr>
          <p:spPr>
            <a:xfrm>
              <a:off x="12160250" y="28702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418847" y="4444442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30" h="278129">
                  <a:moveTo>
                    <a:pt x="139039" y="0"/>
                  </a:moveTo>
                  <a:lnTo>
                    <a:pt x="95089" y="7087"/>
                  </a:lnTo>
                  <a:lnTo>
                    <a:pt x="56921" y="26824"/>
                  </a:lnTo>
                  <a:lnTo>
                    <a:pt x="26824" y="56921"/>
                  </a:lnTo>
                  <a:lnTo>
                    <a:pt x="7087" y="95089"/>
                  </a:lnTo>
                  <a:lnTo>
                    <a:pt x="0" y="139039"/>
                  </a:lnTo>
                  <a:lnTo>
                    <a:pt x="7087" y="182984"/>
                  </a:lnTo>
                  <a:lnTo>
                    <a:pt x="26824" y="221152"/>
                  </a:lnTo>
                  <a:lnTo>
                    <a:pt x="56921" y="251251"/>
                  </a:lnTo>
                  <a:lnTo>
                    <a:pt x="95089" y="270990"/>
                  </a:lnTo>
                  <a:lnTo>
                    <a:pt x="139039" y="278079"/>
                  </a:lnTo>
                  <a:lnTo>
                    <a:pt x="182984" y="270990"/>
                  </a:lnTo>
                  <a:lnTo>
                    <a:pt x="221152" y="251251"/>
                  </a:lnTo>
                  <a:lnTo>
                    <a:pt x="251251" y="221152"/>
                  </a:lnTo>
                  <a:lnTo>
                    <a:pt x="270990" y="182984"/>
                  </a:lnTo>
                  <a:lnTo>
                    <a:pt x="278079" y="139039"/>
                  </a:lnTo>
                  <a:lnTo>
                    <a:pt x="270990" y="95089"/>
                  </a:lnTo>
                  <a:lnTo>
                    <a:pt x="251251" y="56921"/>
                  </a:lnTo>
                  <a:lnTo>
                    <a:pt x="221152" y="26824"/>
                  </a:lnTo>
                  <a:lnTo>
                    <a:pt x="182984" y="7087"/>
                  </a:lnTo>
                  <a:lnTo>
                    <a:pt x="139039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398500" y="3936999"/>
              <a:ext cx="1925955" cy="1485900"/>
            </a:xfrm>
            <a:custGeom>
              <a:avLst/>
              <a:gdLst/>
              <a:ahLst/>
              <a:cxnLst/>
              <a:rect l="l" t="t" r="r" b="b"/>
              <a:pathLst>
                <a:path w="1925955" h="1485900">
                  <a:moveTo>
                    <a:pt x="318770" y="819238"/>
                  </a:moveTo>
                  <a:lnTo>
                    <a:pt x="0" y="819238"/>
                  </a:lnTo>
                  <a:lnTo>
                    <a:pt x="0" y="1260792"/>
                  </a:lnTo>
                  <a:lnTo>
                    <a:pt x="318770" y="1260792"/>
                  </a:lnTo>
                  <a:lnTo>
                    <a:pt x="318770" y="819238"/>
                  </a:lnTo>
                  <a:close/>
                </a:path>
                <a:path w="1925955" h="1485900">
                  <a:moveTo>
                    <a:pt x="1925434" y="0"/>
                  </a:moveTo>
                  <a:lnTo>
                    <a:pt x="1177671" y="0"/>
                  </a:lnTo>
                  <a:lnTo>
                    <a:pt x="1177671" y="387057"/>
                  </a:lnTo>
                  <a:lnTo>
                    <a:pt x="672744" y="387057"/>
                  </a:lnTo>
                  <a:lnTo>
                    <a:pt x="672744" y="1485900"/>
                  </a:lnTo>
                  <a:lnTo>
                    <a:pt x="1177671" y="1485900"/>
                  </a:lnTo>
                  <a:lnTo>
                    <a:pt x="1435823" y="1485900"/>
                  </a:lnTo>
                  <a:lnTo>
                    <a:pt x="1925434" y="1485900"/>
                  </a:lnTo>
                  <a:lnTo>
                    <a:pt x="1925434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645805" y="4080446"/>
              <a:ext cx="596900" cy="1257935"/>
            </a:xfrm>
            <a:custGeom>
              <a:avLst/>
              <a:gdLst/>
              <a:ahLst/>
              <a:cxnLst/>
              <a:rect l="l" t="t" r="r" b="b"/>
              <a:pathLst>
                <a:path w="596900" h="1257935">
                  <a:moveTo>
                    <a:pt x="89115" y="0"/>
                  </a:moveTo>
                  <a:lnTo>
                    <a:pt x="0" y="0"/>
                  </a:lnTo>
                  <a:lnTo>
                    <a:pt x="0" y="1257350"/>
                  </a:lnTo>
                  <a:lnTo>
                    <a:pt x="89115" y="1257350"/>
                  </a:lnTo>
                  <a:lnTo>
                    <a:pt x="89115" y="0"/>
                  </a:lnTo>
                  <a:close/>
                </a:path>
                <a:path w="596900" h="1257935">
                  <a:moveTo>
                    <a:pt x="258368" y="0"/>
                  </a:moveTo>
                  <a:lnTo>
                    <a:pt x="169252" y="0"/>
                  </a:lnTo>
                  <a:lnTo>
                    <a:pt x="169252" y="1257350"/>
                  </a:lnTo>
                  <a:lnTo>
                    <a:pt x="258368" y="1257350"/>
                  </a:lnTo>
                  <a:lnTo>
                    <a:pt x="258368" y="0"/>
                  </a:lnTo>
                  <a:close/>
                </a:path>
                <a:path w="596900" h="1257935">
                  <a:moveTo>
                    <a:pt x="427634" y="0"/>
                  </a:moveTo>
                  <a:lnTo>
                    <a:pt x="338518" y="0"/>
                  </a:lnTo>
                  <a:lnTo>
                    <a:pt x="338518" y="1257350"/>
                  </a:lnTo>
                  <a:lnTo>
                    <a:pt x="427634" y="1257350"/>
                  </a:lnTo>
                  <a:lnTo>
                    <a:pt x="427634" y="0"/>
                  </a:lnTo>
                  <a:close/>
                </a:path>
                <a:path w="596900" h="1257935">
                  <a:moveTo>
                    <a:pt x="596900" y="0"/>
                  </a:moveTo>
                  <a:lnTo>
                    <a:pt x="507784" y="0"/>
                  </a:lnTo>
                  <a:lnTo>
                    <a:pt x="507784" y="1257350"/>
                  </a:lnTo>
                  <a:lnTo>
                    <a:pt x="596900" y="125735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592063" y="3898912"/>
              <a:ext cx="698500" cy="1141730"/>
            </a:xfrm>
            <a:custGeom>
              <a:avLst/>
              <a:gdLst/>
              <a:ahLst/>
              <a:cxnLst/>
              <a:rect l="l" t="t" r="r" b="b"/>
              <a:pathLst>
                <a:path w="698500" h="1141729">
                  <a:moveTo>
                    <a:pt x="278079" y="659739"/>
                  </a:moveTo>
                  <a:lnTo>
                    <a:pt x="270992" y="615784"/>
                  </a:lnTo>
                  <a:lnTo>
                    <a:pt x="251256" y="577621"/>
                  </a:lnTo>
                  <a:lnTo>
                    <a:pt x="221157" y="547522"/>
                  </a:lnTo>
                  <a:lnTo>
                    <a:pt x="182994" y="527786"/>
                  </a:lnTo>
                  <a:lnTo>
                    <a:pt x="139039" y="520700"/>
                  </a:lnTo>
                  <a:lnTo>
                    <a:pt x="95097" y="527786"/>
                  </a:lnTo>
                  <a:lnTo>
                    <a:pt x="56921" y="547522"/>
                  </a:lnTo>
                  <a:lnTo>
                    <a:pt x="26835" y="577621"/>
                  </a:lnTo>
                  <a:lnTo>
                    <a:pt x="7086" y="615784"/>
                  </a:lnTo>
                  <a:lnTo>
                    <a:pt x="0" y="659739"/>
                  </a:lnTo>
                  <a:lnTo>
                    <a:pt x="7086" y="703681"/>
                  </a:lnTo>
                  <a:lnTo>
                    <a:pt x="26835" y="741845"/>
                  </a:lnTo>
                  <a:lnTo>
                    <a:pt x="56921" y="771944"/>
                  </a:lnTo>
                  <a:lnTo>
                    <a:pt x="95097" y="791692"/>
                  </a:lnTo>
                  <a:lnTo>
                    <a:pt x="139039" y="798779"/>
                  </a:lnTo>
                  <a:lnTo>
                    <a:pt x="182994" y="791692"/>
                  </a:lnTo>
                  <a:lnTo>
                    <a:pt x="221157" y="771944"/>
                  </a:lnTo>
                  <a:lnTo>
                    <a:pt x="251256" y="741845"/>
                  </a:lnTo>
                  <a:lnTo>
                    <a:pt x="270992" y="703681"/>
                  </a:lnTo>
                  <a:lnTo>
                    <a:pt x="278079" y="659739"/>
                  </a:lnTo>
                  <a:close/>
                </a:path>
                <a:path w="698500" h="1141729">
                  <a:moveTo>
                    <a:pt x="685761" y="139039"/>
                  </a:moveTo>
                  <a:lnTo>
                    <a:pt x="678675" y="95084"/>
                  </a:lnTo>
                  <a:lnTo>
                    <a:pt x="658926" y="56921"/>
                  </a:lnTo>
                  <a:lnTo>
                    <a:pt x="628827" y="26822"/>
                  </a:lnTo>
                  <a:lnTo>
                    <a:pt x="590664" y="7086"/>
                  </a:lnTo>
                  <a:lnTo>
                    <a:pt x="546722" y="0"/>
                  </a:lnTo>
                  <a:lnTo>
                    <a:pt x="502767" y="7086"/>
                  </a:lnTo>
                  <a:lnTo>
                    <a:pt x="464604" y="26822"/>
                  </a:lnTo>
                  <a:lnTo>
                    <a:pt x="434505" y="56921"/>
                  </a:lnTo>
                  <a:lnTo>
                    <a:pt x="414769" y="95084"/>
                  </a:lnTo>
                  <a:lnTo>
                    <a:pt x="407682" y="139039"/>
                  </a:lnTo>
                  <a:lnTo>
                    <a:pt x="414769" y="182981"/>
                  </a:lnTo>
                  <a:lnTo>
                    <a:pt x="434505" y="221145"/>
                  </a:lnTo>
                  <a:lnTo>
                    <a:pt x="464604" y="251244"/>
                  </a:lnTo>
                  <a:lnTo>
                    <a:pt x="502767" y="270992"/>
                  </a:lnTo>
                  <a:lnTo>
                    <a:pt x="546722" y="278079"/>
                  </a:lnTo>
                  <a:lnTo>
                    <a:pt x="590664" y="270992"/>
                  </a:lnTo>
                  <a:lnTo>
                    <a:pt x="628827" y="251244"/>
                  </a:lnTo>
                  <a:lnTo>
                    <a:pt x="658926" y="221145"/>
                  </a:lnTo>
                  <a:lnTo>
                    <a:pt x="678675" y="182981"/>
                  </a:lnTo>
                  <a:lnTo>
                    <a:pt x="685761" y="139039"/>
                  </a:lnTo>
                  <a:close/>
                </a:path>
                <a:path w="698500" h="1141729">
                  <a:moveTo>
                    <a:pt x="698461" y="1002639"/>
                  </a:moveTo>
                  <a:lnTo>
                    <a:pt x="691375" y="958684"/>
                  </a:lnTo>
                  <a:lnTo>
                    <a:pt x="671626" y="920521"/>
                  </a:lnTo>
                  <a:lnTo>
                    <a:pt x="641527" y="890422"/>
                  </a:lnTo>
                  <a:lnTo>
                    <a:pt x="603364" y="870686"/>
                  </a:lnTo>
                  <a:lnTo>
                    <a:pt x="559422" y="863600"/>
                  </a:lnTo>
                  <a:lnTo>
                    <a:pt x="515467" y="870686"/>
                  </a:lnTo>
                  <a:lnTo>
                    <a:pt x="477304" y="890422"/>
                  </a:lnTo>
                  <a:lnTo>
                    <a:pt x="447205" y="920521"/>
                  </a:lnTo>
                  <a:lnTo>
                    <a:pt x="427469" y="958684"/>
                  </a:lnTo>
                  <a:lnTo>
                    <a:pt x="420382" y="1002639"/>
                  </a:lnTo>
                  <a:lnTo>
                    <a:pt x="427469" y="1046581"/>
                  </a:lnTo>
                  <a:lnTo>
                    <a:pt x="447205" y="1084745"/>
                  </a:lnTo>
                  <a:lnTo>
                    <a:pt x="477304" y="1114844"/>
                  </a:lnTo>
                  <a:lnTo>
                    <a:pt x="515467" y="1134592"/>
                  </a:lnTo>
                  <a:lnTo>
                    <a:pt x="559422" y="1141679"/>
                  </a:lnTo>
                  <a:lnTo>
                    <a:pt x="603364" y="1134592"/>
                  </a:lnTo>
                  <a:lnTo>
                    <a:pt x="641527" y="1114844"/>
                  </a:lnTo>
                  <a:lnTo>
                    <a:pt x="671626" y="1084745"/>
                  </a:lnTo>
                  <a:lnTo>
                    <a:pt x="691375" y="1046581"/>
                  </a:lnTo>
                  <a:lnTo>
                    <a:pt x="698461" y="1002639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571730" y="4210710"/>
              <a:ext cx="739140" cy="1305560"/>
            </a:xfrm>
            <a:custGeom>
              <a:avLst/>
              <a:gdLst/>
              <a:ahLst/>
              <a:cxnLst/>
              <a:rect l="l" t="t" r="r" b="b"/>
              <a:pathLst>
                <a:path w="739140" h="1305560">
                  <a:moveTo>
                    <a:pt x="318770" y="520700"/>
                  </a:moveTo>
                  <a:lnTo>
                    <a:pt x="0" y="520700"/>
                  </a:lnTo>
                  <a:lnTo>
                    <a:pt x="0" y="962253"/>
                  </a:lnTo>
                  <a:lnTo>
                    <a:pt x="318770" y="962253"/>
                  </a:lnTo>
                  <a:lnTo>
                    <a:pt x="318770" y="520700"/>
                  </a:lnTo>
                  <a:close/>
                </a:path>
                <a:path w="739140" h="1305560">
                  <a:moveTo>
                    <a:pt x="726427" y="0"/>
                  </a:moveTo>
                  <a:lnTo>
                    <a:pt x="407657" y="0"/>
                  </a:lnTo>
                  <a:lnTo>
                    <a:pt x="407657" y="441553"/>
                  </a:lnTo>
                  <a:lnTo>
                    <a:pt x="726427" y="441553"/>
                  </a:lnTo>
                  <a:lnTo>
                    <a:pt x="726427" y="0"/>
                  </a:lnTo>
                  <a:close/>
                </a:path>
                <a:path w="739140" h="1305560">
                  <a:moveTo>
                    <a:pt x="739127" y="863600"/>
                  </a:moveTo>
                  <a:lnTo>
                    <a:pt x="420357" y="863600"/>
                  </a:lnTo>
                  <a:lnTo>
                    <a:pt x="420357" y="1305153"/>
                  </a:lnTo>
                  <a:lnTo>
                    <a:pt x="739127" y="1305153"/>
                  </a:lnTo>
                  <a:lnTo>
                    <a:pt x="739127" y="86360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14199348" y="4459122"/>
          <a:ext cx="250190" cy="780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C75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C75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C75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C75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C75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C75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C75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C75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2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1C75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1C75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" name="object 41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6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1688080" y="6311900"/>
            <a:ext cx="1164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47A3B"/>
                </a:solidFill>
                <a:latin typeface="Roboto"/>
                <a:cs typeface="Roboto"/>
              </a:rPr>
              <a:t>Sponsor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66662" y="6311900"/>
            <a:ext cx="3617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F47A3B"/>
                </a:solidFill>
                <a:latin typeface="Roboto"/>
                <a:cs typeface="Roboto"/>
              </a:rPr>
              <a:t>In-</a:t>
            </a:r>
            <a:r>
              <a:rPr lang="en-US" sz="2400" b="1" spc="5" dirty="0">
                <a:solidFill>
                  <a:srgbClr val="F47A3B"/>
                </a:solidFill>
                <a:latin typeface="Roboto"/>
                <a:cs typeface="Roboto"/>
              </a:rPr>
              <a:t>c</a:t>
            </a:r>
            <a:r>
              <a:rPr sz="2400" b="1" spc="5" dirty="0">
                <a:solidFill>
                  <a:srgbClr val="F47A3B"/>
                </a:solidFill>
                <a:latin typeface="Roboto"/>
                <a:cs typeface="Roboto"/>
              </a:rPr>
              <a:t>ountry</a:t>
            </a:r>
            <a:r>
              <a:rPr sz="2400" b="1" spc="-60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lang="en-US" sz="2400" b="1" spc="-15" dirty="0">
                <a:solidFill>
                  <a:srgbClr val="F47A3B"/>
                </a:solidFill>
                <a:latin typeface="Roboto"/>
                <a:cs typeface="Roboto"/>
              </a:rPr>
              <a:t>r</a:t>
            </a:r>
            <a:r>
              <a:rPr sz="2400" b="1" spc="-15" dirty="0">
                <a:solidFill>
                  <a:srgbClr val="F47A3B"/>
                </a:solidFill>
                <a:latin typeface="Roboto"/>
                <a:cs typeface="Roboto"/>
              </a:rPr>
              <a:t>epresentative</a:t>
            </a:r>
            <a:endParaRPr sz="2400" dirty="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36959" y="6311900"/>
            <a:ext cx="8870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47A3B"/>
                </a:solidFill>
                <a:latin typeface="Roboto"/>
                <a:cs typeface="Roboto"/>
              </a:rPr>
              <a:t>C</a:t>
            </a:r>
            <a:r>
              <a:rPr sz="2400" b="1" spc="-20" dirty="0">
                <a:solidFill>
                  <a:srgbClr val="F47A3B"/>
                </a:solidFill>
                <a:latin typeface="Roboto"/>
                <a:cs typeface="Roboto"/>
              </a:rPr>
              <a:t>oa</a:t>
            </a:r>
            <a:r>
              <a:rPr sz="2400" b="1" spc="5" dirty="0">
                <a:solidFill>
                  <a:srgbClr val="F47A3B"/>
                </a:solidFill>
                <a:latin typeface="Roboto"/>
                <a:cs typeface="Roboto"/>
              </a:rPr>
              <a:t>c</a:t>
            </a:r>
            <a:r>
              <a:rPr sz="2400" b="1" dirty="0">
                <a:solidFill>
                  <a:srgbClr val="F47A3B"/>
                </a:solidFill>
                <a:latin typeface="Roboto"/>
                <a:cs typeface="Roboto"/>
              </a:rPr>
              <a:t>h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894661" y="6311900"/>
            <a:ext cx="2182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47A3B"/>
                </a:solidFill>
                <a:latin typeface="Roboto"/>
                <a:cs typeface="Roboto"/>
              </a:rPr>
              <a:t>Working</a:t>
            </a:r>
            <a:r>
              <a:rPr sz="2400" b="1" spc="-70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F47A3B"/>
                </a:solidFill>
                <a:latin typeface="Roboto"/>
                <a:cs typeface="Roboto"/>
              </a:rPr>
              <a:t>groups</a:t>
            </a:r>
            <a:endParaRPr sz="2400">
              <a:latin typeface="Roboto"/>
              <a:cs typeface="Roboto"/>
            </a:endParaRPr>
          </a:p>
        </p:txBody>
      </p:sp>
      <p:pic>
        <p:nvPicPr>
          <p:cNvPr id="43" name="Picture 42" descr="Logo, company name&#10;&#10;Description automatically generated">
            <a:extLst>
              <a:ext uri="{FF2B5EF4-FFF2-40B4-BE49-F238E27FC236}">
                <a16:creationId xmlns:a16="http://schemas.microsoft.com/office/drawing/2014/main" id="{D007631A-F1D9-C147-8A3F-C911C043C9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Questions?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DE62DCF-57FF-3A4D-B4E4-284CBB03AD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>
          <a:xfrm>
            <a:off x="401242" y="8235949"/>
            <a:ext cx="1428750" cy="7051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9958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Increasing</a:t>
            </a:r>
            <a:r>
              <a:rPr spc="-5" dirty="0"/>
              <a:t> </a:t>
            </a:r>
            <a:r>
              <a:rPr spc="-30" dirty="0"/>
              <a:t>pressure</a:t>
            </a:r>
            <a:r>
              <a:rPr spc="-5" dirty="0"/>
              <a:t> </a:t>
            </a:r>
            <a:r>
              <a:rPr spc="-10" dirty="0"/>
              <a:t>on</a:t>
            </a:r>
            <a:r>
              <a:rPr spc="-5" dirty="0"/>
              <a:t> </a:t>
            </a:r>
            <a:r>
              <a:rPr spc="-30" dirty="0"/>
              <a:t>health</a:t>
            </a:r>
            <a:r>
              <a:rPr dirty="0"/>
              <a:t> </a:t>
            </a:r>
            <a:r>
              <a:rPr spc="-25" dirty="0"/>
              <a:t>supply</a:t>
            </a:r>
            <a:r>
              <a:rPr dirty="0"/>
              <a:t> </a:t>
            </a:r>
            <a:r>
              <a:rPr spc="-30" dirty="0"/>
              <a:t>chains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0850" y="1352550"/>
            <a:ext cx="7651750" cy="5276850"/>
            <a:chOff x="450850" y="1352550"/>
            <a:chExt cx="7651750" cy="5276850"/>
          </a:xfrm>
        </p:grpSpPr>
        <p:sp>
          <p:nvSpPr>
            <p:cNvPr id="5" name="object 5"/>
            <p:cNvSpPr/>
            <p:nvPr/>
          </p:nvSpPr>
          <p:spPr>
            <a:xfrm>
              <a:off x="450850" y="1352550"/>
              <a:ext cx="7651750" cy="5276850"/>
            </a:xfrm>
            <a:custGeom>
              <a:avLst/>
              <a:gdLst/>
              <a:ahLst/>
              <a:cxnLst/>
              <a:rect l="l" t="t" r="r" b="b"/>
              <a:pathLst>
                <a:path w="7651750" h="5276850">
                  <a:moveTo>
                    <a:pt x="7651750" y="0"/>
                  </a:moveTo>
                  <a:lnTo>
                    <a:pt x="254000" y="0"/>
                  </a:lnTo>
                  <a:lnTo>
                    <a:pt x="208342" y="4110"/>
                  </a:lnTo>
                  <a:lnTo>
                    <a:pt x="165369" y="15962"/>
                  </a:lnTo>
                  <a:lnTo>
                    <a:pt x="125799" y="34835"/>
                  </a:lnTo>
                  <a:lnTo>
                    <a:pt x="90349" y="60008"/>
                  </a:lnTo>
                  <a:lnTo>
                    <a:pt x="59736" y="90759"/>
                  </a:lnTo>
                  <a:lnTo>
                    <a:pt x="34677" y="126369"/>
                  </a:lnTo>
                  <a:lnTo>
                    <a:pt x="15890" y="166117"/>
                  </a:lnTo>
                  <a:lnTo>
                    <a:pt x="4092" y="209282"/>
                  </a:lnTo>
                  <a:lnTo>
                    <a:pt x="0" y="255143"/>
                  </a:lnTo>
                  <a:lnTo>
                    <a:pt x="0" y="5276850"/>
                  </a:lnTo>
                  <a:lnTo>
                    <a:pt x="7651750" y="5276850"/>
                  </a:lnTo>
                  <a:lnTo>
                    <a:pt x="76517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2898" y="2209800"/>
              <a:ext cx="5298440" cy="3556000"/>
            </a:xfrm>
            <a:custGeom>
              <a:avLst/>
              <a:gdLst/>
              <a:ahLst/>
              <a:cxnLst/>
              <a:rect l="l" t="t" r="r" b="b"/>
              <a:pathLst>
                <a:path w="5298440" h="3556000">
                  <a:moveTo>
                    <a:pt x="5107597" y="0"/>
                  </a:moveTo>
                  <a:lnTo>
                    <a:pt x="190500" y="0"/>
                  </a:lnTo>
                  <a:lnTo>
                    <a:pt x="146821" y="5031"/>
                  </a:lnTo>
                  <a:lnTo>
                    <a:pt x="106724" y="19363"/>
                  </a:lnTo>
                  <a:lnTo>
                    <a:pt x="71353" y="41851"/>
                  </a:lnTo>
                  <a:lnTo>
                    <a:pt x="41851" y="71353"/>
                  </a:lnTo>
                  <a:lnTo>
                    <a:pt x="19363" y="106724"/>
                  </a:lnTo>
                  <a:lnTo>
                    <a:pt x="5031" y="146821"/>
                  </a:lnTo>
                  <a:lnTo>
                    <a:pt x="0" y="190500"/>
                  </a:lnTo>
                  <a:lnTo>
                    <a:pt x="0" y="3556000"/>
                  </a:lnTo>
                  <a:lnTo>
                    <a:pt x="5298097" y="3556000"/>
                  </a:lnTo>
                  <a:lnTo>
                    <a:pt x="5298097" y="190500"/>
                  </a:lnTo>
                  <a:lnTo>
                    <a:pt x="5293066" y="146821"/>
                  </a:lnTo>
                  <a:lnTo>
                    <a:pt x="5278736" y="106724"/>
                  </a:lnTo>
                  <a:lnTo>
                    <a:pt x="5256249" y="71353"/>
                  </a:lnTo>
                  <a:lnTo>
                    <a:pt x="5226749" y="41851"/>
                  </a:lnTo>
                  <a:lnTo>
                    <a:pt x="5191378" y="19363"/>
                  </a:lnTo>
                  <a:lnTo>
                    <a:pt x="5151279" y="5031"/>
                  </a:lnTo>
                  <a:lnTo>
                    <a:pt x="5107597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6400" y="2362200"/>
              <a:ext cx="4965700" cy="3213100"/>
            </a:xfrm>
            <a:custGeom>
              <a:avLst/>
              <a:gdLst/>
              <a:ahLst/>
              <a:cxnLst/>
              <a:rect l="l" t="t" r="r" b="b"/>
              <a:pathLst>
                <a:path w="4965700" h="3213100">
                  <a:moveTo>
                    <a:pt x="4965700" y="0"/>
                  </a:moveTo>
                  <a:lnTo>
                    <a:pt x="0" y="0"/>
                  </a:lnTo>
                  <a:lnTo>
                    <a:pt x="0" y="3213100"/>
                  </a:lnTo>
                  <a:lnTo>
                    <a:pt x="4965700" y="3213100"/>
                  </a:lnTo>
                  <a:lnTo>
                    <a:pt x="4965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5640" y="2520782"/>
              <a:ext cx="4747219" cy="29594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65196" y="5638800"/>
              <a:ext cx="6633845" cy="316230"/>
            </a:xfrm>
            <a:custGeom>
              <a:avLst/>
              <a:gdLst/>
              <a:ahLst/>
              <a:cxnLst/>
              <a:rect l="l" t="t" r="r" b="b"/>
              <a:pathLst>
                <a:path w="6633845" h="316229">
                  <a:moveTo>
                    <a:pt x="6633400" y="0"/>
                  </a:moveTo>
                  <a:lnTo>
                    <a:pt x="3809619" y="0"/>
                  </a:lnTo>
                  <a:lnTo>
                    <a:pt x="3809619" y="56095"/>
                  </a:lnTo>
                  <a:lnTo>
                    <a:pt x="3804384" y="82020"/>
                  </a:lnTo>
                  <a:lnTo>
                    <a:pt x="3790110" y="103193"/>
                  </a:lnTo>
                  <a:lnTo>
                    <a:pt x="3768937" y="117471"/>
                  </a:lnTo>
                  <a:lnTo>
                    <a:pt x="3743007" y="122707"/>
                  </a:lnTo>
                  <a:lnTo>
                    <a:pt x="2890393" y="122707"/>
                  </a:lnTo>
                  <a:lnTo>
                    <a:pt x="2864463" y="117471"/>
                  </a:lnTo>
                  <a:lnTo>
                    <a:pt x="2843290" y="103193"/>
                  </a:lnTo>
                  <a:lnTo>
                    <a:pt x="2829015" y="82020"/>
                  </a:lnTo>
                  <a:lnTo>
                    <a:pt x="2823781" y="56095"/>
                  </a:lnTo>
                  <a:lnTo>
                    <a:pt x="2823781" y="0"/>
                  </a:lnTo>
                  <a:lnTo>
                    <a:pt x="0" y="0"/>
                  </a:lnTo>
                  <a:lnTo>
                    <a:pt x="0" y="157937"/>
                  </a:lnTo>
                  <a:lnTo>
                    <a:pt x="8052" y="207856"/>
                  </a:lnTo>
                  <a:lnTo>
                    <a:pt x="30473" y="251211"/>
                  </a:lnTo>
                  <a:lnTo>
                    <a:pt x="64662" y="285400"/>
                  </a:lnTo>
                  <a:lnTo>
                    <a:pt x="108017" y="307822"/>
                  </a:lnTo>
                  <a:lnTo>
                    <a:pt x="157937" y="315874"/>
                  </a:lnTo>
                  <a:lnTo>
                    <a:pt x="6475463" y="315874"/>
                  </a:lnTo>
                  <a:lnTo>
                    <a:pt x="6525382" y="307822"/>
                  </a:lnTo>
                  <a:lnTo>
                    <a:pt x="6568737" y="285400"/>
                  </a:lnTo>
                  <a:lnTo>
                    <a:pt x="6602927" y="251211"/>
                  </a:lnTo>
                  <a:lnTo>
                    <a:pt x="6625348" y="207856"/>
                  </a:lnTo>
                  <a:lnTo>
                    <a:pt x="6633400" y="157937"/>
                  </a:lnTo>
                  <a:lnTo>
                    <a:pt x="663340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185150" y="1352550"/>
            <a:ext cx="7626350" cy="5276850"/>
            <a:chOff x="8185150" y="1352550"/>
            <a:chExt cx="7626350" cy="5276850"/>
          </a:xfrm>
        </p:grpSpPr>
        <p:sp>
          <p:nvSpPr>
            <p:cNvPr id="12" name="object 12"/>
            <p:cNvSpPr/>
            <p:nvPr/>
          </p:nvSpPr>
          <p:spPr>
            <a:xfrm>
              <a:off x="8185150" y="1352550"/>
              <a:ext cx="7626350" cy="5276850"/>
            </a:xfrm>
            <a:custGeom>
              <a:avLst/>
              <a:gdLst/>
              <a:ahLst/>
              <a:cxnLst/>
              <a:rect l="l" t="t" r="r" b="b"/>
              <a:pathLst>
                <a:path w="7626350" h="5276850">
                  <a:moveTo>
                    <a:pt x="7372350" y="0"/>
                  </a:moveTo>
                  <a:lnTo>
                    <a:pt x="0" y="0"/>
                  </a:lnTo>
                  <a:lnTo>
                    <a:pt x="0" y="5276850"/>
                  </a:lnTo>
                  <a:lnTo>
                    <a:pt x="7626350" y="5276850"/>
                  </a:lnTo>
                  <a:lnTo>
                    <a:pt x="7626350" y="254000"/>
                  </a:lnTo>
                  <a:lnTo>
                    <a:pt x="7622257" y="208342"/>
                  </a:lnTo>
                  <a:lnTo>
                    <a:pt x="7610459" y="165369"/>
                  </a:lnTo>
                  <a:lnTo>
                    <a:pt x="7591672" y="125799"/>
                  </a:lnTo>
                  <a:lnTo>
                    <a:pt x="7566613" y="90349"/>
                  </a:lnTo>
                  <a:lnTo>
                    <a:pt x="7536000" y="59736"/>
                  </a:lnTo>
                  <a:lnTo>
                    <a:pt x="7500550" y="34677"/>
                  </a:lnTo>
                  <a:lnTo>
                    <a:pt x="7460980" y="15890"/>
                  </a:lnTo>
                  <a:lnTo>
                    <a:pt x="7418007" y="4092"/>
                  </a:lnTo>
                  <a:lnTo>
                    <a:pt x="73723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44498" y="2209800"/>
              <a:ext cx="5298440" cy="3556000"/>
            </a:xfrm>
            <a:custGeom>
              <a:avLst/>
              <a:gdLst/>
              <a:ahLst/>
              <a:cxnLst/>
              <a:rect l="l" t="t" r="r" b="b"/>
              <a:pathLst>
                <a:path w="5298440" h="3556000">
                  <a:moveTo>
                    <a:pt x="5107597" y="0"/>
                  </a:moveTo>
                  <a:lnTo>
                    <a:pt x="190500" y="0"/>
                  </a:lnTo>
                  <a:lnTo>
                    <a:pt x="146821" y="5031"/>
                  </a:lnTo>
                  <a:lnTo>
                    <a:pt x="106724" y="19363"/>
                  </a:lnTo>
                  <a:lnTo>
                    <a:pt x="71353" y="41851"/>
                  </a:lnTo>
                  <a:lnTo>
                    <a:pt x="41851" y="71353"/>
                  </a:lnTo>
                  <a:lnTo>
                    <a:pt x="19363" y="106724"/>
                  </a:lnTo>
                  <a:lnTo>
                    <a:pt x="5031" y="146821"/>
                  </a:lnTo>
                  <a:lnTo>
                    <a:pt x="0" y="190500"/>
                  </a:lnTo>
                  <a:lnTo>
                    <a:pt x="0" y="3556000"/>
                  </a:lnTo>
                  <a:lnTo>
                    <a:pt x="5298097" y="3556000"/>
                  </a:lnTo>
                  <a:lnTo>
                    <a:pt x="5298097" y="190500"/>
                  </a:lnTo>
                  <a:lnTo>
                    <a:pt x="5293066" y="146821"/>
                  </a:lnTo>
                  <a:lnTo>
                    <a:pt x="5278736" y="106724"/>
                  </a:lnTo>
                  <a:lnTo>
                    <a:pt x="5256249" y="71353"/>
                  </a:lnTo>
                  <a:lnTo>
                    <a:pt x="5226749" y="41851"/>
                  </a:lnTo>
                  <a:lnTo>
                    <a:pt x="5191378" y="19363"/>
                  </a:lnTo>
                  <a:lnTo>
                    <a:pt x="5151279" y="5031"/>
                  </a:lnTo>
                  <a:lnTo>
                    <a:pt x="5107597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98000" y="2362200"/>
              <a:ext cx="4965700" cy="3213100"/>
            </a:xfrm>
            <a:custGeom>
              <a:avLst/>
              <a:gdLst/>
              <a:ahLst/>
              <a:cxnLst/>
              <a:rect l="l" t="t" r="r" b="b"/>
              <a:pathLst>
                <a:path w="4965700" h="3213100">
                  <a:moveTo>
                    <a:pt x="4965700" y="0"/>
                  </a:moveTo>
                  <a:lnTo>
                    <a:pt x="0" y="0"/>
                  </a:lnTo>
                  <a:lnTo>
                    <a:pt x="0" y="3213100"/>
                  </a:lnTo>
                  <a:lnTo>
                    <a:pt x="4965700" y="3213100"/>
                  </a:lnTo>
                  <a:lnTo>
                    <a:pt x="4965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7245" y="2520784"/>
              <a:ext cx="4747209" cy="29663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86794" y="5638800"/>
              <a:ext cx="6633845" cy="316230"/>
            </a:xfrm>
            <a:custGeom>
              <a:avLst/>
              <a:gdLst/>
              <a:ahLst/>
              <a:cxnLst/>
              <a:rect l="l" t="t" r="r" b="b"/>
              <a:pathLst>
                <a:path w="6633844" h="316229">
                  <a:moveTo>
                    <a:pt x="6633400" y="0"/>
                  </a:moveTo>
                  <a:lnTo>
                    <a:pt x="3809619" y="0"/>
                  </a:lnTo>
                  <a:lnTo>
                    <a:pt x="3809619" y="56095"/>
                  </a:lnTo>
                  <a:lnTo>
                    <a:pt x="3804384" y="82020"/>
                  </a:lnTo>
                  <a:lnTo>
                    <a:pt x="3790110" y="103193"/>
                  </a:lnTo>
                  <a:lnTo>
                    <a:pt x="3768937" y="117471"/>
                  </a:lnTo>
                  <a:lnTo>
                    <a:pt x="3743007" y="122707"/>
                  </a:lnTo>
                  <a:lnTo>
                    <a:pt x="2890393" y="122707"/>
                  </a:lnTo>
                  <a:lnTo>
                    <a:pt x="2864463" y="117471"/>
                  </a:lnTo>
                  <a:lnTo>
                    <a:pt x="2843290" y="103193"/>
                  </a:lnTo>
                  <a:lnTo>
                    <a:pt x="2829015" y="82020"/>
                  </a:lnTo>
                  <a:lnTo>
                    <a:pt x="2823781" y="56095"/>
                  </a:lnTo>
                  <a:lnTo>
                    <a:pt x="2823781" y="0"/>
                  </a:lnTo>
                  <a:lnTo>
                    <a:pt x="0" y="0"/>
                  </a:lnTo>
                  <a:lnTo>
                    <a:pt x="0" y="157937"/>
                  </a:lnTo>
                  <a:lnTo>
                    <a:pt x="8052" y="207856"/>
                  </a:lnTo>
                  <a:lnTo>
                    <a:pt x="30474" y="251211"/>
                  </a:lnTo>
                  <a:lnTo>
                    <a:pt x="64665" y="285400"/>
                  </a:lnTo>
                  <a:lnTo>
                    <a:pt x="108024" y="307822"/>
                  </a:lnTo>
                  <a:lnTo>
                    <a:pt x="157949" y="315874"/>
                  </a:lnTo>
                  <a:lnTo>
                    <a:pt x="6475463" y="315874"/>
                  </a:lnTo>
                  <a:lnTo>
                    <a:pt x="6525382" y="307822"/>
                  </a:lnTo>
                  <a:lnTo>
                    <a:pt x="6568737" y="285400"/>
                  </a:lnTo>
                  <a:lnTo>
                    <a:pt x="6602927" y="251211"/>
                  </a:lnTo>
                  <a:lnTo>
                    <a:pt x="6625348" y="207856"/>
                  </a:lnTo>
                  <a:lnTo>
                    <a:pt x="6633400" y="157937"/>
                  </a:lnTo>
                  <a:lnTo>
                    <a:pt x="663340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50850" y="6699250"/>
            <a:ext cx="15360650" cy="1301750"/>
            <a:chOff x="450850" y="6699250"/>
            <a:chExt cx="15360650" cy="1301750"/>
          </a:xfrm>
        </p:grpSpPr>
        <p:sp>
          <p:nvSpPr>
            <p:cNvPr id="19" name="object 19"/>
            <p:cNvSpPr/>
            <p:nvPr/>
          </p:nvSpPr>
          <p:spPr>
            <a:xfrm>
              <a:off x="450850" y="6699250"/>
              <a:ext cx="8020050" cy="1301750"/>
            </a:xfrm>
            <a:custGeom>
              <a:avLst/>
              <a:gdLst/>
              <a:ahLst/>
              <a:cxnLst/>
              <a:rect l="l" t="t" r="r" b="b"/>
              <a:pathLst>
                <a:path w="8020050" h="1301750">
                  <a:moveTo>
                    <a:pt x="7639050" y="0"/>
                  </a:moveTo>
                  <a:lnTo>
                    <a:pt x="0" y="0"/>
                  </a:lnTo>
                  <a:lnTo>
                    <a:pt x="0" y="1301750"/>
                  </a:lnTo>
                  <a:lnTo>
                    <a:pt x="7639050" y="1301750"/>
                  </a:lnTo>
                  <a:lnTo>
                    <a:pt x="8020050" y="655370"/>
                  </a:lnTo>
                  <a:lnTo>
                    <a:pt x="7639050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97850" y="6699250"/>
              <a:ext cx="7613650" cy="1301750"/>
            </a:xfrm>
            <a:custGeom>
              <a:avLst/>
              <a:gdLst/>
              <a:ahLst/>
              <a:cxnLst/>
              <a:rect l="l" t="t" r="r" b="b"/>
              <a:pathLst>
                <a:path w="7613650" h="1301750">
                  <a:moveTo>
                    <a:pt x="7613650" y="0"/>
                  </a:moveTo>
                  <a:lnTo>
                    <a:pt x="0" y="0"/>
                  </a:lnTo>
                  <a:lnTo>
                    <a:pt x="381000" y="648779"/>
                  </a:lnTo>
                  <a:lnTo>
                    <a:pt x="0" y="1301750"/>
                  </a:lnTo>
                  <a:lnTo>
                    <a:pt x="7613650" y="1301750"/>
                  </a:lnTo>
                  <a:lnTo>
                    <a:pt x="7613650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8500" y="6921500"/>
            <a:ext cx="57543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solidFill>
                  <a:srgbClr val="FFFFFF"/>
                </a:solidFill>
                <a:latin typeface="Roboto-Medium"/>
                <a:cs typeface="Roboto-Medium"/>
              </a:rPr>
              <a:t>2</a:t>
            </a:r>
            <a:r>
              <a:rPr sz="2400" spc="-25" dirty="0">
                <a:solidFill>
                  <a:srgbClr val="FFFFFF"/>
                </a:solidFill>
                <a:latin typeface="Roboto-Medium"/>
                <a:cs typeface="Roboto-Medium"/>
              </a:rPr>
              <a:t>4</a:t>
            </a:r>
            <a:r>
              <a:rPr sz="2400" spc="-110" dirty="0">
                <a:solidFill>
                  <a:srgbClr val="FFFFFF"/>
                </a:solidFill>
                <a:latin typeface="Roboto-Medium"/>
                <a:cs typeface="Roboto-Medium"/>
              </a:rPr>
              <a:t>-</a:t>
            </a:r>
            <a:r>
              <a:rPr sz="2400" spc="-105" dirty="0">
                <a:solidFill>
                  <a:srgbClr val="FFFFFF"/>
                </a:solidFill>
                <a:latin typeface="Roboto-Medium"/>
                <a:cs typeface="Roboto-Medium"/>
              </a:rPr>
              <a:t>f</a:t>
            </a:r>
            <a:r>
              <a:rPr sz="2400" spc="-80" dirty="0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l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d</a:t>
            </a:r>
            <a:r>
              <a:rPr sz="2400" spc="-12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in</a:t>
            </a:r>
            <a:r>
              <a:rPr sz="2400" spc="-60" dirty="0">
                <a:solidFill>
                  <a:srgbClr val="FFFFFF"/>
                </a:solidFill>
                <a:latin typeface="Roboto-Medium"/>
                <a:cs typeface="Roboto-Medium"/>
              </a:rPr>
              <a:t>c</a:t>
            </a:r>
            <a:r>
              <a:rPr sz="2400" spc="-75" dirty="0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sz="2400" spc="-80" dirty="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sz="2400" spc="-85" dirty="0">
                <a:solidFill>
                  <a:srgbClr val="FFFFFF"/>
                </a:solidFill>
                <a:latin typeface="Roboto-Medium"/>
                <a:cs typeface="Roboto-Medium"/>
              </a:rPr>
              <a:t>as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sz="2400" spc="-12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sz="2400" spc="-12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r>
              <a:rPr sz="2400" spc="-75" dirty="0">
                <a:solidFill>
                  <a:srgbClr val="FFFFFF"/>
                </a:solidFill>
                <a:latin typeface="Roboto-Medium"/>
                <a:cs typeface="Roboto-Medium"/>
              </a:rPr>
              <a:t>h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sz="2400" spc="-12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Roboto-Medium"/>
                <a:cs typeface="Roboto-Medium"/>
              </a:rPr>
              <a:t>v</a:t>
            </a:r>
            <a:r>
              <a:rPr sz="2400" spc="-80" dirty="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sz="2400" spc="-75" dirty="0">
                <a:solidFill>
                  <a:srgbClr val="FFFFFF"/>
                </a:solidFill>
                <a:latin typeface="Roboto-Medium"/>
                <a:cs typeface="Roboto-Medium"/>
              </a:rPr>
              <a:t>l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u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sz="2400" spc="-12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f</a:t>
            </a:r>
            <a:r>
              <a:rPr sz="2400" spc="-12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sz="2400" spc="-90" dirty="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w</a:t>
            </a:r>
            <a:r>
              <a:rPr sz="2400" spc="-12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Roboto-Medium"/>
                <a:cs typeface="Roboto-Medium"/>
              </a:rPr>
              <a:t>v</a:t>
            </a:r>
            <a:r>
              <a:rPr sz="2400" spc="-80" dirty="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sz="2400" spc="-65" dirty="0">
                <a:solidFill>
                  <a:srgbClr val="FFFFFF"/>
                </a:solidFill>
                <a:latin typeface="Roboto-Medium"/>
                <a:cs typeface="Roboto-Medium"/>
              </a:rPr>
              <a:t>c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ci</a:t>
            </a:r>
            <a:r>
              <a:rPr sz="2400" spc="-75" dirty="0">
                <a:solidFill>
                  <a:srgbClr val="FFFFFF"/>
                </a:solidFill>
                <a:latin typeface="Roboto-Medium"/>
                <a:cs typeface="Roboto-Medium"/>
              </a:rPr>
              <a:t>ne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s  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in</a:t>
            </a:r>
            <a:r>
              <a:rPr sz="2400" spc="-75" dirty="0">
                <a:solidFill>
                  <a:srgbClr val="FFFFFF"/>
                </a:solidFill>
                <a:latin typeface="Roboto-Medium"/>
                <a:cs typeface="Roboto-Medium"/>
              </a:rPr>
              <a:t>tr</a:t>
            </a:r>
            <a:r>
              <a:rPr sz="2400" spc="-65" dirty="0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du</a:t>
            </a:r>
            <a:r>
              <a:rPr sz="2400" spc="-65" dirty="0">
                <a:solidFill>
                  <a:srgbClr val="FFFFFF"/>
                </a:solidFill>
                <a:latin typeface="Roboto-Medium"/>
                <a:cs typeface="Roboto-Medium"/>
              </a:rPr>
              <a:t>c</a:t>
            </a:r>
            <a:r>
              <a:rPr sz="2400" spc="-55" dirty="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d</a:t>
            </a:r>
            <a:r>
              <a:rPr sz="2400" spc="-12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in</a:t>
            </a:r>
            <a:r>
              <a:rPr sz="2400" spc="-100" dirty="0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sz="2400" spc="-12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sz="2400" spc="-12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Roboto-Medium"/>
                <a:cs typeface="Roboto-Medium"/>
              </a:rPr>
              <a:t>c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sz="2400" spc="-65" dirty="0">
                <a:solidFill>
                  <a:srgbClr val="FFFFFF"/>
                </a:solidFill>
                <a:latin typeface="Roboto-Medium"/>
                <a:cs typeface="Roboto-Medium"/>
              </a:rPr>
              <a:t>u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sz="2400" spc="-75" dirty="0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sz="2400" spc="-200" dirty="0">
                <a:solidFill>
                  <a:srgbClr val="FFFFFF"/>
                </a:solidFill>
                <a:latin typeface="Roboto-Medium"/>
                <a:cs typeface="Roboto-Medium"/>
              </a:rPr>
              <a:t>y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…</a:t>
            </a:r>
            <a:endParaRPr sz="2400">
              <a:latin typeface="Roboto-Medium"/>
              <a:cs typeface="Roboto-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4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8737600" y="6921500"/>
            <a:ext cx="58794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…</a:t>
            </a:r>
            <a:r>
              <a:rPr sz="2400" spc="-12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Roboto-Medium"/>
                <a:cs typeface="Roboto-Medium"/>
              </a:rPr>
              <a:t>re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sz="2400" spc="-75" dirty="0">
                <a:solidFill>
                  <a:srgbClr val="FFFFFF"/>
                </a:solidFill>
                <a:latin typeface="Roboto-Medium"/>
                <a:cs typeface="Roboto-Medium"/>
              </a:rPr>
              <a:t>u</a:t>
            </a:r>
            <a:r>
              <a:rPr sz="2400" spc="-65" dirty="0">
                <a:solidFill>
                  <a:srgbClr val="FFFFFF"/>
                </a:solidFill>
                <a:latin typeface="Roboto-Medium"/>
                <a:cs typeface="Roboto-Medium"/>
              </a:rPr>
              <a:t>l</a:t>
            </a:r>
            <a:r>
              <a:rPr sz="2400" spc="-100" dirty="0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r>
              <a:rPr sz="2400" spc="-55" dirty="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d</a:t>
            </a:r>
            <a:r>
              <a:rPr sz="2400" spc="-12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sz="2400" spc="-12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sz="2400" spc="-12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Roboto-Medium"/>
                <a:cs typeface="Roboto-Medium"/>
              </a:rPr>
              <a:t>5</a:t>
            </a:r>
            <a:r>
              <a:rPr sz="2400" spc="-110" dirty="0">
                <a:solidFill>
                  <a:srgbClr val="FFFFFF"/>
                </a:solidFill>
                <a:latin typeface="Roboto-Medium"/>
                <a:cs typeface="Roboto-Medium"/>
              </a:rPr>
              <a:t>-</a:t>
            </a:r>
            <a:r>
              <a:rPr sz="2400" spc="-105" dirty="0">
                <a:solidFill>
                  <a:srgbClr val="FFFFFF"/>
                </a:solidFill>
                <a:latin typeface="Roboto-Medium"/>
                <a:cs typeface="Roboto-Medium"/>
              </a:rPr>
              <a:t>f</a:t>
            </a:r>
            <a:r>
              <a:rPr sz="2400" spc="-80" dirty="0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l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d</a:t>
            </a:r>
            <a:r>
              <a:rPr sz="2400" spc="-12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in</a:t>
            </a:r>
            <a:r>
              <a:rPr sz="2400" spc="-60" dirty="0">
                <a:solidFill>
                  <a:srgbClr val="FFFFFF"/>
                </a:solidFill>
                <a:latin typeface="Roboto-Medium"/>
                <a:cs typeface="Roboto-Medium"/>
              </a:rPr>
              <a:t>c</a:t>
            </a:r>
            <a:r>
              <a:rPr sz="2400" spc="-75" dirty="0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sz="2400" spc="-80" dirty="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sz="2400" spc="-85" dirty="0">
                <a:solidFill>
                  <a:srgbClr val="FFFFFF"/>
                </a:solidFill>
                <a:latin typeface="Roboto-Medium"/>
                <a:cs typeface="Roboto-Medium"/>
              </a:rPr>
              <a:t>as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sz="2400" spc="-12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sz="2400" spc="-12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r>
              <a:rPr sz="2400" spc="-75" dirty="0">
                <a:solidFill>
                  <a:srgbClr val="FFFFFF"/>
                </a:solidFill>
                <a:latin typeface="Roboto-Medium"/>
                <a:cs typeface="Roboto-Medium"/>
              </a:rPr>
              <a:t>h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sz="2400" spc="-12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Roboto-Medium"/>
                <a:cs typeface="Roboto-Medium"/>
              </a:rPr>
              <a:t>w</a:t>
            </a:r>
            <a:r>
              <a:rPr sz="2400" spc="-65" dirty="0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sz="2400" spc="-55" dirty="0">
                <a:solidFill>
                  <a:srgbClr val="FFFFFF"/>
                </a:solidFill>
                <a:latin typeface="Roboto-Medium"/>
                <a:cs typeface="Roboto-Medium"/>
              </a:rPr>
              <a:t>k</a:t>
            </a:r>
            <a:r>
              <a:rPr sz="2400" spc="-75" dirty="0">
                <a:solidFill>
                  <a:srgbClr val="FFFFFF"/>
                </a:solidFill>
                <a:latin typeface="Roboto-Medium"/>
                <a:cs typeface="Roboto-Medium"/>
              </a:rPr>
              <a:t>l</a:t>
            </a:r>
            <a:r>
              <a:rPr sz="2400" spc="-85" dirty="0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sz="2400" spc="-75" dirty="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d  </a:t>
            </a:r>
            <a:r>
              <a:rPr sz="2400" spc="-105" dirty="0">
                <a:solidFill>
                  <a:srgbClr val="FFFFFF"/>
                </a:solidFill>
                <a:latin typeface="Roboto-Medium"/>
                <a:cs typeface="Roboto-Medium"/>
              </a:rPr>
              <a:t>f</a:t>
            </a:r>
            <a:r>
              <a:rPr sz="2400" spc="-65" dirty="0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sz="2400" spc="-12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sz="2400" spc="-65" dirty="0">
                <a:solidFill>
                  <a:srgbClr val="FFFFFF"/>
                </a:solidFill>
                <a:latin typeface="Roboto-Medium"/>
                <a:cs typeface="Roboto-Medium"/>
              </a:rPr>
              <a:t>u</a:t>
            </a:r>
            <a:r>
              <a:rPr sz="2400" spc="-60" dirty="0">
                <a:solidFill>
                  <a:srgbClr val="FFFFFF"/>
                </a:solidFill>
                <a:latin typeface="Roboto-Medium"/>
                <a:cs typeface="Roboto-Medium"/>
              </a:rPr>
              <a:t>p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p</a:t>
            </a:r>
            <a:r>
              <a:rPr sz="2400" spc="-65" dirty="0">
                <a:solidFill>
                  <a:srgbClr val="FFFFFF"/>
                </a:solidFill>
                <a:latin typeface="Roboto-Medium"/>
                <a:cs typeface="Roboto-Medium"/>
              </a:rPr>
              <a:t>l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y</a:t>
            </a:r>
            <a:r>
              <a:rPr sz="2400" spc="-12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Roboto-Medium"/>
                <a:cs typeface="Roboto-Medium"/>
              </a:rPr>
              <a:t>c</a:t>
            </a:r>
            <a:r>
              <a:rPr sz="2400" spc="-80" dirty="0">
                <a:solidFill>
                  <a:srgbClr val="FFFFFF"/>
                </a:solidFill>
                <a:latin typeface="Roboto-Medium"/>
                <a:cs typeface="Roboto-Medium"/>
              </a:rPr>
              <a:t>ha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sz="2400" spc="-12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Roboto-Medium"/>
                <a:cs typeface="Roboto-Medium"/>
              </a:rPr>
              <a:t>m</a:t>
            </a:r>
            <a:r>
              <a:rPr sz="2400" spc="-70" dirty="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sz="2400" spc="-80" dirty="0">
                <a:solidFill>
                  <a:srgbClr val="FFFFFF"/>
                </a:solidFill>
                <a:latin typeface="Roboto-Medium"/>
                <a:cs typeface="Roboto-Medium"/>
              </a:rPr>
              <a:t>na</a:t>
            </a:r>
            <a:r>
              <a:rPr sz="2400" spc="-75" dirty="0">
                <a:solidFill>
                  <a:srgbClr val="FFFFFF"/>
                </a:solidFill>
                <a:latin typeface="Roboto-Medium"/>
                <a:cs typeface="Roboto-Medium"/>
              </a:rPr>
              <a:t>g</a:t>
            </a:r>
            <a:r>
              <a:rPr sz="2400" spc="-55" dirty="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sz="2400" spc="-75" dirty="0">
                <a:solidFill>
                  <a:srgbClr val="FFFFFF"/>
                </a:solidFill>
                <a:latin typeface="Roboto-Medium"/>
                <a:cs typeface="Roboto-Medium"/>
              </a:rPr>
              <a:t>m</a:t>
            </a:r>
            <a:r>
              <a:rPr sz="2400" spc="-55" dirty="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sz="2400" spc="-65" dirty="0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sz="2400" dirty="0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endParaRPr sz="2400">
              <a:latin typeface="Roboto-Medium"/>
              <a:cs typeface="Roboto-Medium"/>
            </a:endParaRPr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44B880B9-B5DE-2F44-B4E9-609F9CBA4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2" y="8159333"/>
            <a:ext cx="1428750" cy="781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499"/>
            <a:ext cx="12954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Meeting</a:t>
            </a:r>
            <a:r>
              <a:rPr spc="-5" dirty="0"/>
              <a:t> </a:t>
            </a:r>
            <a:r>
              <a:rPr spc="-20" dirty="0"/>
              <a:t>the</a:t>
            </a:r>
            <a:r>
              <a:rPr dirty="0"/>
              <a:t> </a:t>
            </a:r>
            <a:r>
              <a:rPr spc="-25" dirty="0"/>
              <a:t>needs</a:t>
            </a:r>
            <a:r>
              <a:rPr spc="-5" dirty="0"/>
              <a:t> </a:t>
            </a:r>
            <a:r>
              <a:rPr spc="-30" dirty="0"/>
              <a:t>of</a:t>
            </a:r>
            <a:r>
              <a:rPr spc="-5" dirty="0"/>
              <a:t> </a:t>
            </a:r>
            <a:r>
              <a:rPr spc="-20" dirty="0"/>
              <a:t>the</a:t>
            </a:r>
            <a:r>
              <a:rPr dirty="0"/>
              <a:t> </a:t>
            </a:r>
            <a:r>
              <a:rPr spc="-30" dirty="0"/>
              <a:t>future</a:t>
            </a:r>
            <a:r>
              <a:rPr dirty="0"/>
              <a:t> </a:t>
            </a:r>
            <a:r>
              <a:rPr spc="-25" dirty="0"/>
              <a:t>supply</a:t>
            </a:r>
            <a:r>
              <a:rPr dirty="0"/>
              <a:t> </a:t>
            </a:r>
            <a:r>
              <a:rPr spc="-25" dirty="0"/>
              <a:t>chain</a:t>
            </a:r>
            <a:r>
              <a:rPr spc="-5" dirty="0"/>
              <a:t> </a:t>
            </a:r>
            <a:r>
              <a:rPr spc="-30" dirty="0"/>
              <a:t>workforce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800" y="1455793"/>
            <a:ext cx="7529195" cy="427418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600" b="1" spc="-15" dirty="0">
                <a:solidFill>
                  <a:srgbClr val="F47A3B"/>
                </a:solidFill>
                <a:latin typeface="Roboto"/>
                <a:cs typeface="Roboto"/>
              </a:rPr>
              <a:t>Requires</a:t>
            </a:r>
            <a:r>
              <a:rPr sz="2600" b="1" spc="-10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20" dirty="0">
                <a:solidFill>
                  <a:srgbClr val="F47A3B"/>
                </a:solidFill>
                <a:latin typeface="Roboto"/>
                <a:cs typeface="Roboto"/>
              </a:rPr>
              <a:t>systems</a:t>
            </a:r>
            <a:r>
              <a:rPr sz="2600" b="1" spc="-5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10" dirty="0">
                <a:solidFill>
                  <a:srgbClr val="F47A3B"/>
                </a:solidFill>
                <a:latin typeface="Roboto"/>
                <a:cs typeface="Roboto"/>
              </a:rPr>
              <a:t>thinking!</a:t>
            </a:r>
            <a:endParaRPr sz="2600" dirty="0">
              <a:latin typeface="Roboto"/>
              <a:cs typeface="Roboto"/>
            </a:endParaRPr>
          </a:p>
          <a:p>
            <a:pPr marL="12700" marR="5080">
              <a:lnSpc>
                <a:spcPct val="112799"/>
              </a:lnSpc>
              <a:spcBef>
                <a:spcPts val="320"/>
              </a:spcBef>
            </a:pPr>
            <a:r>
              <a:rPr sz="1700" spc="-20" dirty="0">
                <a:latin typeface="Roboto-Light"/>
                <a:cs typeface="Roboto-Light"/>
              </a:rPr>
              <a:t>Recognition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that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dirty="0">
                <a:latin typeface="Roboto-Light"/>
                <a:cs typeface="Roboto-Light"/>
              </a:rPr>
              <a:t>SC </a:t>
            </a:r>
            <a:r>
              <a:rPr sz="1700" spc="-20" dirty="0">
                <a:latin typeface="Roboto-Light"/>
                <a:cs typeface="Roboto-Light"/>
              </a:rPr>
              <a:t>workforce</a:t>
            </a:r>
            <a:r>
              <a:rPr sz="1700" spc="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is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more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than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warehouse</a:t>
            </a:r>
            <a:r>
              <a:rPr sz="1700" spc="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clerks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managers,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but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includes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regulatory</a:t>
            </a:r>
            <a:r>
              <a:rPr sz="1700" dirty="0">
                <a:latin typeface="Roboto-Light"/>
                <a:cs typeface="Roboto-Light"/>
              </a:rPr>
              <a:t> &amp;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procurement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functions,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data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analytics,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strategic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5" dirty="0">
                <a:latin typeface="Roboto-Light"/>
                <a:cs typeface="Roboto-Light"/>
              </a:rPr>
              <a:t>man- 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agement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leadership.</a:t>
            </a:r>
            <a:endParaRPr sz="1700" dirty="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</a:pPr>
            <a:endParaRPr sz="2000" dirty="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</a:pPr>
            <a:r>
              <a:rPr sz="2600" b="1" spc="-5" dirty="0">
                <a:solidFill>
                  <a:srgbClr val="F47A3B"/>
                </a:solidFill>
                <a:latin typeface="Roboto"/>
                <a:cs typeface="Roboto"/>
              </a:rPr>
              <a:t>Understanding</a:t>
            </a:r>
            <a:r>
              <a:rPr sz="2600" b="1" spc="-15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5" dirty="0">
                <a:solidFill>
                  <a:srgbClr val="F47A3B"/>
                </a:solidFill>
                <a:latin typeface="Roboto"/>
                <a:cs typeface="Roboto"/>
              </a:rPr>
              <a:t>SC </a:t>
            </a:r>
            <a:r>
              <a:rPr sz="2600" b="1" spc="-10" dirty="0">
                <a:solidFill>
                  <a:srgbClr val="F47A3B"/>
                </a:solidFill>
                <a:latin typeface="Roboto"/>
                <a:cs typeface="Roboto"/>
              </a:rPr>
              <a:t>labour</a:t>
            </a:r>
            <a:r>
              <a:rPr sz="2600" b="1" spc="-5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20" dirty="0">
                <a:solidFill>
                  <a:srgbClr val="F47A3B"/>
                </a:solidFill>
                <a:latin typeface="Roboto"/>
                <a:cs typeface="Roboto"/>
              </a:rPr>
              <a:t>markets</a:t>
            </a:r>
            <a:endParaRPr sz="2600" dirty="0">
              <a:latin typeface="Roboto"/>
              <a:cs typeface="Roboto"/>
            </a:endParaRPr>
          </a:p>
          <a:p>
            <a:pPr marL="966469" marR="1767205">
              <a:lnSpc>
                <a:spcPct val="112799"/>
              </a:lnSpc>
              <a:spcBef>
                <a:spcPts val="2340"/>
              </a:spcBef>
            </a:pPr>
            <a:r>
              <a:rPr sz="1700" spc="-10" dirty="0">
                <a:latin typeface="Roboto-Light"/>
                <a:cs typeface="Roboto-Light"/>
              </a:rPr>
              <a:t>The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educational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training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institutions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that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output </a:t>
            </a:r>
            <a:r>
              <a:rPr sz="1700" spc="-39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qualified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workers</a:t>
            </a:r>
            <a:endParaRPr sz="1700" dirty="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Roboto-Light"/>
              <a:cs typeface="Roboto-Light"/>
            </a:endParaRPr>
          </a:p>
          <a:p>
            <a:pPr marL="966469" marR="1477645">
              <a:lnSpc>
                <a:spcPct val="112799"/>
              </a:lnSpc>
            </a:pPr>
            <a:r>
              <a:rPr sz="1700" spc="-20" dirty="0">
                <a:latin typeface="Roboto-Light"/>
                <a:cs typeface="Roboto-Light"/>
              </a:rPr>
              <a:t>Polices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regulations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that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determine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requirements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supply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chain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personnel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influence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career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paths</a:t>
            </a:r>
            <a:endParaRPr sz="1700" dirty="0">
              <a:latin typeface="Roboto-Light"/>
              <a:cs typeface="Roboto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2351" y="6318122"/>
            <a:ext cx="360235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20" dirty="0">
                <a:solidFill>
                  <a:srgbClr val="F47A3B"/>
                </a:solidFill>
                <a:latin typeface="Roboto"/>
                <a:cs typeface="Roboto"/>
              </a:rPr>
              <a:t>Across</a:t>
            </a:r>
            <a:r>
              <a:rPr sz="2600" b="1" spc="-25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10" dirty="0">
                <a:solidFill>
                  <a:srgbClr val="F47A3B"/>
                </a:solidFill>
                <a:latin typeface="Roboto"/>
                <a:cs typeface="Roboto"/>
              </a:rPr>
              <a:t>different</a:t>
            </a:r>
            <a:r>
              <a:rPr sz="2600" b="1" spc="-25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10" dirty="0">
                <a:solidFill>
                  <a:srgbClr val="F47A3B"/>
                </a:solidFill>
                <a:latin typeface="Roboto"/>
                <a:cs typeface="Roboto"/>
              </a:rPr>
              <a:t>sectors</a:t>
            </a:r>
            <a:endParaRPr sz="26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93113" y="7146912"/>
            <a:ext cx="5930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latin typeface="Roboto-Light"/>
                <a:cs typeface="Roboto-Light"/>
              </a:rPr>
              <a:t>P</a:t>
            </a:r>
            <a:r>
              <a:rPr sz="1700" spc="-20" dirty="0">
                <a:latin typeface="Roboto-Light"/>
                <a:cs typeface="Roboto-Light"/>
              </a:rPr>
              <a:t>ub</a:t>
            </a:r>
            <a:r>
              <a:rPr sz="1700" spc="-30" dirty="0">
                <a:latin typeface="Roboto-Light"/>
                <a:cs typeface="Roboto-Light"/>
              </a:rPr>
              <a:t>l</a:t>
            </a:r>
            <a:r>
              <a:rPr sz="1700" spc="-20" dirty="0">
                <a:latin typeface="Roboto-Light"/>
                <a:cs typeface="Roboto-Light"/>
              </a:rPr>
              <a:t>i</a:t>
            </a:r>
            <a:r>
              <a:rPr sz="1700" dirty="0">
                <a:latin typeface="Roboto-Light"/>
                <a:cs typeface="Roboto-Light"/>
              </a:rPr>
              <a:t>c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78909" y="7146912"/>
            <a:ext cx="11576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latin typeface="Roboto-Light"/>
                <a:cs typeface="Roboto-Light"/>
              </a:rPr>
              <a:t>Commercial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1666" y="6072377"/>
            <a:ext cx="4777740" cy="5832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799"/>
              </a:lnSpc>
              <a:spcBef>
                <a:spcPts val="95"/>
              </a:spcBef>
            </a:pPr>
            <a:r>
              <a:rPr sz="1700" spc="-15" dirty="0">
                <a:latin typeface="Roboto-Light"/>
                <a:cs typeface="Roboto-Light"/>
              </a:rPr>
              <a:t>Dynamics</a:t>
            </a:r>
            <a:r>
              <a:rPr sz="1700" spc="-20" dirty="0">
                <a:latin typeface="Roboto-Light"/>
                <a:cs typeface="Roboto-Light"/>
              </a:rPr>
              <a:t> that</a:t>
            </a:r>
            <a:r>
              <a:rPr sz="1700" spc="-15" dirty="0">
                <a:latin typeface="Roboto-Light"/>
                <a:cs typeface="Roboto-Light"/>
              </a:rPr>
              <a:t> influence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movements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dirty="0">
                <a:latin typeface="Roboto-Light"/>
                <a:cs typeface="Roboto-Light"/>
              </a:rPr>
              <a:t>SC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workers </a:t>
            </a:r>
            <a:r>
              <a:rPr sz="1700" spc="-39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between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 err="1">
                <a:latin typeface="Roboto-Light"/>
                <a:cs typeface="Roboto-Light"/>
              </a:rPr>
              <a:t>organi</a:t>
            </a:r>
            <a:r>
              <a:rPr lang="en-US" sz="1700" spc="-25" dirty="0" err="1">
                <a:latin typeface="Roboto-Light"/>
                <a:cs typeface="Roboto-Light"/>
              </a:rPr>
              <a:t>s</a:t>
            </a:r>
            <a:r>
              <a:rPr sz="1700" spc="-25" dirty="0" err="1">
                <a:latin typeface="Roboto-Light"/>
                <a:cs typeface="Roboto-Light"/>
              </a:rPr>
              <a:t>ations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between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sectors</a:t>
            </a:r>
            <a:endParaRPr sz="1700" dirty="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38403" y="7146912"/>
            <a:ext cx="11468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latin typeface="Roboto-Light"/>
                <a:cs typeface="Roboto-Light"/>
              </a:rPr>
              <a:t>Civil</a:t>
            </a:r>
            <a:r>
              <a:rPr sz="1700" spc="-70" dirty="0">
                <a:latin typeface="Roboto-Light"/>
                <a:cs typeface="Roboto-Light"/>
              </a:rPr>
              <a:t> </a:t>
            </a:r>
            <a:r>
              <a:rPr lang="en-US" sz="1700" spc="-70" dirty="0">
                <a:latin typeface="Roboto-Light"/>
                <a:cs typeface="Roboto-Light"/>
              </a:rPr>
              <a:t>s</a:t>
            </a:r>
            <a:r>
              <a:rPr sz="1700" spc="-5" dirty="0">
                <a:latin typeface="Roboto-Light"/>
                <a:cs typeface="Roboto-Light"/>
              </a:rPr>
              <a:t>ociety</a:t>
            </a:r>
            <a:endParaRPr sz="1700" dirty="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1666" y="6986930"/>
            <a:ext cx="4810760" cy="583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700"/>
              </a:lnSpc>
              <a:spcBef>
                <a:spcPts val="100"/>
              </a:spcBef>
            </a:pPr>
            <a:r>
              <a:rPr sz="1700" spc="-10" dirty="0">
                <a:latin typeface="Roboto-Light"/>
                <a:cs typeface="Roboto-Light"/>
              </a:rPr>
              <a:t>Capacity </a:t>
            </a:r>
            <a:r>
              <a:rPr sz="1700" spc="-20" dirty="0">
                <a:latin typeface="Roboto-Light"/>
                <a:cs typeface="Roboto-Light"/>
              </a:rPr>
              <a:t>development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must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occur </a:t>
            </a:r>
            <a:r>
              <a:rPr sz="1700" spc="-20" dirty="0">
                <a:latin typeface="Roboto-Light"/>
                <a:cs typeface="Roboto-Light"/>
              </a:rPr>
              <a:t>at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multiple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levels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individual,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 err="1">
                <a:latin typeface="Roboto-Light"/>
                <a:cs typeface="Roboto-Light"/>
              </a:rPr>
              <a:t>organi</a:t>
            </a:r>
            <a:r>
              <a:rPr lang="en-US" sz="1700" spc="-25" dirty="0" err="1">
                <a:latin typeface="Roboto-Light"/>
                <a:cs typeface="Roboto-Light"/>
              </a:rPr>
              <a:t>s</a:t>
            </a:r>
            <a:r>
              <a:rPr sz="1700" spc="-25" dirty="0" err="1">
                <a:latin typeface="Roboto-Light"/>
                <a:cs typeface="Roboto-Light"/>
              </a:rPr>
              <a:t>ational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societal</a:t>
            </a:r>
            <a:endParaRPr sz="1700" dirty="0">
              <a:latin typeface="Roboto-Light"/>
              <a:cs typeface="Roboto-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4502" y="4178294"/>
            <a:ext cx="744220" cy="744220"/>
            <a:chOff x="444502" y="4178294"/>
            <a:chExt cx="744220" cy="744220"/>
          </a:xfrm>
        </p:grpSpPr>
        <p:sp>
          <p:nvSpPr>
            <p:cNvPr id="12" name="object 12"/>
            <p:cNvSpPr/>
            <p:nvPr/>
          </p:nvSpPr>
          <p:spPr>
            <a:xfrm>
              <a:off x="450852" y="41846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0852" y="41846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4865" y="4404309"/>
              <a:ext cx="402590" cy="221615"/>
            </a:xfrm>
            <a:custGeom>
              <a:avLst/>
              <a:gdLst/>
              <a:ahLst/>
              <a:cxnLst/>
              <a:rect l="l" t="t" r="r" b="b"/>
              <a:pathLst>
                <a:path w="402590" h="221614">
                  <a:moveTo>
                    <a:pt x="402158" y="0"/>
                  </a:moveTo>
                  <a:lnTo>
                    <a:pt x="0" y="0"/>
                  </a:lnTo>
                  <a:lnTo>
                    <a:pt x="0" y="221462"/>
                  </a:lnTo>
                  <a:lnTo>
                    <a:pt x="402158" y="221462"/>
                  </a:lnTo>
                  <a:lnTo>
                    <a:pt x="402158" y="0"/>
                  </a:lnTo>
                  <a:close/>
                </a:path>
              </a:pathLst>
            </a:custGeom>
            <a:solidFill>
              <a:srgbClr val="006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599" y="4436752"/>
              <a:ext cx="415176" cy="25916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44502" y="5105393"/>
            <a:ext cx="744220" cy="744220"/>
            <a:chOff x="444502" y="5105393"/>
            <a:chExt cx="744220" cy="744220"/>
          </a:xfrm>
        </p:grpSpPr>
        <p:sp>
          <p:nvSpPr>
            <p:cNvPr id="17" name="object 17"/>
            <p:cNvSpPr/>
            <p:nvPr/>
          </p:nvSpPr>
          <p:spPr>
            <a:xfrm>
              <a:off x="450852" y="51117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0852" y="51117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5219" y="5425282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45999" y="0"/>
                  </a:moveTo>
                  <a:lnTo>
                    <a:pt x="28096" y="3615"/>
                  </a:lnTo>
                  <a:lnTo>
                    <a:pt x="13474" y="13474"/>
                  </a:lnTo>
                  <a:lnTo>
                    <a:pt x="3615" y="28096"/>
                  </a:lnTo>
                  <a:lnTo>
                    <a:pt x="0" y="45999"/>
                  </a:lnTo>
                  <a:lnTo>
                    <a:pt x="3615" y="63902"/>
                  </a:lnTo>
                  <a:lnTo>
                    <a:pt x="13474" y="78524"/>
                  </a:lnTo>
                  <a:lnTo>
                    <a:pt x="28096" y="88383"/>
                  </a:lnTo>
                  <a:lnTo>
                    <a:pt x="45999" y="91998"/>
                  </a:lnTo>
                  <a:lnTo>
                    <a:pt x="63902" y="88383"/>
                  </a:lnTo>
                  <a:lnTo>
                    <a:pt x="78524" y="78524"/>
                  </a:lnTo>
                  <a:lnTo>
                    <a:pt x="88383" y="63902"/>
                  </a:lnTo>
                  <a:lnTo>
                    <a:pt x="91998" y="45999"/>
                  </a:lnTo>
                  <a:lnTo>
                    <a:pt x="88383" y="28096"/>
                  </a:lnTo>
                  <a:lnTo>
                    <a:pt x="78524" y="13474"/>
                  </a:lnTo>
                  <a:lnTo>
                    <a:pt x="63902" y="3615"/>
                  </a:lnTo>
                  <a:lnTo>
                    <a:pt x="45999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8482" y="5528437"/>
              <a:ext cx="106045" cy="146685"/>
            </a:xfrm>
            <a:custGeom>
              <a:avLst/>
              <a:gdLst/>
              <a:ahLst/>
              <a:cxnLst/>
              <a:rect l="l" t="t" r="r" b="b"/>
              <a:pathLst>
                <a:path w="106045" h="146685">
                  <a:moveTo>
                    <a:pt x="105460" y="0"/>
                  </a:moveTo>
                  <a:lnTo>
                    <a:pt x="0" y="0"/>
                  </a:lnTo>
                  <a:lnTo>
                    <a:pt x="0" y="146075"/>
                  </a:lnTo>
                  <a:lnTo>
                    <a:pt x="105460" y="146075"/>
                  </a:lnTo>
                  <a:lnTo>
                    <a:pt x="105460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626" y="5266239"/>
              <a:ext cx="285503" cy="42193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44502" y="6057893"/>
            <a:ext cx="744220" cy="744220"/>
            <a:chOff x="444502" y="6057893"/>
            <a:chExt cx="744220" cy="744220"/>
          </a:xfrm>
        </p:grpSpPr>
        <p:sp>
          <p:nvSpPr>
            <p:cNvPr id="23" name="object 23"/>
            <p:cNvSpPr/>
            <p:nvPr/>
          </p:nvSpPr>
          <p:spPr>
            <a:xfrm>
              <a:off x="450852" y="60642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0852" y="60642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0708" y="6324595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839" y="0"/>
                  </a:moveTo>
                  <a:lnTo>
                    <a:pt x="24329" y="3131"/>
                  </a:lnTo>
                  <a:lnTo>
                    <a:pt x="11666" y="11672"/>
                  </a:lnTo>
                  <a:lnTo>
                    <a:pt x="3129" y="24340"/>
                  </a:lnTo>
                  <a:lnTo>
                    <a:pt x="0" y="39852"/>
                  </a:lnTo>
                  <a:lnTo>
                    <a:pt x="3129" y="55364"/>
                  </a:lnTo>
                  <a:lnTo>
                    <a:pt x="11666" y="68032"/>
                  </a:lnTo>
                  <a:lnTo>
                    <a:pt x="24329" y="76573"/>
                  </a:lnTo>
                  <a:lnTo>
                    <a:pt x="39839" y="79705"/>
                  </a:lnTo>
                  <a:lnTo>
                    <a:pt x="55351" y="76573"/>
                  </a:lnTo>
                  <a:lnTo>
                    <a:pt x="68019" y="68032"/>
                  </a:lnTo>
                  <a:lnTo>
                    <a:pt x="76560" y="55364"/>
                  </a:lnTo>
                  <a:lnTo>
                    <a:pt x="79692" y="39852"/>
                  </a:lnTo>
                  <a:lnTo>
                    <a:pt x="76560" y="24340"/>
                  </a:lnTo>
                  <a:lnTo>
                    <a:pt x="68019" y="11672"/>
                  </a:lnTo>
                  <a:lnTo>
                    <a:pt x="55351" y="3131"/>
                  </a:lnTo>
                  <a:lnTo>
                    <a:pt x="39839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4875" y="6413957"/>
              <a:ext cx="91440" cy="127000"/>
            </a:xfrm>
            <a:custGeom>
              <a:avLst/>
              <a:gdLst/>
              <a:ahLst/>
              <a:cxnLst/>
              <a:rect l="l" t="t" r="r" b="b"/>
              <a:pathLst>
                <a:path w="91440" h="127000">
                  <a:moveTo>
                    <a:pt x="91351" y="0"/>
                  </a:moveTo>
                  <a:lnTo>
                    <a:pt x="0" y="0"/>
                  </a:lnTo>
                  <a:lnTo>
                    <a:pt x="0" y="126542"/>
                  </a:lnTo>
                  <a:lnTo>
                    <a:pt x="91351" y="126542"/>
                  </a:lnTo>
                  <a:lnTo>
                    <a:pt x="91351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51759" y="6324595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839" y="0"/>
                  </a:moveTo>
                  <a:lnTo>
                    <a:pt x="24329" y="3131"/>
                  </a:lnTo>
                  <a:lnTo>
                    <a:pt x="11666" y="11672"/>
                  </a:lnTo>
                  <a:lnTo>
                    <a:pt x="3129" y="24340"/>
                  </a:lnTo>
                  <a:lnTo>
                    <a:pt x="0" y="39852"/>
                  </a:lnTo>
                  <a:lnTo>
                    <a:pt x="3129" y="55364"/>
                  </a:lnTo>
                  <a:lnTo>
                    <a:pt x="11666" y="68032"/>
                  </a:lnTo>
                  <a:lnTo>
                    <a:pt x="24329" y="76573"/>
                  </a:lnTo>
                  <a:lnTo>
                    <a:pt x="39839" y="79705"/>
                  </a:lnTo>
                  <a:lnTo>
                    <a:pt x="55351" y="76573"/>
                  </a:lnTo>
                  <a:lnTo>
                    <a:pt x="68019" y="68032"/>
                  </a:lnTo>
                  <a:lnTo>
                    <a:pt x="76560" y="55364"/>
                  </a:lnTo>
                  <a:lnTo>
                    <a:pt x="79692" y="39852"/>
                  </a:lnTo>
                  <a:lnTo>
                    <a:pt x="76560" y="24340"/>
                  </a:lnTo>
                  <a:lnTo>
                    <a:pt x="68019" y="11672"/>
                  </a:lnTo>
                  <a:lnTo>
                    <a:pt x="55351" y="3131"/>
                  </a:lnTo>
                  <a:lnTo>
                    <a:pt x="39839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45934" y="6413957"/>
              <a:ext cx="91440" cy="127000"/>
            </a:xfrm>
            <a:custGeom>
              <a:avLst/>
              <a:gdLst/>
              <a:ahLst/>
              <a:cxnLst/>
              <a:rect l="l" t="t" r="r" b="b"/>
              <a:pathLst>
                <a:path w="91440" h="127000">
                  <a:moveTo>
                    <a:pt x="91351" y="0"/>
                  </a:moveTo>
                  <a:lnTo>
                    <a:pt x="0" y="0"/>
                  </a:lnTo>
                  <a:lnTo>
                    <a:pt x="0" y="126542"/>
                  </a:lnTo>
                  <a:lnTo>
                    <a:pt x="91351" y="126542"/>
                  </a:lnTo>
                  <a:lnTo>
                    <a:pt x="91351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5265" y="6216650"/>
              <a:ext cx="319405" cy="78740"/>
            </a:xfrm>
            <a:custGeom>
              <a:avLst/>
              <a:gdLst/>
              <a:ahLst/>
              <a:cxnLst/>
              <a:rect l="l" t="t" r="r" b="b"/>
              <a:pathLst>
                <a:path w="319405" h="78739">
                  <a:moveTo>
                    <a:pt x="319265" y="66700"/>
                  </a:moveTo>
                  <a:lnTo>
                    <a:pt x="286799" y="38870"/>
                  </a:lnTo>
                  <a:lnTo>
                    <a:pt x="249689" y="17876"/>
                  </a:lnTo>
                  <a:lnTo>
                    <a:pt x="208781" y="4619"/>
                  </a:lnTo>
                  <a:lnTo>
                    <a:pt x="164922" y="0"/>
                  </a:lnTo>
                  <a:lnTo>
                    <a:pt x="117171" y="5489"/>
                  </a:lnTo>
                  <a:lnTo>
                    <a:pt x="73031" y="21177"/>
                  </a:lnTo>
                  <a:lnTo>
                    <a:pt x="33605" y="45895"/>
                  </a:lnTo>
                  <a:lnTo>
                    <a:pt x="0" y="78473"/>
                  </a:lnTo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6749" y="62357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0" y="57150"/>
                  </a:lnTo>
                  <a:lnTo>
                    <a:pt x="57150" y="57150"/>
                  </a:lnTo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2270" y="6569976"/>
              <a:ext cx="319405" cy="78740"/>
            </a:xfrm>
            <a:custGeom>
              <a:avLst/>
              <a:gdLst/>
              <a:ahLst/>
              <a:cxnLst/>
              <a:rect l="l" t="t" r="r" b="b"/>
              <a:pathLst>
                <a:path w="319405" h="78740">
                  <a:moveTo>
                    <a:pt x="0" y="11772"/>
                  </a:moveTo>
                  <a:lnTo>
                    <a:pt x="32465" y="39602"/>
                  </a:lnTo>
                  <a:lnTo>
                    <a:pt x="69575" y="60596"/>
                  </a:lnTo>
                  <a:lnTo>
                    <a:pt x="110483" y="73853"/>
                  </a:lnTo>
                  <a:lnTo>
                    <a:pt x="154343" y="78473"/>
                  </a:lnTo>
                  <a:lnTo>
                    <a:pt x="202093" y="72984"/>
                  </a:lnTo>
                  <a:lnTo>
                    <a:pt x="246233" y="57296"/>
                  </a:lnTo>
                  <a:lnTo>
                    <a:pt x="285659" y="32578"/>
                  </a:lnTo>
                  <a:lnTo>
                    <a:pt x="319265" y="0"/>
                  </a:lnTo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2901" y="657225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57150"/>
                  </a:moveTo>
                  <a:lnTo>
                    <a:pt x="57150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8255002" y="6984993"/>
            <a:ext cx="744220" cy="744220"/>
            <a:chOff x="8255002" y="6984993"/>
            <a:chExt cx="744220" cy="744220"/>
          </a:xfrm>
        </p:grpSpPr>
        <p:sp>
          <p:nvSpPr>
            <p:cNvPr id="34" name="object 34"/>
            <p:cNvSpPr/>
            <p:nvPr/>
          </p:nvSpPr>
          <p:spPr>
            <a:xfrm>
              <a:off x="8261352" y="69913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61352" y="69913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21207" y="7251695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09">
                  <a:moveTo>
                    <a:pt x="39839" y="0"/>
                  </a:moveTo>
                  <a:lnTo>
                    <a:pt x="24329" y="3131"/>
                  </a:lnTo>
                  <a:lnTo>
                    <a:pt x="11666" y="11672"/>
                  </a:lnTo>
                  <a:lnTo>
                    <a:pt x="3129" y="24340"/>
                  </a:lnTo>
                  <a:lnTo>
                    <a:pt x="0" y="39852"/>
                  </a:lnTo>
                  <a:lnTo>
                    <a:pt x="3129" y="55364"/>
                  </a:lnTo>
                  <a:lnTo>
                    <a:pt x="11666" y="68032"/>
                  </a:lnTo>
                  <a:lnTo>
                    <a:pt x="24329" y="76573"/>
                  </a:lnTo>
                  <a:lnTo>
                    <a:pt x="39839" y="79705"/>
                  </a:lnTo>
                  <a:lnTo>
                    <a:pt x="55351" y="76573"/>
                  </a:lnTo>
                  <a:lnTo>
                    <a:pt x="68019" y="68032"/>
                  </a:lnTo>
                  <a:lnTo>
                    <a:pt x="76560" y="55364"/>
                  </a:lnTo>
                  <a:lnTo>
                    <a:pt x="79692" y="39852"/>
                  </a:lnTo>
                  <a:lnTo>
                    <a:pt x="76560" y="24340"/>
                  </a:lnTo>
                  <a:lnTo>
                    <a:pt x="68019" y="11672"/>
                  </a:lnTo>
                  <a:lnTo>
                    <a:pt x="55351" y="3131"/>
                  </a:lnTo>
                  <a:lnTo>
                    <a:pt x="39839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15375" y="7341057"/>
              <a:ext cx="91440" cy="127000"/>
            </a:xfrm>
            <a:custGeom>
              <a:avLst/>
              <a:gdLst/>
              <a:ahLst/>
              <a:cxnLst/>
              <a:rect l="l" t="t" r="r" b="b"/>
              <a:pathLst>
                <a:path w="91440" h="127000">
                  <a:moveTo>
                    <a:pt x="91351" y="0"/>
                  </a:moveTo>
                  <a:lnTo>
                    <a:pt x="0" y="0"/>
                  </a:lnTo>
                  <a:lnTo>
                    <a:pt x="0" y="126542"/>
                  </a:lnTo>
                  <a:lnTo>
                    <a:pt x="91351" y="126542"/>
                  </a:lnTo>
                  <a:lnTo>
                    <a:pt x="91351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62259" y="7251695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09">
                  <a:moveTo>
                    <a:pt x="39839" y="0"/>
                  </a:moveTo>
                  <a:lnTo>
                    <a:pt x="24335" y="3131"/>
                  </a:lnTo>
                  <a:lnTo>
                    <a:pt x="11671" y="11672"/>
                  </a:lnTo>
                  <a:lnTo>
                    <a:pt x="3131" y="24340"/>
                  </a:lnTo>
                  <a:lnTo>
                    <a:pt x="0" y="39852"/>
                  </a:lnTo>
                  <a:lnTo>
                    <a:pt x="3131" y="55364"/>
                  </a:lnTo>
                  <a:lnTo>
                    <a:pt x="11671" y="68032"/>
                  </a:lnTo>
                  <a:lnTo>
                    <a:pt x="24335" y="76573"/>
                  </a:lnTo>
                  <a:lnTo>
                    <a:pt x="39839" y="79705"/>
                  </a:lnTo>
                  <a:lnTo>
                    <a:pt x="55351" y="76573"/>
                  </a:lnTo>
                  <a:lnTo>
                    <a:pt x="68019" y="68032"/>
                  </a:lnTo>
                  <a:lnTo>
                    <a:pt x="76560" y="55364"/>
                  </a:lnTo>
                  <a:lnTo>
                    <a:pt x="79692" y="39852"/>
                  </a:lnTo>
                  <a:lnTo>
                    <a:pt x="76560" y="24340"/>
                  </a:lnTo>
                  <a:lnTo>
                    <a:pt x="68019" y="11672"/>
                  </a:lnTo>
                  <a:lnTo>
                    <a:pt x="55351" y="3131"/>
                  </a:lnTo>
                  <a:lnTo>
                    <a:pt x="39839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56433" y="7341057"/>
              <a:ext cx="91440" cy="127000"/>
            </a:xfrm>
            <a:custGeom>
              <a:avLst/>
              <a:gdLst/>
              <a:ahLst/>
              <a:cxnLst/>
              <a:rect l="l" t="t" r="r" b="b"/>
              <a:pathLst>
                <a:path w="91440" h="127000">
                  <a:moveTo>
                    <a:pt x="91351" y="0"/>
                  </a:moveTo>
                  <a:lnTo>
                    <a:pt x="0" y="0"/>
                  </a:lnTo>
                  <a:lnTo>
                    <a:pt x="0" y="126542"/>
                  </a:lnTo>
                  <a:lnTo>
                    <a:pt x="91351" y="126542"/>
                  </a:lnTo>
                  <a:lnTo>
                    <a:pt x="91351" y="0"/>
                  </a:lnTo>
                  <a:close/>
                </a:path>
              </a:pathLst>
            </a:custGeom>
            <a:solidFill>
              <a:srgbClr val="059E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578014" y="7251706"/>
              <a:ext cx="106045" cy="106045"/>
            </a:xfrm>
            <a:custGeom>
              <a:avLst/>
              <a:gdLst/>
              <a:ahLst/>
              <a:cxnLst/>
              <a:rect l="l" t="t" r="r" b="b"/>
              <a:pathLst>
                <a:path w="106045" h="106045">
                  <a:moveTo>
                    <a:pt x="52857" y="0"/>
                  </a:moveTo>
                  <a:lnTo>
                    <a:pt x="32286" y="4153"/>
                  </a:lnTo>
                  <a:lnTo>
                    <a:pt x="15484" y="15479"/>
                  </a:lnTo>
                  <a:lnTo>
                    <a:pt x="4154" y="32280"/>
                  </a:lnTo>
                  <a:lnTo>
                    <a:pt x="0" y="52857"/>
                  </a:lnTo>
                  <a:lnTo>
                    <a:pt x="4154" y="73435"/>
                  </a:lnTo>
                  <a:lnTo>
                    <a:pt x="15484" y="90241"/>
                  </a:lnTo>
                  <a:lnTo>
                    <a:pt x="32286" y="101572"/>
                  </a:lnTo>
                  <a:lnTo>
                    <a:pt x="52857" y="105727"/>
                  </a:lnTo>
                  <a:lnTo>
                    <a:pt x="73435" y="101572"/>
                  </a:lnTo>
                  <a:lnTo>
                    <a:pt x="90241" y="90241"/>
                  </a:lnTo>
                  <a:lnTo>
                    <a:pt x="101572" y="73435"/>
                  </a:lnTo>
                  <a:lnTo>
                    <a:pt x="105727" y="52857"/>
                  </a:lnTo>
                  <a:lnTo>
                    <a:pt x="101572" y="32280"/>
                  </a:lnTo>
                  <a:lnTo>
                    <a:pt x="90241" y="15479"/>
                  </a:lnTo>
                  <a:lnTo>
                    <a:pt x="73435" y="4153"/>
                  </a:lnTo>
                  <a:lnTo>
                    <a:pt x="52857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570277" y="7370241"/>
              <a:ext cx="121285" cy="168275"/>
            </a:xfrm>
            <a:custGeom>
              <a:avLst/>
              <a:gdLst/>
              <a:ahLst/>
              <a:cxnLst/>
              <a:rect l="l" t="t" r="r" b="b"/>
              <a:pathLst>
                <a:path w="121284" h="168275">
                  <a:moveTo>
                    <a:pt x="121196" y="0"/>
                  </a:moveTo>
                  <a:lnTo>
                    <a:pt x="0" y="0"/>
                  </a:lnTo>
                  <a:lnTo>
                    <a:pt x="0" y="167881"/>
                  </a:lnTo>
                  <a:lnTo>
                    <a:pt x="121196" y="167881"/>
                  </a:lnTo>
                  <a:lnTo>
                    <a:pt x="121196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0889812" y="6959593"/>
            <a:ext cx="744220" cy="744220"/>
            <a:chOff x="10889812" y="6959593"/>
            <a:chExt cx="744220" cy="744220"/>
          </a:xfrm>
        </p:grpSpPr>
        <p:sp>
          <p:nvSpPr>
            <p:cNvPr id="43" name="object 43"/>
            <p:cNvSpPr/>
            <p:nvPr/>
          </p:nvSpPr>
          <p:spPr>
            <a:xfrm>
              <a:off x="10896162" y="69659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896162" y="69659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061699" y="7201484"/>
              <a:ext cx="381000" cy="292100"/>
            </a:xfrm>
            <a:custGeom>
              <a:avLst/>
              <a:gdLst/>
              <a:ahLst/>
              <a:cxnLst/>
              <a:rect l="l" t="t" r="r" b="b"/>
              <a:pathLst>
                <a:path w="381000" h="292100">
                  <a:moveTo>
                    <a:pt x="380746" y="0"/>
                  </a:moveTo>
                  <a:lnTo>
                    <a:pt x="0" y="0"/>
                  </a:lnTo>
                  <a:lnTo>
                    <a:pt x="0" y="291515"/>
                  </a:lnTo>
                  <a:lnTo>
                    <a:pt x="380746" y="291515"/>
                  </a:lnTo>
                  <a:lnTo>
                    <a:pt x="380746" y="0"/>
                  </a:lnTo>
                  <a:close/>
                </a:path>
              </a:pathLst>
            </a:custGeom>
            <a:solidFill>
              <a:srgbClr val="059E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240172" y="7305598"/>
              <a:ext cx="38735" cy="66040"/>
            </a:xfrm>
            <a:custGeom>
              <a:avLst/>
              <a:gdLst/>
              <a:ahLst/>
              <a:cxnLst/>
              <a:rect l="l" t="t" r="r" b="b"/>
              <a:pathLst>
                <a:path w="38734" h="66040">
                  <a:moveTo>
                    <a:pt x="38671" y="0"/>
                  </a:moveTo>
                  <a:lnTo>
                    <a:pt x="0" y="0"/>
                  </a:lnTo>
                  <a:lnTo>
                    <a:pt x="0" y="65443"/>
                  </a:lnTo>
                  <a:lnTo>
                    <a:pt x="38671" y="65443"/>
                  </a:lnTo>
                  <a:lnTo>
                    <a:pt x="38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195536" y="7137393"/>
              <a:ext cx="119380" cy="68580"/>
            </a:xfrm>
            <a:custGeom>
              <a:avLst/>
              <a:gdLst/>
              <a:ahLst/>
              <a:cxnLst/>
              <a:rect l="l" t="t" r="r" b="b"/>
              <a:pathLst>
                <a:path w="119379" h="68579">
                  <a:moveTo>
                    <a:pt x="119024" y="68440"/>
                  </a:moveTo>
                  <a:lnTo>
                    <a:pt x="119024" y="0"/>
                  </a:lnTo>
                  <a:lnTo>
                    <a:pt x="0" y="0"/>
                  </a:lnTo>
                  <a:lnTo>
                    <a:pt x="0" y="68440"/>
                  </a:lnTo>
                </a:path>
              </a:pathLst>
            </a:custGeom>
            <a:ln w="25399">
              <a:solidFill>
                <a:srgbClr val="059E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3462003" y="6990669"/>
            <a:ext cx="744220" cy="744220"/>
            <a:chOff x="13462003" y="6990669"/>
            <a:chExt cx="744220" cy="744220"/>
          </a:xfrm>
        </p:grpSpPr>
        <p:sp>
          <p:nvSpPr>
            <p:cNvPr id="49" name="object 49"/>
            <p:cNvSpPr/>
            <p:nvPr/>
          </p:nvSpPr>
          <p:spPr>
            <a:xfrm>
              <a:off x="13468353" y="6997019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468353" y="6997019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639800" y="7213600"/>
              <a:ext cx="355600" cy="304800"/>
            </a:xfrm>
            <a:custGeom>
              <a:avLst/>
              <a:gdLst/>
              <a:ahLst/>
              <a:cxnLst/>
              <a:rect l="l" t="t" r="r" b="b"/>
              <a:pathLst>
                <a:path w="355600" h="304800">
                  <a:moveTo>
                    <a:pt x="177800" y="0"/>
                  </a:moveTo>
                  <a:lnTo>
                    <a:pt x="101600" y="48983"/>
                  </a:lnTo>
                  <a:lnTo>
                    <a:pt x="101600" y="12700"/>
                  </a:lnTo>
                  <a:lnTo>
                    <a:pt x="63500" y="12700"/>
                  </a:lnTo>
                  <a:lnTo>
                    <a:pt x="63500" y="73482"/>
                  </a:lnTo>
                  <a:lnTo>
                    <a:pt x="0" y="114300"/>
                  </a:lnTo>
                  <a:lnTo>
                    <a:pt x="50800" y="114300"/>
                  </a:lnTo>
                  <a:lnTo>
                    <a:pt x="50800" y="304800"/>
                  </a:lnTo>
                  <a:lnTo>
                    <a:pt x="317500" y="304800"/>
                  </a:lnTo>
                  <a:lnTo>
                    <a:pt x="317500" y="114300"/>
                  </a:lnTo>
                  <a:lnTo>
                    <a:pt x="355600" y="11430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444502" y="6984993"/>
            <a:ext cx="744220" cy="744220"/>
            <a:chOff x="444502" y="6984993"/>
            <a:chExt cx="744220" cy="744220"/>
          </a:xfrm>
        </p:grpSpPr>
        <p:sp>
          <p:nvSpPr>
            <p:cNvPr id="53" name="object 53"/>
            <p:cNvSpPr/>
            <p:nvPr/>
          </p:nvSpPr>
          <p:spPr>
            <a:xfrm>
              <a:off x="450852" y="69913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0852" y="69913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5989" y="7198059"/>
              <a:ext cx="117475" cy="117475"/>
            </a:xfrm>
            <a:custGeom>
              <a:avLst/>
              <a:gdLst/>
              <a:ahLst/>
              <a:cxnLst/>
              <a:rect l="l" t="t" r="r" b="b"/>
              <a:pathLst>
                <a:path w="117475" h="117475">
                  <a:moveTo>
                    <a:pt x="58597" y="0"/>
                  </a:moveTo>
                  <a:lnTo>
                    <a:pt x="35790" y="4605"/>
                  </a:lnTo>
                  <a:lnTo>
                    <a:pt x="17164" y="17164"/>
                  </a:lnTo>
                  <a:lnTo>
                    <a:pt x="4605" y="35790"/>
                  </a:lnTo>
                  <a:lnTo>
                    <a:pt x="0" y="58597"/>
                  </a:lnTo>
                  <a:lnTo>
                    <a:pt x="4605" y="81412"/>
                  </a:lnTo>
                  <a:lnTo>
                    <a:pt x="17164" y="100042"/>
                  </a:lnTo>
                  <a:lnTo>
                    <a:pt x="35790" y="112602"/>
                  </a:lnTo>
                  <a:lnTo>
                    <a:pt x="58597" y="117208"/>
                  </a:lnTo>
                  <a:lnTo>
                    <a:pt x="81410" y="112602"/>
                  </a:lnTo>
                  <a:lnTo>
                    <a:pt x="100036" y="100042"/>
                  </a:lnTo>
                  <a:lnTo>
                    <a:pt x="112592" y="81412"/>
                  </a:lnTo>
                  <a:lnTo>
                    <a:pt x="117195" y="58597"/>
                  </a:lnTo>
                  <a:lnTo>
                    <a:pt x="112592" y="35790"/>
                  </a:lnTo>
                  <a:lnTo>
                    <a:pt x="100036" y="17164"/>
                  </a:lnTo>
                  <a:lnTo>
                    <a:pt x="81410" y="4605"/>
                  </a:lnTo>
                  <a:lnTo>
                    <a:pt x="58597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7410" y="7329487"/>
              <a:ext cx="134620" cy="186690"/>
            </a:xfrm>
            <a:custGeom>
              <a:avLst/>
              <a:gdLst/>
              <a:ahLst/>
              <a:cxnLst/>
              <a:rect l="l" t="t" r="r" b="b"/>
              <a:pathLst>
                <a:path w="134620" h="186690">
                  <a:moveTo>
                    <a:pt x="134353" y="0"/>
                  </a:moveTo>
                  <a:lnTo>
                    <a:pt x="0" y="0"/>
                  </a:lnTo>
                  <a:lnTo>
                    <a:pt x="0" y="186080"/>
                  </a:lnTo>
                  <a:lnTo>
                    <a:pt x="134353" y="186080"/>
                  </a:lnTo>
                  <a:lnTo>
                    <a:pt x="134353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00404" y="7252398"/>
              <a:ext cx="215265" cy="262890"/>
            </a:xfrm>
            <a:custGeom>
              <a:avLst/>
              <a:gdLst/>
              <a:ahLst/>
              <a:cxnLst/>
              <a:rect l="l" t="t" r="r" b="b"/>
              <a:pathLst>
                <a:path w="215265" h="262890">
                  <a:moveTo>
                    <a:pt x="214807" y="0"/>
                  </a:moveTo>
                  <a:lnTo>
                    <a:pt x="0" y="0"/>
                  </a:lnTo>
                  <a:lnTo>
                    <a:pt x="0" y="262762"/>
                  </a:lnTo>
                  <a:lnTo>
                    <a:pt x="214807" y="262762"/>
                  </a:lnTo>
                  <a:lnTo>
                    <a:pt x="214807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429" y="7236371"/>
              <a:ext cx="168744" cy="258978"/>
            </a:xfrm>
            <a:prstGeom prst="rect">
              <a:avLst/>
            </a:prstGeom>
          </p:spPr>
        </p:pic>
      </p:grpSp>
      <p:sp>
        <p:nvSpPr>
          <p:cNvPr id="228" name="object 228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5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29" name="object 2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pic>
        <p:nvPicPr>
          <p:cNvPr id="232" name="Picture 231" descr="Logo, company name&#10;&#10;Description automatically generated">
            <a:extLst>
              <a:ext uri="{FF2B5EF4-FFF2-40B4-BE49-F238E27FC236}">
                <a16:creationId xmlns:a16="http://schemas.microsoft.com/office/drawing/2014/main" id="{5AD9F765-97A8-CB49-A1DF-D5D2E69AF4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2" y="8159333"/>
            <a:ext cx="1428750" cy="781768"/>
          </a:xfrm>
          <a:prstGeom prst="rect">
            <a:avLst/>
          </a:prstGeom>
        </p:spPr>
      </p:pic>
      <p:pic>
        <p:nvPicPr>
          <p:cNvPr id="233" name="Picture 23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BA50E58-9E4C-A043-845A-FBC5DC44AA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"/>
          <a:stretch/>
        </p:blipFill>
        <p:spPr>
          <a:xfrm>
            <a:off x="8013650" y="1143000"/>
            <a:ext cx="8243987" cy="4960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10147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Lack</a:t>
            </a:r>
            <a:r>
              <a:rPr spc="-10" dirty="0"/>
              <a:t> </a:t>
            </a:r>
            <a:r>
              <a:rPr spc="-30" dirty="0"/>
              <a:t>of</a:t>
            </a:r>
            <a:r>
              <a:rPr spc="-10" dirty="0"/>
              <a:t> </a:t>
            </a:r>
            <a:r>
              <a:rPr spc="-40" dirty="0"/>
              <a:t>professional</a:t>
            </a:r>
            <a:r>
              <a:rPr spc="-15" dirty="0"/>
              <a:t> </a:t>
            </a:r>
            <a:r>
              <a:rPr spc="-20" dirty="0"/>
              <a:t>status</a:t>
            </a:r>
            <a:r>
              <a:rPr spc="-5" dirty="0"/>
              <a:t> </a:t>
            </a:r>
            <a:r>
              <a:rPr spc="-15" dirty="0"/>
              <a:t>and</a:t>
            </a:r>
            <a:r>
              <a:rPr spc="-10" dirty="0"/>
              <a:t> </a:t>
            </a:r>
            <a:r>
              <a:rPr spc="-25" dirty="0"/>
              <a:t>performance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800" y="1195692"/>
            <a:ext cx="7499984" cy="1257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65">
              <a:lnSpc>
                <a:spcPct val="112700"/>
              </a:lnSpc>
              <a:spcBef>
                <a:spcPts val="100"/>
              </a:spcBef>
            </a:pPr>
            <a:r>
              <a:rPr sz="1700" spc="-20" dirty="0">
                <a:latin typeface="Roboto-Light"/>
                <a:cs typeface="Roboto-Light"/>
              </a:rPr>
              <a:t>Health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supply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chains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are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dirty="0">
                <a:latin typeface="Roboto-Light"/>
                <a:cs typeface="Roboto-Light"/>
              </a:rPr>
              <a:t>a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key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enabler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for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increasing</a:t>
            </a:r>
            <a:r>
              <a:rPr sz="1700" spc="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availability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life-saving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medicines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other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health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commodities.</a:t>
            </a:r>
            <a:endParaRPr sz="1700">
              <a:latin typeface="Roboto-Light"/>
              <a:cs typeface="Roboto-Light"/>
            </a:endParaRPr>
          </a:p>
          <a:p>
            <a:pPr marL="12700" marR="5080">
              <a:lnSpc>
                <a:spcPct val="112700"/>
              </a:lnSpc>
              <a:spcBef>
                <a:spcPts val="500"/>
              </a:spcBef>
            </a:pPr>
            <a:r>
              <a:rPr sz="1700" spc="-10" dirty="0">
                <a:latin typeface="Roboto-Light"/>
                <a:cs typeface="Roboto-Light"/>
              </a:rPr>
              <a:t>The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challenge</a:t>
            </a:r>
            <a:r>
              <a:rPr sz="1700" spc="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is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to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ensure</a:t>
            </a:r>
            <a:r>
              <a:rPr sz="1700" spc="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enough</a:t>
            </a:r>
            <a:r>
              <a:rPr sz="1700" spc="10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professionals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30" dirty="0">
                <a:latin typeface="Roboto-Light"/>
                <a:cs typeface="Roboto-Light"/>
              </a:rPr>
              <a:t>have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competencies</a:t>
            </a:r>
            <a:r>
              <a:rPr sz="1700" spc="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required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effective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5" dirty="0">
                <a:latin typeface="Roboto-Light"/>
                <a:cs typeface="Roboto-Light"/>
              </a:rPr>
              <a:t>SCM </a:t>
            </a:r>
            <a:r>
              <a:rPr sz="1700" spc="-25" dirty="0">
                <a:latin typeface="Roboto-Light"/>
                <a:cs typeface="Roboto-Light"/>
              </a:rPr>
              <a:t>of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health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products.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955615" y="6872833"/>
            <a:ext cx="911225" cy="64579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54305" marR="158750" indent="12065" algn="ctr">
              <a:lnSpc>
                <a:spcPts val="1600"/>
              </a:lnSpc>
              <a:spcBef>
                <a:spcPts val="219"/>
              </a:spcBef>
            </a:pPr>
            <a:r>
              <a:rPr sz="1400" spc="-20" dirty="0">
                <a:solidFill>
                  <a:srgbClr val="FFFFFF"/>
                </a:solidFill>
                <a:latin typeface="Roboto-Light"/>
                <a:cs typeface="Roboto-Light"/>
              </a:rPr>
              <a:t>Clinical </a:t>
            </a:r>
            <a:r>
              <a:rPr sz="1400" spc="-33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boto-Light"/>
                <a:cs typeface="Roboto-Light"/>
              </a:rPr>
              <a:t>Staff</a:t>
            </a:r>
            <a:r>
              <a:rPr sz="1400" spc="-7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Roboto-Light"/>
                <a:cs typeface="Roboto-Light"/>
              </a:rPr>
              <a:t>fill</a:t>
            </a:r>
            <a:endParaRPr sz="1400" dirty="0">
              <a:latin typeface="Roboto-Light"/>
              <a:cs typeface="Roboto-Light"/>
            </a:endParaRPr>
          </a:p>
          <a:p>
            <a:pPr algn="ctr">
              <a:lnSpc>
                <a:spcPts val="1560"/>
              </a:lnSpc>
            </a:pPr>
            <a:r>
              <a:rPr sz="1400" dirty="0">
                <a:solidFill>
                  <a:srgbClr val="FFFFFF"/>
                </a:solidFill>
                <a:latin typeface="Roboto-Light"/>
                <a:cs typeface="Roboto-Light"/>
              </a:rPr>
              <a:t>SC</a:t>
            </a:r>
            <a:r>
              <a:rPr sz="1400" spc="-6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Roboto-Light"/>
                <a:cs typeface="Roboto-Light"/>
              </a:rPr>
              <a:t>Position</a:t>
            </a:r>
            <a:endParaRPr sz="1400" dirty="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00580" y="6864929"/>
            <a:ext cx="855980" cy="64579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ctr">
              <a:lnSpc>
                <a:spcPts val="1600"/>
              </a:lnSpc>
              <a:spcBef>
                <a:spcPts val="219"/>
              </a:spcBef>
            </a:pPr>
            <a:r>
              <a:rPr sz="1400" spc="5" dirty="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sz="1400" spc="-10" dirty="0">
                <a:solidFill>
                  <a:srgbClr val="FFFFFF"/>
                </a:solidFill>
                <a:latin typeface="Roboto-Light"/>
                <a:cs typeface="Roboto-Light"/>
              </a:rPr>
              <a:t>ho</a:t>
            </a:r>
            <a:r>
              <a:rPr sz="1400" spc="40" dirty="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sz="1400" spc="-35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Roboto-Light"/>
                <a:cs typeface="Roboto-Light"/>
              </a:rPr>
              <a:t>-</a:t>
            </a:r>
            <a:r>
              <a:rPr sz="1400" spc="-50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Roboto-Light"/>
                <a:cs typeface="Roboto-Light"/>
              </a:rPr>
              <a:t>er</a:t>
            </a:r>
            <a:r>
              <a:rPr sz="1400" dirty="0">
                <a:solidFill>
                  <a:srgbClr val="FFFFFF"/>
                </a:solidFill>
                <a:latin typeface="Roboto-Light"/>
                <a:cs typeface="Roboto-Light"/>
              </a:rPr>
              <a:t>m  </a:t>
            </a:r>
            <a:r>
              <a:rPr sz="1400" spc="-20" dirty="0">
                <a:solidFill>
                  <a:srgbClr val="FFFFFF"/>
                </a:solidFill>
                <a:latin typeface="Roboto-Light"/>
                <a:cs typeface="Roboto-Light"/>
              </a:rPr>
              <a:t>training </a:t>
            </a:r>
            <a:r>
              <a:rPr sz="1400" spc="-15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Roboto-Light"/>
                <a:cs typeface="Roboto-Light"/>
              </a:rPr>
              <a:t>provided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37613" y="6949008"/>
            <a:ext cx="1495425" cy="44259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24765">
              <a:lnSpc>
                <a:spcPts val="1600"/>
              </a:lnSpc>
              <a:spcBef>
                <a:spcPts val="219"/>
              </a:spcBef>
            </a:pPr>
            <a:r>
              <a:rPr sz="1400" spc="-20" dirty="0">
                <a:solidFill>
                  <a:srgbClr val="FFFFFF"/>
                </a:solidFill>
                <a:latin typeface="Roboto-Light"/>
                <a:cs typeface="Roboto-Light"/>
              </a:rPr>
              <a:t>Appropriate </a:t>
            </a:r>
            <a:r>
              <a:rPr sz="1400" spc="-10" dirty="0">
                <a:solidFill>
                  <a:srgbClr val="FFFFFF"/>
                </a:solidFill>
                <a:latin typeface="Roboto-Light"/>
                <a:cs typeface="Roboto-Light"/>
              </a:rPr>
              <a:t>career </a:t>
            </a:r>
            <a:r>
              <a:rPr sz="1400" spc="-33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Roboto-Light"/>
                <a:cs typeface="Roboto-Light"/>
              </a:rPr>
              <a:t>incentives</a:t>
            </a:r>
            <a:r>
              <a:rPr sz="1400" spc="-6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Roboto-Light"/>
                <a:cs typeface="Roboto-Light"/>
              </a:rPr>
              <a:t>provided</a:t>
            </a:r>
            <a:endParaRPr sz="1400" dirty="0">
              <a:latin typeface="Roboto-Light"/>
              <a:cs typeface="Roboto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45683" y="6941129"/>
            <a:ext cx="913130" cy="44259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66675">
              <a:lnSpc>
                <a:spcPts val="1600"/>
              </a:lnSpc>
              <a:spcBef>
                <a:spcPts val="219"/>
              </a:spcBef>
            </a:pPr>
            <a:r>
              <a:rPr sz="1400" spc="-15" dirty="0">
                <a:solidFill>
                  <a:srgbClr val="FFFFFF"/>
                </a:solidFill>
                <a:latin typeface="Roboto-Light"/>
                <a:cs typeface="Roboto-Light"/>
              </a:rPr>
              <a:t>High staff </a:t>
            </a:r>
            <a:r>
              <a:rPr sz="1400" spc="-10" dirty="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sz="1400" spc="-25" dirty="0">
                <a:solidFill>
                  <a:srgbClr val="FFFFFF"/>
                </a:solidFill>
                <a:latin typeface="Roboto-Light"/>
                <a:cs typeface="Roboto-Light"/>
              </a:rPr>
              <a:t>atis</a:t>
            </a:r>
            <a:r>
              <a:rPr sz="1400" spc="-30" dirty="0">
                <a:solidFill>
                  <a:srgbClr val="FFFFFF"/>
                </a:solidFill>
                <a:latin typeface="Roboto-Light"/>
                <a:cs typeface="Roboto-Light"/>
              </a:rPr>
              <a:t>f</a:t>
            </a:r>
            <a:r>
              <a:rPr sz="1400" spc="-15" dirty="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Roboto-Light"/>
                <a:cs typeface="Roboto-Light"/>
              </a:rPr>
              <a:t>c</a:t>
            </a:r>
            <a:r>
              <a:rPr sz="1400" spc="-25" dirty="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sz="1400" spc="-15" dirty="0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sz="1400" spc="-10" dirty="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sz="1400" dirty="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endParaRPr sz="1400" dirty="0">
              <a:latin typeface="Roboto-Light"/>
              <a:cs typeface="Roboto-Light"/>
            </a:endParaRPr>
          </a:p>
        </p:txBody>
      </p: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63DE6CE1-F571-4145-9E7F-B896FEDD00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8"/>
          <a:stretch/>
        </p:blipFill>
        <p:spPr>
          <a:xfrm>
            <a:off x="392775" y="8166100"/>
            <a:ext cx="1468117" cy="679455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E84102A5-0461-0D43-85F9-D6A4D12E0E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2" y="8159333"/>
            <a:ext cx="1428750" cy="781768"/>
          </a:xfrm>
          <a:prstGeom prst="rect">
            <a:avLst/>
          </a:prstGeom>
        </p:spPr>
      </p:pic>
      <p:pic>
        <p:nvPicPr>
          <p:cNvPr id="27" name="object 5">
            <a:extLst>
              <a:ext uri="{FF2B5EF4-FFF2-40B4-BE49-F238E27FC236}">
                <a16:creationId xmlns:a16="http://schemas.microsoft.com/office/drawing/2014/main" id="{FCCAC79F-F58B-9649-8E77-E0A25FDA347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4500" y="2832100"/>
            <a:ext cx="7556500" cy="5334000"/>
          </a:xfrm>
          <a:prstGeom prst="rect">
            <a:avLst/>
          </a:prstGeom>
        </p:spPr>
      </p:pic>
      <p:pic>
        <p:nvPicPr>
          <p:cNvPr id="28" name="object 6">
            <a:extLst>
              <a:ext uri="{FF2B5EF4-FFF2-40B4-BE49-F238E27FC236}">
                <a16:creationId xmlns:a16="http://schemas.microsoft.com/office/drawing/2014/main" id="{43BEC481-3B00-C746-8CA9-B0C2C5D3C86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55000" y="2832100"/>
            <a:ext cx="7556500" cy="5334000"/>
          </a:xfrm>
          <a:prstGeom prst="rect">
            <a:avLst/>
          </a:prstGeom>
        </p:spPr>
      </p:pic>
      <p:sp>
        <p:nvSpPr>
          <p:cNvPr id="29" name="object 7">
            <a:extLst>
              <a:ext uri="{FF2B5EF4-FFF2-40B4-BE49-F238E27FC236}">
                <a16:creationId xmlns:a16="http://schemas.microsoft.com/office/drawing/2014/main" id="{CABE1A04-DB9F-F74C-BD48-5DE3D04AB0E8}"/>
              </a:ext>
            </a:extLst>
          </p:cNvPr>
          <p:cNvSpPr txBox="1"/>
          <p:nvPr/>
        </p:nvSpPr>
        <p:spPr>
          <a:xfrm>
            <a:off x="3569311" y="5467351"/>
            <a:ext cx="1216025" cy="9169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635" algn="ctr">
              <a:lnSpc>
                <a:spcPts val="1700"/>
              </a:lnSpc>
              <a:spcBef>
                <a:spcPts val="340"/>
              </a:spcBef>
            </a:pPr>
            <a:r>
              <a:rPr sz="1600" spc="5" dirty="0">
                <a:solidFill>
                  <a:srgbClr val="FFFFFF"/>
                </a:solidFill>
                <a:latin typeface="Roboto-Medium"/>
                <a:cs typeface="Roboto-Medium"/>
              </a:rPr>
              <a:t>Lack </a:t>
            </a:r>
            <a:r>
              <a:rPr sz="1600" spc="25" dirty="0">
                <a:solidFill>
                  <a:srgbClr val="FFFFFF"/>
                </a:solidFill>
                <a:latin typeface="Roboto-Medium"/>
                <a:cs typeface="Roboto-Medium"/>
              </a:rPr>
              <a:t>of </a:t>
            </a:r>
            <a:r>
              <a:rPr sz="1600" spc="3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lang="en-US" sz="1600" spc="-5" dirty="0">
                <a:solidFill>
                  <a:srgbClr val="FFFFFF"/>
                </a:solidFill>
                <a:latin typeface="Roboto-Medium"/>
                <a:cs typeface="Roboto-Medium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Roboto-Medium"/>
                <a:cs typeface="Roboto-Medium"/>
              </a:rPr>
              <a:t>rofessional </a:t>
            </a:r>
            <a:r>
              <a:rPr sz="1600" spc="-38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Roboto-Medium"/>
                <a:cs typeface="Roboto-Medium"/>
              </a:rPr>
              <a:t>status </a:t>
            </a:r>
            <a:r>
              <a:rPr sz="1600" dirty="0">
                <a:solidFill>
                  <a:srgbClr val="FFFFFF"/>
                </a:solidFill>
                <a:latin typeface="Roboto-Medium"/>
                <a:cs typeface="Roboto-Medium"/>
              </a:rPr>
              <a:t>&amp; </a:t>
            </a:r>
            <a:r>
              <a:rPr sz="1600" spc="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1600" dirty="0">
                <a:solidFill>
                  <a:srgbClr val="FFFFFF"/>
                </a:solidFill>
                <a:latin typeface="Roboto-Medium"/>
                <a:cs typeface="Roboto-Medium"/>
              </a:rPr>
              <a:t>p</a:t>
            </a:r>
            <a:r>
              <a:rPr sz="1600" spc="35" dirty="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sz="1600" dirty="0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sz="1600" spc="35" dirty="0">
                <a:solidFill>
                  <a:srgbClr val="FFFFFF"/>
                </a:solidFill>
                <a:latin typeface="Roboto-Medium"/>
                <a:cs typeface="Roboto-Medium"/>
              </a:rPr>
              <a:t>f</a:t>
            </a:r>
            <a:r>
              <a:rPr sz="1600" spc="-5" dirty="0">
                <a:solidFill>
                  <a:srgbClr val="FFFFFF"/>
                </a:solidFill>
                <a:latin typeface="Roboto-Medium"/>
                <a:cs typeface="Roboto-Medium"/>
              </a:rPr>
              <a:t>orman</a:t>
            </a:r>
            <a:r>
              <a:rPr sz="1600" spc="90" dirty="0">
                <a:solidFill>
                  <a:srgbClr val="FFFFFF"/>
                </a:solidFill>
                <a:latin typeface="Roboto-Medium"/>
                <a:cs typeface="Roboto-Medium"/>
              </a:rPr>
              <a:t>c</a:t>
            </a:r>
            <a:r>
              <a:rPr sz="1600" dirty="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endParaRPr sz="1600" dirty="0">
              <a:latin typeface="Roboto-Medium"/>
              <a:cs typeface="Roboto-Medium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78DE3AC5-116C-1A4B-8962-697327D2B08F}"/>
              </a:ext>
            </a:extLst>
          </p:cNvPr>
          <p:cNvSpPr txBox="1"/>
          <p:nvPr/>
        </p:nvSpPr>
        <p:spPr>
          <a:xfrm>
            <a:off x="11552119" y="5367982"/>
            <a:ext cx="126047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093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Roboto-Medium"/>
                <a:cs typeface="Roboto-Medium"/>
              </a:rPr>
              <a:t>Elevated </a:t>
            </a:r>
            <a:r>
              <a:rPr sz="1600" dirty="0">
                <a:solidFill>
                  <a:srgbClr val="FFFFFF"/>
                </a:solidFill>
                <a:latin typeface="Roboto-Medium"/>
                <a:cs typeface="Roboto-Medium"/>
              </a:rPr>
              <a:t> Status</a:t>
            </a:r>
            <a:r>
              <a:rPr sz="1600" spc="-4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-Medium"/>
                <a:cs typeface="Roboto-Medium"/>
              </a:rPr>
              <a:t>for</a:t>
            </a:r>
            <a:r>
              <a:rPr sz="1600" spc="-4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1600" dirty="0">
                <a:solidFill>
                  <a:srgbClr val="FFFFFF"/>
                </a:solidFill>
                <a:latin typeface="Roboto-Medium"/>
                <a:cs typeface="Roboto-Medium"/>
              </a:rPr>
              <a:t>the </a:t>
            </a:r>
            <a:r>
              <a:rPr sz="1600" spc="-38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1600" dirty="0">
                <a:solidFill>
                  <a:srgbClr val="FFFFFF"/>
                </a:solidFill>
                <a:latin typeface="Roboto-Medium"/>
                <a:cs typeface="Roboto-Medium"/>
              </a:rPr>
              <a:t>SC </a:t>
            </a:r>
            <a:r>
              <a:rPr sz="1600" spc="-5" dirty="0">
                <a:solidFill>
                  <a:srgbClr val="FFFFFF"/>
                </a:solidFill>
                <a:latin typeface="Roboto-Medium"/>
                <a:cs typeface="Roboto-Medium"/>
              </a:rPr>
              <a:t>and </a:t>
            </a:r>
            <a:r>
              <a:rPr sz="1600" dirty="0">
                <a:solidFill>
                  <a:srgbClr val="FFFFFF"/>
                </a:solidFill>
                <a:latin typeface="Roboto-Medium"/>
                <a:cs typeface="Roboto-Medium"/>
              </a:rPr>
              <a:t>SC </a:t>
            </a:r>
            <a:r>
              <a:rPr sz="1600" spc="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Roboto-Medium"/>
                <a:cs typeface="Roboto-Medium"/>
              </a:rPr>
              <a:t>workforce</a:t>
            </a:r>
            <a:endParaRPr sz="1600">
              <a:latin typeface="Roboto-Medium"/>
              <a:cs typeface="Roboto-Medium"/>
            </a:endParaRPr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7AFB8049-F033-4F45-8DE2-37E1D8C92261}"/>
              </a:ext>
            </a:extLst>
          </p:cNvPr>
          <p:cNvSpPr txBox="1"/>
          <p:nvPr/>
        </p:nvSpPr>
        <p:spPr>
          <a:xfrm>
            <a:off x="680455" y="5132692"/>
            <a:ext cx="1567815" cy="90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marR="5080" indent="-221615" algn="r">
              <a:lnSpc>
                <a:spcPct val="112700"/>
              </a:lnSpc>
              <a:spcBef>
                <a:spcPts val="100"/>
              </a:spcBef>
            </a:pPr>
            <a:r>
              <a:rPr sz="1700" spc="-20" dirty="0">
                <a:latin typeface="Roboto-Light"/>
                <a:cs typeface="Roboto-Light"/>
              </a:rPr>
              <a:t>Limited</a:t>
            </a:r>
            <a:r>
              <a:rPr sz="1700" spc="-7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available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resources</a:t>
            </a:r>
            <a:r>
              <a:rPr sz="1700" spc="-8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incentives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4343CA01-0F4A-5746-B273-D43D3C4EF943}"/>
              </a:ext>
            </a:extLst>
          </p:cNvPr>
          <p:cNvSpPr txBox="1"/>
          <p:nvPr/>
        </p:nvSpPr>
        <p:spPr>
          <a:xfrm>
            <a:off x="8528636" y="5107215"/>
            <a:ext cx="1669414" cy="902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1640" marR="5080" indent="-409575" algn="r">
              <a:lnSpc>
                <a:spcPct val="112799"/>
              </a:lnSpc>
              <a:spcBef>
                <a:spcPts val="95"/>
              </a:spcBef>
            </a:pPr>
            <a:r>
              <a:rPr sz="1700" dirty="0">
                <a:latin typeface="Roboto-Light"/>
                <a:cs typeface="Roboto-Light"/>
              </a:rPr>
              <a:t>SC</a:t>
            </a:r>
            <a:r>
              <a:rPr sz="1700" spc="-4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jobs</a:t>
            </a:r>
            <a:r>
              <a:rPr sz="1700" spc="-4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desirable; </a:t>
            </a:r>
            <a:r>
              <a:rPr sz="1700" spc="-39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q</a:t>
            </a:r>
            <a:r>
              <a:rPr sz="1700" spc="-15" dirty="0">
                <a:latin typeface="Roboto-Light"/>
                <a:cs typeface="Roboto-Light"/>
              </a:rPr>
              <a:t>u</a:t>
            </a:r>
            <a:r>
              <a:rPr sz="1700" spc="-30" dirty="0">
                <a:latin typeface="Roboto-Light"/>
                <a:cs typeface="Roboto-Light"/>
              </a:rPr>
              <a:t>al</a:t>
            </a:r>
            <a:r>
              <a:rPr sz="1700" spc="-5" dirty="0">
                <a:latin typeface="Roboto-Light"/>
                <a:cs typeface="Roboto-Light"/>
              </a:rPr>
              <a:t>i</a:t>
            </a:r>
            <a:r>
              <a:rPr sz="1700" spc="-20" dirty="0">
                <a:latin typeface="Roboto-Light"/>
                <a:cs typeface="Roboto-Light"/>
              </a:rPr>
              <a:t>fi</a:t>
            </a:r>
            <a:r>
              <a:rPr sz="1700" spc="-5" dirty="0">
                <a:latin typeface="Roboto-Light"/>
                <a:cs typeface="Roboto-Light"/>
              </a:rPr>
              <a:t>c</a:t>
            </a:r>
            <a:r>
              <a:rPr sz="1700" spc="-35" dirty="0">
                <a:latin typeface="Roboto-Light"/>
                <a:cs typeface="Roboto-Light"/>
              </a:rPr>
              <a:t>a</a:t>
            </a:r>
            <a:r>
              <a:rPr sz="1700" spc="-30" dirty="0">
                <a:latin typeface="Roboto-Light"/>
                <a:cs typeface="Roboto-Light"/>
              </a:rPr>
              <a:t>t</a:t>
            </a:r>
            <a:r>
              <a:rPr sz="1700" spc="-20" dirty="0">
                <a:latin typeface="Roboto-Light"/>
                <a:cs typeface="Roboto-Light"/>
              </a:rPr>
              <a:t>i</a:t>
            </a:r>
            <a:r>
              <a:rPr sz="1700" spc="-10" dirty="0">
                <a:latin typeface="Roboto-Light"/>
                <a:cs typeface="Roboto-Light"/>
              </a:rPr>
              <a:t>o</a:t>
            </a:r>
            <a:r>
              <a:rPr sz="1700" spc="-25" dirty="0">
                <a:latin typeface="Roboto-Light"/>
                <a:cs typeface="Roboto-Light"/>
              </a:rPr>
              <a:t>n</a:t>
            </a:r>
            <a:r>
              <a:rPr sz="1700" dirty="0">
                <a:latin typeface="Roboto-Light"/>
                <a:cs typeface="Roboto-Light"/>
              </a:rPr>
              <a:t>s</a:t>
            </a:r>
            <a:endParaRPr sz="1700">
              <a:latin typeface="Roboto-Light"/>
              <a:cs typeface="Roboto-Light"/>
            </a:endParaRPr>
          </a:p>
          <a:p>
            <a:pPr marR="5080" algn="r">
              <a:lnSpc>
                <a:spcPct val="100000"/>
              </a:lnSpc>
              <a:spcBef>
                <a:spcPts val="265"/>
              </a:spcBef>
            </a:pPr>
            <a:r>
              <a:rPr sz="1700" spc="-20" dirty="0">
                <a:latin typeface="Roboto-Light"/>
                <a:cs typeface="Roboto-Light"/>
              </a:rPr>
              <a:t>sought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33" name="object 11">
            <a:extLst>
              <a:ext uri="{FF2B5EF4-FFF2-40B4-BE49-F238E27FC236}">
                <a16:creationId xmlns:a16="http://schemas.microsoft.com/office/drawing/2014/main" id="{6CF455BD-673B-1345-99B6-C51398A9096A}"/>
              </a:ext>
            </a:extLst>
          </p:cNvPr>
          <p:cNvSpPr txBox="1"/>
          <p:nvPr/>
        </p:nvSpPr>
        <p:spPr>
          <a:xfrm>
            <a:off x="9617852" y="6796417"/>
            <a:ext cx="1101090" cy="610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0655">
              <a:lnSpc>
                <a:spcPct val="112799"/>
              </a:lnSpc>
              <a:spcBef>
                <a:spcPts val="95"/>
              </a:spcBef>
            </a:pPr>
            <a:r>
              <a:rPr sz="1700" spc="-20" dirty="0">
                <a:latin typeface="Roboto-Light"/>
                <a:cs typeface="Roboto-Light"/>
              </a:rPr>
              <a:t>High</a:t>
            </a:r>
            <a:r>
              <a:rPr sz="1700" spc="-8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staff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</a:t>
            </a:r>
            <a:r>
              <a:rPr sz="1700" spc="-35" dirty="0">
                <a:latin typeface="Roboto-Light"/>
                <a:cs typeface="Roboto-Light"/>
              </a:rPr>
              <a:t>a</a:t>
            </a:r>
            <a:r>
              <a:rPr sz="1700" spc="-30" dirty="0">
                <a:latin typeface="Roboto-Light"/>
                <a:cs typeface="Roboto-Light"/>
              </a:rPr>
              <a:t>t</a:t>
            </a:r>
            <a:r>
              <a:rPr sz="1700" spc="-35" dirty="0">
                <a:latin typeface="Roboto-Light"/>
                <a:cs typeface="Roboto-Light"/>
              </a:rPr>
              <a:t>i</a:t>
            </a:r>
            <a:r>
              <a:rPr sz="1700" spc="-30" dirty="0">
                <a:latin typeface="Roboto-Light"/>
                <a:cs typeface="Roboto-Light"/>
              </a:rPr>
              <a:t>s</a:t>
            </a:r>
            <a:r>
              <a:rPr sz="1700" spc="-40" dirty="0">
                <a:latin typeface="Roboto-Light"/>
                <a:cs typeface="Roboto-Light"/>
              </a:rPr>
              <a:t>f</a:t>
            </a:r>
            <a:r>
              <a:rPr sz="1700" spc="-20" dirty="0">
                <a:latin typeface="Roboto-Light"/>
                <a:cs typeface="Roboto-Light"/>
              </a:rPr>
              <a:t>a</a:t>
            </a:r>
            <a:r>
              <a:rPr sz="1700" spc="-10" dirty="0">
                <a:latin typeface="Roboto-Light"/>
                <a:cs typeface="Roboto-Light"/>
              </a:rPr>
              <a:t>c</a:t>
            </a:r>
            <a:r>
              <a:rPr sz="1700" spc="-30" dirty="0">
                <a:latin typeface="Roboto-Light"/>
                <a:cs typeface="Roboto-Light"/>
              </a:rPr>
              <a:t>t</a:t>
            </a:r>
            <a:r>
              <a:rPr sz="1700" spc="-20" dirty="0">
                <a:latin typeface="Roboto-Light"/>
                <a:cs typeface="Roboto-Light"/>
              </a:rPr>
              <a:t>i</a:t>
            </a:r>
            <a:r>
              <a:rPr sz="1700" spc="-10" dirty="0">
                <a:latin typeface="Roboto-Light"/>
                <a:cs typeface="Roboto-Light"/>
              </a:rPr>
              <a:t>o</a:t>
            </a:r>
            <a:r>
              <a:rPr sz="1700" dirty="0">
                <a:latin typeface="Roboto-Light"/>
                <a:cs typeface="Roboto-Light"/>
              </a:rPr>
              <a:t>n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5884B4C8-D96B-8B41-AA28-DEFF5410B4A7}"/>
              </a:ext>
            </a:extLst>
          </p:cNvPr>
          <p:cNvSpPr txBox="1"/>
          <p:nvPr/>
        </p:nvSpPr>
        <p:spPr>
          <a:xfrm>
            <a:off x="6095659" y="5132692"/>
            <a:ext cx="1581150" cy="119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799"/>
              </a:lnSpc>
              <a:spcBef>
                <a:spcPts val="95"/>
              </a:spcBef>
            </a:pPr>
            <a:r>
              <a:rPr sz="1700" dirty="0">
                <a:latin typeface="Roboto-Light"/>
                <a:cs typeface="Roboto-Light"/>
              </a:rPr>
              <a:t>SC </a:t>
            </a:r>
            <a:r>
              <a:rPr sz="1700" spc="-20" dirty="0">
                <a:latin typeface="Roboto-Light"/>
                <a:cs typeface="Roboto-Light"/>
              </a:rPr>
              <a:t>workforce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positions </a:t>
            </a:r>
            <a:r>
              <a:rPr sz="1700" spc="-10" dirty="0">
                <a:latin typeface="Roboto-Light"/>
                <a:cs typeface="Roboto-Light"/>
              </a:rPr>
              <a:t>do </a:t>
            </a:r>
            <a:r>
              <a:rPr sz="1700" spc="-20" dirty="0">
                <a:latin typeface="Roboto-Light"/>
                <a:cs typeface="Roboto-Light"/>
              </a:rPr>
              <a:t>not 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require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relevant 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dirty="0">
                <a:latin typeface="Roboto-Light"/>
                <a:cs typeface="Roboto-Light"/>
              </a:rPr>
              <a:t>SC</a:t>
            </a:r>
            <a:r>
              <a:rPr sz="1700" spc="-7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qualifications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35" name="object 13">
            <a:extLst>
              <a:ext uri="{FF2B5EF4-FFF2-40B4-BE49-F238E27FC236}">
                <a16:creationId xmlns:a16="http://schemas.microsoft.com/office/drawing/2014/main" id="{B1384903-F8A8-4649-ADF0-75FC02A2D272}"/>
              </a:ext>
            </a:extLst>
          </p:cNvPr>
          <p:cNvSpPr txBox="1"/>
          <p:nvPr/>
        </p:nvSpPr>
        <p:spPr>
          <a:xfrm>
            <a:off x="14045961" y="5107431"/>
            <a:ext cx="1557655" cy="902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799"/>
              </a:lnSpc>
              <a:spcBef>
                <a:spcPts val="95"/>
              </a:spcBef>
            </a:pPr>
            <a:r>
              <a:rPr sz="1700" spc="-15" dirty="0">
                <a:latin typeface="Roboto-Light"/>
                <a:cs typeface="Roboto-Light"/>
              </a:rPr>
              <a:t>Qualified staff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hi</a:t>
            </a:r>
            <a:r>
              <a:rPr sz="1700" spc="-35" dirty="0">
                <a:latin typeface="Roboto-Light"/>
                <a:cs typeface="Roboto-Light"/>
              </a:rPr>
              <a:t>r</a:t>
            </a:r>
            <a:r>
              <a:rPr sz="1700" spc="-5" dirty="0">
                <a:latin typeface="Roboto-Light"/>
                <a:cs typeface="Roboto-Light"/>
              </a:rPr>
              <a:t>e</a:t>
            </a:r>
            <a:r>
              <a:rPr sz="1700" spc="-10" dirty="0">
                <a:latin typeface="Roboto-Light"/>
                <a:cs typeface="Roboto-Light"/>
              </a:rPr>
              <a:t>d</a:t>
            </a:r>
            <a:r>
              <a:rPr sz="1700" spc="-95" dirty="0">
                <a:latin typeface="Roboto-Light"/>
                <a:cs typeface="Roboto-Light"/>
              </a:rPr>
              <a:t>/</a:t>
            </a:r>
            <a:r>
              <a:rPr sz="1700" spc="-10" dirty="0">
                <a:latin typeface="Roboto-Light"/>
                <a:cs typeface="Roboto-Light"/>
              </a:rPr>
              <a:t>co</a:t>
            </a:r>
            <a:r>
              <a:rPr sz="1700" spc="-25" dirty="0">
                <a:latin typeface="Roboto-Light"/>
                <a:cs typeface="Roboto-Light"/>
              </a:rPr>
              <a:t>nt</a:t>
            </a:r>
            <a:r>
              <a:rPr sz="1700" spc="-20" dirty="0">
                <a:latin typeface="Roboto-Light"/>
                <a:cs typeface="Roboto-Light"/>
              </a:rPr>
              <a:t>ra</a:t>
            </a:r>
            <a:r>
              <a:rPr sz="1700" spc="-15" dirty="0">
                <a:latin typeface="Roboto-Light"/>
                <a:cs typeface="Roboto-Light"/>
              </a:rPr>
              <a:t>c</a:t>
            </a:r>
            <a:r>
              <a:rPr sz="1700" spc="-60" dirty="0">
                <a:latin typeface="Roboto-Light"/>
                <a:cs typeface="Roboto-Light"/>
              </a:rPr>
              <a:t>t</a:t>
            </a:r>
            <a:r>
              <a:rPr sz="1700" spc="-5" dirty="0">
                <a:latin typeface="Roboto-Light"/>
                <a:cs typeface="Roboto-Light"/>
              </a:rPr>
              <a:t>e</a:t>
            </a:r>
            <a:r>
              <a:rPr sz="1700" dirty="0">
                <a:latin typeface="Roboto-Light"/>
                <a:cs typeface="Roboto-Light"/>
              </a:rPr>
              <a:t>d 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dirty="0">
                <a:latin typeface="Roboto-Light"/>
                <a:cs typeface="Roboto-Light"/>
              </a:rPr>
              <a:t>SC</a:t>
            </a:r>
            <a:r>
              <a:rPr sz="1700" spc="-2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positions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E917BD79-C478-C84C-A4BD-4DA782B17263}"/>
              </a:ext>
            </a:extLst>
          </p:cNvPr>
          <p:cNvSpPr txBox="1"/>
          <p:nvPr/>
        </p:nvSpPr>
        <p:spPr>
          <a:xfrm>
            <a:off x="13563424" y="6796633"/>
            <a:ext cx="1806575" cy="610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799"/>
              </a:lnSpc>
              <a:spcBef>
                <a:spcPts val="95"/>
              </a:spcBef>
            </a:pPr>
            <a:r>
              <a:rPr sz="1700" spc="-20" dirty="0">
                <a:latin typeface="Roboto-Light"/>
                <a:cs typeface="Roboto-Light"/>
              </a:rPr>
              <a:t>Appropriate </a:t>
            </a:r>
            <a:r>
              <a:rPr sz="1700" spc="-15" dirty="0">
                <a:latin typeface="Roboto-Light"/>
                <a:cs typeface="Roboto-Light"/>
              </a:rPr>
              <a:t>career 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incentives</a:t>
            </a:r>
            <a:r>
              <a:rPr sz="1700" spc="-8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provided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37" name="object 15">
            <a:extLst>
              <a:ext uri="{FF2B5EF4-FFF2-40B4-BE49-F238E27FC236}">
                <a16:creationId xmlns:a16="http://schemas.microsoft.com/office/drawing/2014/main" id="{6053583D-3F44-0140-BAB3-139C8F93E954}"/>
              </a:ext>
            </a:extLst>
          </p:cNvPr>
          <p:cNvSpPr txBox="1"/>
          <p:nvPr/>
        </p:nvSpPr>
        <p:spPr>
          <a:xfrm>
            <a:off x="9683053" y="3000372"/>
            <a:ext cx="4674870" cy="95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259" algn="ctr">
              <a:lnSpc>
                <a:spcPct val="100000"/>
              </a:lnSpc>
              <a:spcBef>
                <a:spcPts val="100"/>
              </a:spcBef>
            </a:pPr>
            <a:r>
              <a:rPr sz="3100" spc="-5" dirty="0">
                <a:solidFill>
                  <a:srgbClr val="F57A3B"/>
                </a:solidFill>
                <a:latin typeface="Roboto-Medium"/>
                <a:cs typeface="Roboto-Medium"/>
              </a:rPr>
              <a:t>Desired</a:t>
            </a:r>
            <a:r>
              <a:rPr sz="3100" spc="-25" dirty="0">
                <a:solidFill>
                  <a:srgbClr val="F57A3B"/>
                </a:solidFill>
                <a:latin typeface="Roboto-Medium"/>
                <a:cs typeface="Roboto-Medium"/>
              </a:rPr>
              <a:t> </a:t>
            </a:r>
            <a:r>
              <a:rPr lang="en-US" sz="3100" spc="-25" dirty="0">
                <a:solidFill>
                  <a:srgbClr val="F57A3B"/>
                </a:solidFill>
                <a:latin typeface="Roboto-Medium"/>
                <a:cs typeface="Roboto-Medium"/>
              </a:rPr>
              <a:t>p</a:t>
            </a:r>
            <a:r>
              <a:rPr sz="3100" spc="-5" dirty="0">
                <a:solidFill>
                  <a:srgbClr val="F57A3B"/>
                </a:solidFill>
                <a:latin typeface="Roboto-Medium"/>
                <a:cs typeface="Roboto-Medium"/>
              </a:rPr>
              <a:t>aradigm</a:t>
            </a:r>
            <a:endParaRPr sz="3100" dirty="0">
              <a:latin typeface="Roboto-Medium"/>
              <a:cs typeface="Roboto-Medium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700" spc="-20" dirty="0">
                <a:latin typeface="Roboto-Light"/>
                <a:cs typeface="Roboto-Light"/>
              </a:rPr>
              <a:t>National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institutions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provide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relevant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qualifications</a:t>
            </a:r>
            <a:endParaRPr sz="1700" dirty="0">
              <a:latin typeface="Roboto-Light"/>
              <a:cs typeface="Roboto-Light"/>
            </a:endParaRPr>
          </a:p>
        </p:txBody>
      </p:sp>
      <p:sp>
        <p:nvSpPr>
          <p:cNvPr id="38" name="object 16">
            <a:extLst>
              <a:ext uri="{FF2B5EF4-FFF2-40B4-BE49-F238E27FC236}">
                <a16:creationId xmlns:a16="http://schemas.microsoft.com/office/drawing/2014/main" id="{C24AB556-E1F1-0346-B312-DE304AF53433}"/>
              </a:ext>
            </a:extLst>
          </p:cNvPr>
          <p:cNvSpPr txBox="1"/>
          <p:nvPr/>
        </p:nvSpPr>
        <p:spPr>
          <a:xfrm>
            <a:off x="5638599" y="6860108"/>
            <a:ext cx="1454150" cy="5832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799"/>
              </a:lnSpc>
              <a:spcBef>
                <a:spcPts val="95"/>
              </a:spcBef>
            </a:pPr>
            <a:r>
              <a:rPr sz="1700" spc="-20" dirty="0">
                <a:latin typeface="Roboto-Light"/>
                <a:cs typeface="Roboto-Light"/>
              </a:rPr>
              <a:t>Clinical</a:t>
            </a:r>
            <a:r>
              <a:rPr sz="1700" spc="-45" dirty="0">
                <a:latin typeface="Roboto-Light"/>
                <a:cs typeface="Roboto-Light"/>
              </a:rPr>
              <a:t> </a:t>
            </a:r>
            <a:r>
              <a:rPr lang="en-US" sz="1700" spc="-45" dirty="0">
                <a:latin typeface="Roboto-Light"/>
                <a:cs typeface="Roboto-Light"/>
              </a:rPr>
              <a:t>s</a:t>
            </a:r>
            <a:r>
              <a:rPr sz="1700" spc="-5" dirty="0">
                <a:latin typeface="Roboto-Light"/>
                <a:cs typeface="Roboto-Light"/>
              </a:rPr>
              <a:t>taff</a:t>
            </a:r>
            <a:r>
              <a:rPr sz="1700" spc="-4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fill </a:t>
            </a:r>
            <a:r>
              <a:rPr sz="1700" spc="-395" dirty="0">
                <a:latin typeface="Roboto-Light"/>
                <a:cs typeface="Roboto-Light"/>
              </a:rPr>
              <a:t> </a:t>
            </a:r>
            <a:r>
              <a:rPr sz="1700" dirty="0">
                <a:latin typeface="Roboto-Light"/>
                <a:cs typeface="Roboto-Light"/>
              </a:rPr>
              <a:t>SC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lang="en-US" sz="1700" spc="-20" dirty="0">
                <a:latin typeface="Roboto-Light"/>
                <a:cs typeface="Roboto-Light"/>
              </a:rPr>
              <a:t>p</a:t>
            </a:r>
            <a:r>
              <a:rPr sz="1700" spc="-20" dirty="0">
                <a:latin typeface="Roboto-Light"/>
                <a:cs typeface="Roboto-Light"/>
              </a:rPr>
              <a:t>osition</a:t>
            </a:r>
            <a:endParaRPr sz="1700" dirty="0">
              <a:latin typeface="Roboto-Light"/>
              <a:cs typeface="Roboto-Light"/>
            </a:endParaRPr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CE714799-CB31-4744-B329-FC5220557E41}"/>
              </a:ext>
            </a:extLst>
          </p:cNvPr>
          <p:cNvSpPr txBox="1"/>
          <p:nvPr/>
        </p:nvSpPr>
        <p:spPr>
          <a:xfrm>
            <a:off x="1084404" y="6733158"/>
            <a:ext cx="1570355" cy="610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41655">
              <a:lnSpc>
                <a:spcPct val="112799"/>
              </a:lnSpc>
              <a:spcBef>
                <a:spcPts val="95"/>
              </a:spcBef>
            </a:pPr>
            <a:r>
              <a:rPr sz="1700" spc="5" dirty="0">
                <a:latin typeface="Roboto-Light"/>
                <a:cs typeface="Roboto-Light"/>
              </a:rPr>
              <a:t>Short</a:t>
            </a:r>
            <a:r>
              <a:rPr sz="1700" spc="-9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term </a:t>
            </a:r>
            <a:r>
              <a:rPr sz="1700" spc="-4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training</a:t>
            </a:r>
            <a:r>
              <a:rPr sz="1700" spc="-6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provided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id="{87A46046-8C2D-3B42-8D51-555FA8978B49}"/>
              </a:ext>
            </a:extLst>
          </p:cNvPr>
          <p:cNvSpPr txBox="1"/>
          <p:nvPr/>
        </p:nvSpPr>
        <p:spPr>
          <a:xfrm>
            <a:off x="2733556" y="3000375"/>
            <a:ext cx="3142615" cy="98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5" dirty="0">
                <a:solidFill>
                  <a:srgbClr val="F57A3B"/>
                </a:solidFill>
                <a:latin typeface="Roboto-Medium"/>
                <a:cs typeface="Roboto-Medium"/>
              </a:rPr>
              <a:t>Current</a:t>
            </a:r>
            <a:r>
              <a:rPr sz="3100" spc="-60" dirty="0">
                <a:solidFill>
                  <a:srgbClr val="F57A3B"/>
                </a:solidFill>
                <a:latin typeface="Roboto-Medium"/>
                <a:cs typeface="Roboto-Medium"/>
              </a:rPr>
              <a:t> </a:t>
            </a:r>
            <a:r>
              <a:rPr lang="en-US" sz="3100" spc="-5" dirty="0">
                <a:solidFill>
                  <a:srgbClr val="F57A3B"/>
                </a:solidFill>
                <a:latin typeface="Roboto-Medium"/>
                <a:cs typeface="Roboto-Medium"/>
              </a:rPr>
              <a:t>p</a:t>
            </a:r>
            <a:r>
              <a:rPr sz="3100" spc="-5" dirty="0">
                <a:solidFill>
                  <a:srgbClr val="F57A3B"/>
                </a:solidFill>
                <a:latin typeface="Roboto-Medium"/>
                <a:cs typeface="Roboto-Medium"/>
              </a:rPr>
              <a:t>aradigm</a:t>
            </a:r>
            <a:endParaRPr sz="3100" dirty="0">
              <a:latin typeface="Roboto-Medium"/>
              <a:cs typeface="Roboto-Medium"/>
            </a:endParaRPr>
          </a:p>
          <a:p>
            <a:pPr marL="309880">
              <a:lnSpc>
                <a:spcPct val="100000"/>
              </a:lnSpc>
              <a:spcBef>
                <a:spcPts val="1830"/>
              </a:spcBef>
            </a:pPr>
            <a:r>
              <a:rPr sz="1700" spc="-5" dirty="0">
                <a:latin typeface="Roboto-Light"/>
                <a:cs typeface="Roboto-Light"/>
              </a:rPr>
              <a:t>Staff</a:t>
            </a:r>
            <a:r>
              <a:rPr sz="1700" spc="-15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rotation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dirty="0">
                <a:latin typeface="Roboto-Light"/>
                <a:cs typeface="Roboto-Light"/>
              </a:rPr>
              <a:t>/</a:t>
            </a:r>
            <a:r>
              <a:rPr sz="1700" spc="-1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migration</a:t>
            </a:r>
            <a:endParaRPr sz="1700" dirty="0">
              <a:latin typeface="Roboto-Light"/>
              <a:cs typeface="Roboto-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" y="0"/>
            <a:ext cx="16249650" cy="8826500"/>
            <a:chOff x="6350" y="0"/>
            <a:chExt cx="16249650" cy="8826500"/>
          </a:xfrm>
        </p:grpSpPr>
        <p:sp>
          <p:nvSpPr>
            <p:cNvPr id="3" name="object 3"/>
            <p:cNvSpPr/>
            <p:nvPr/>
          </p:nvSpPr>
          <p:spPr>
            <a:xfrm>
              <a:off x="6350" y="0"/>
              <a:ext cx="16243300" cy="6089650"/>
            </a:xfrm>
            <a:custGeom>
              <a:avLst/>
              <a:gdLst/>
              <a:ahLst/>
              <a:cxnLst/>
              <a:rect l="l" t="t" r="r" b="b"/>
              <a:pathLst>
                <a:path w="16243300" h="6089650">
                  <a:moveTo>
                    <a:pt x="3175000" y="5302250"/>
                  </a:moveTo>
                  <a:lnTo>
                    <a:pt x="3173552" y="5254295"/>
                  </a:lnTo>
                  <a:lnTo>
                    <a:pt x="3169297" y="5207089"/>
                  </a:lnTo>
                  <a:lnTo>
                    <a:pt x="3162312" y="5160721"/>
                  </a:lnTo>
                  <a:lnTo>
                    <a:pt x="3152660" y="5115280"/>
                  </a:lnTo>
                  <a:lnTo>
                    <a:pt x="3140443" y="5070843"/>
                  </a:lnTo>
                  <a:lnTo>
                    <a:pt x="3125736" y="5027511"/>
                  </a:lnTo>
                  <a:lnTo>
                    <a:pt x="3108617" y="4985334"/>
                  </a:lnTo>
                  <a:lnTo>
                    <a:pt x="3089173" y="4944415"/>
                  </a:lnTo>
                  <a:lnTo>
                    <a:pt x="3067494" y="4904841"/>
                  </a:lnTo>
                  <a:lnTo>
                    <a:pt x="3043644" y="4866678"/>
                  </a:lnTo>
                  <a:lnTo>
                    <a:pt x="3017723" y="4830013"/>
                  </a:lnTo>
                  <a:lnTo>
                    <a:pt x="2989808" y="4794948"/>
                  </a:lnTo>
                  <a:lnTo>
                    <a:pt x="2959976" y="4761535"/>
                  </a:lnTo>
                  <a:lnTo>
                    <a:pt x="2928315" y="4729873"/>
                  </a:lnTo>
                  <a:lnTo>
                    <a:pt x="2894901" y="4700041"/>
                  </a:lnTo>
                  <a:lnTo>
                    <a:pt x="2859836" y="4672127"/>
                  </a:lnTo>
                  <a:lnTo>
                    <a:pt x="2823172" y="4646206"/>
                  </a:lnTo>
                  <a:lnTo>
                    <a:pt x="2785008" y="4622355"/>
                  </a:lnTo>
                  <a:lnTo>
                    <a:pt x="2745435" y="4600676"/>
                  </a:lnTo>
                  <a:lnTo>
                    <a:pt x="2704515" y="4581233"/>
                  </a:lnTo>
                  <a:lnTo>
                    <a:pt x="2662339" y="4564113"/>
                  </a:lnTo>
                  <a:lnTo>
                    <a:pt x="2619006" y="4549406"/>
                  </a:lnTo>
                  <a:lnTo>
                    <a:pt x="2574569" y="4537189"/>
                  </a:lnTo>
                  <a:lnTo>
                    <a:pt x="2529128" y="4527537"/>
                  </a:lnTo>
                  <a:lnTo>
                    <a:pt x="2482761" y="4520552"/>
                  </a:lnTo>
                  <a:lnTo>
                    <a:pt x="2435555" y="4516298"/>
                  </a:lnTo>
                  <a:lnTo>
                    <a:pt x="2387600" y="4514850"/>
                  </a:lnTo>
                  <a:lnTo>
                    <a:pt x="0" y="4514850"/>
                  </a:lnTo>
                  <a:lnTo>
                    <a:pt x="0" y="6089650"/>
                  </a:lnTo>
                  <a:lnTo>
                    <a:pt x="2387600" y="6089650"/>
                  </a:lnTo>
                  <a:lnTo>
                    <a:pt x="2435555" y="6088215"/>
                  </a:lnTo>
                  <a:lnTo>
                    <a:pt x="2482761" y="6083960"/>
                  </a:lnTo>
                  <a:lnTo>
                    <a:pt x="2529128" y="6076975"/>
                  </a:lnTo>
                  <a:lnTo>
                    <a:pt x="2574569" y="6067323"/>
                  </a:lnTo>
                  <a:lnTo>
                    <a:pt x="2619006" y="6055106"/>
                  </a:lnTo>
                  <a:lnTo>
                    <a:pt x="2662339" y="6040399"/>
                  </a:lnTo>
                  <a:lnTo>
                    <a:pt x="2704515" y="6023280"/>
                  </a:lnTo>
                  <a:lnTo>
                    <a:pt x="2745435" y="6003836"/>
                  </a:lnTo>
                  <a:lnTo>
                    <a:pt x="2785008" y="5982157"/>
                  </a:lnTo>
                  <a:lnTo>
                    <a:pt x="2823172" y="5958306"/>
                  </a:lnTo>
                  <a:lnTo>
                    <a:pt x="2859836" y="5932386"/>
                  </a:lnTo>
                  <a:lnTo>
                    <a:pt x="2894901" y="5904471"/>
                  </a:lnTo>
                  <a:lnTo>
                    <a:pt x="2928315" y="5874639"/>
                  </a:lnTo>
                  <a:lnTo>
                    <a:pt x="2959976" y="5842978"/>
                  </a:lnTo>
                  <a:lnTo>
                    <a:pt x="2989808" y="5809564"/>
                  </a:lnTo>
                  <a:lnTo>
                    <a:pt x="3017723" y="5774499"/>
                  </a:lnTo>
                  <a:lnTo>
                    <a:pt x="3043644" y="5737834"/>
                  </a:lnTo>
                  <a:lnTo>
                    <a:pt x="3067494" y="5699671"/>
                  </a:lnTo>
                  <a:lnTo>
                    <a:pt x="3089173" y="5660098"/>
                  </a:lnTo>
                  <a:lnTo>
                    <a:pt x="3108617" y="5619178"/>
                  </a:lnTo>
                  <a:lnTo>
                    <a:pt x="3125736" y="5577002"/>
                  </a:lnTo>
                  <a:lnTo>
                    <a:pt x="3140443" y="5533669"/>
                  </a:lnTo>
                  <a:lnTo>
                    <a:pt x="3152660" y="5489232"/>
                  </a:lnTo>
                  <a:lnTo>
                    <a:pt x="3162312" y="5443791"/>
                  </a:lnTo>
                  <a:lnTo>
                    <a:pt x="3169297" y="5397424"/>
                  </a:lnTo>
                  <a:lnTo>
                    <a:pt x="3173552" y="5350218"/>
                  </a:lnTo>
                  <a:lnTo>
                    <a:pt x="3175000" y="5302250"/>
                  </a:lnTo>
                  <a:close/>
                </a:path>
                <a:path w="16243300" h="6089650">
                  <a:moveTo>
                    <a:pt x="162433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6243300" y="76200"/>
                  </a:lnTo>
                  <a:lnTo>
                    <a:pt x="16243300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5797" y="76201"/>
              <a:ext cx="15570200" cy="8483600"/>
            </a:xfrm>
            <a:custGeom>
              <a:avLst/>
              <a:gdLst/>
              <a:ahLst/>
              <a:cxnLst/>
              <a:rect l="l" t="t" r="r" b="b"/>
              <a:pathLst>
                <a:path w="15570200" h="8483600">
                  <a:moveTo>
                    <a:pt x="0" y="0"/>
                  </a:moveTo>
                  <a:lnTo>
                    <a:pt x="15570200" y="8483600"/>
                  </a:lnTo>
                  <a:lnTo>
                    <a:pt x="1557020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68808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Understanding</a:t>
            </a:r>
            <a:r>
              <a:rPr spc="-30" dirty="0"/>
              <a:t> </a:t>
            </a:r>
            <a:r>
              <a:rPr spc="-25" dirty="0"/>
              <a:t>labour </a:t>
            </a:r>
            <a:r>
              <a:rPr spc="-40" dirty="0"/>
              <a:t>markets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488192" y="1168400"/>
            <a:ext cx="12767945" cy="7313295"/>
            <a:chOff x="3488192" y="1168400"/>
            <a:chExt cx="12767945" cy="7313295"/>
          </a:xfrm>
        </p:grpSpPr>
        <p:sp>
          <p:nvSpPr>
            <p:cNvPr id="7" name="object 7"/>
            <p:cNvSpPr/>
            <p:nvPr/>
          </p:nvSpPr>
          <p:spPr>
            <a:xfrm>
              <a:off x="12488986" y="2676987"/>
              <a:ext cx="311150" cy="760095"/>
            </a:xfrm>
            <a:custGeom>
              <a:avLst/>
              <a:gdLst/>
              <a:ahLst/>
              <a:cxnLst/>
              <a:rect l="l" t="t" r="r" b="b"/>
              <a:pathLst>
                <a:path w="311150" h="760095">
                  <a:moveTo>
                    <a:pt x="139471" y="0"/>
                  </a:moveTo>
                  <a:lnTo>
                    <a:pt x="102964" y="35303"/>
                  </a:lnTo>
                  <a:lnTo>
                    <a:pt x="73830" y="72896"/>
                  </a:lnTo>
                  <a:lnTo>
                    <a:pt x="51185" y="112511"/>
                  </a:lnTo>
                  <a:lnTo>
                    <a:pt x="34143" y="153880"/>
                  </a:lnTo>
                  <a:lnTo>
                    <a:pt x="21820" y="196735"/>
                  </a:lnTo>
                  <a:lnTo>
                    <a:pt x="13329" y="240808"/>
                  </a:lnTo>
                  <a:lnTo>
                    <a:pt x="7787" y="285830"/>
                  </a:lnTo>
                  <a:lnTo>
                    <a:pt x="4308" y="331533"/>
                  </a:lnTo>
                  <a:lnTo>
                    <a:pt x="2007" y="377650"/>
                  </a:lnTo>
                  <a:lnTo>
                    <a:pt x="0" y="423913"/>
                  </a:lnTo>
                  <a:lnTo>
                    <a:pt x="13068" y="426402"/>
                  </a:lnTo>
                  <a:lnTo>
                    <a:pt x="19418" y="429806"/>
                  </a:lnTo>
                  <a:lnTo>
                    <a:pt x="84697" y="405698"/>
                  </a:lnTo>
                  <a:lnTo>
                    <a:pt x="127907" y="393179"/>
                  </a:lnTo>
                  <a:lnTo>
                    <a:pt x="155968" y="392908"/>
                  </a:lnTo>
                  <a:lnTo>
                    <a:pt x="171378" y="407209"/>
                  </a:lnTo>
                  <a:lnTo>
                    <a:pt x="176640" y="438406"/>
                  </a:lnTo>
                  <a:lnTo>
                    <a:pt x="174251" y="488822"/>
                  </a:lnTo>
                  <a:lnTo>
                    <a:pt x="166712" y="560781"/>
                  </a:lnTo>
                  <a:lnTo>
                    <a:pt x="168643" y="735965"/>
                  </a:lnTo>
                  <a:lnTo>
                    <a:pt x="184620" y="750618"/>
                  </a:lnTo>
                  <a:lnTo>
                    <a:pt x="203003" y="757759"/>
                  </a:lnTo>
                  <a:lnTo>
                    <a:pt x="222957" y="759998"/>
                  </a:lnTo>
                  <a:lnTo>
                    <a:pt x="243649" y="759942"/>
                  </a:lnTo>
                  <a:lnTo>
                    <a:pt x="256603" y="728738"/>
                  </a:lnTo>
                  <a:lnTo>
                    <a:pt x="270380" y="680486"/>
                  </a:lnTo>
                  <a:lnTo>
                    <a:pt x="276196" y="630773"/>
                  </a:lnTo>
                  <a:lnTo>
                    <a:pt x="278596" y="580434"/>
                  </a:lnTo>
                  <a:lnTo>
                    <a:pt x="282124" y="530302"/>
                  </a:lnTo>
                  <a:lnTo>
                    <a:pt x="291325" y="481212"/>
                  </a:lnTo>
                  <a:lnTo>
                    <a:pt x="310743" y="433997"/>
                  </a:lnTo>
                  <a:lnTo>
                    <a:pt x="310743" y="382689"/>
                  </a:lnTo>
                  <a:lnTo>
                    <a:pt x="295032" y="367842"/>
                  </a:lnTo>
                  <a:lnTo>
                    <a:pt x="286370" y="349372"/>
                  </a:lnTo>
                  <a:lnTo>
                    <a:pt x="280630" y="329409"/>
                  </a:lnTo>
                  <a:lnTo>
                    <a:pt x="273684" y="310083"/>
                  </a:lnTo>
                  <a:lnTo>
                    <a:pt x="253906" y="266055"/>
                  </a:lnTo>
                  <a:lnTo>
                    <a:pt x="236216" y="221121"/>
                  </a:lnTo>
                  <a:lnTo>
                    <a:pt x="202574" y="130495"/>
                  </a:lnTo>
                  <a:lnTo>
                    <a:pt x="184357" y="85781"/>
                  </a:lnTo>
                  <a:lnTo>
                    <a:pt x="163700" y="42120"/>
                  </a:lnTo>
                  <a:lnTo>
                    <a:pt x="139471" y="0"/>
                  </a:lnTo>
                  <a:close/>
                </a:path>
              </a:pathLst>
            </a:custGeom>
            <a:solidFill>
              <a:srgbClr val="264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3752" y="8378126"/>
              <a:ext cx="206362" cy="1033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2208" y="1217072"/>
              <a:ext cx="8910324" cy="66368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10839" y="1929925"/>
              <a:ext cx="3424554" cy="2160905"/>
            </a:xfrm>
            <a:custGeom>
              <a:avLst/>
              <a:gdLst/>
              <a:ahLst/>
              <a:cxnLst/>
              <a:rect l="l" t="t" r="r" b="b"/>
              <a:pathLst>
                <a:path w="3424554" h="2160904">
                  <a:moveTo>
                    <a:pt x="3424504" y="0"/>
                  </a:moveTo>
                  <a:lnTo>
                    <a:pt x="798072" y="1505209"/>
                  </a:lnTo>
                  <a:lnTo>
                    <a:pt x="10540" y="1952040"/>
                  </a:lnTo>
                  <a:lnTo>
                    <a:pt x="0" y="2120214"/>
                  </a:lnTo>
                  <a:lnTo>
                    <a:pt x="14947" y="2135714"/>
                  </a:lnTo>
                  <a:lnTo>
                    <a:pt x="32178" y="2147158"/>
                  </a:lnTo>
                  <a:lnTo>
                    <a:pt x="51309" y="2155223"/>
                  </a:lnTo>
                  <a:lnTo>
                    <a:pt x="71958" y="2160587"/>
                  </a:lnTo>
                  <a:lnTo>
                    <a:pt x="75814" y="2118906"/>
                  </a:lnTo>
                  <a:lnTo>
                    <a:pt x="74023" y="2076692"/>
                  </a:lnTo>
                  <a:lnTo>
                    <a:pt x="75121" y="2034748"/>
                  </a:lnTo>
                  <a:lnTo>
                    <a:pt x="87642" y="1993874"/>
                  </a:lnTo>
                  <a:lnTo>
                    <a:pt x="3355746" y="121475"/>
                  </a:lnTo>
                  <a:lnTo>
                    <a:pt x="3372526" y="112286"/>
                  </a:lnTo>
                  <a:lnTo>
                    <a:pt x="3423818" y="86359"/>
                  </a:lnTo>
                  <a:lnTo>
                    <a:pt x="3424504" y="0"/>
                  </a:lnTo>
                  <a:close/>
                </a:path>
              </a:pathLst>
            </a:custGeom>
            <a:solidFill>
              <a:srgbClr val="D6C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2707" y="6344018"/>
              <a:ext cx="462280" cy="530860"/>
            </a:xfrm>
            <a:custGeom>
              <a:avLst/>
              <a:gdLst/>
              <a:ahLst/>
              <a:cxnLst/>
              <a:rect l="l" t="t" r="r" b="b"/>
              <a:pathLst>
                <a:path w="462279" h="530859">
                  <a:moveTo>
                    <a:pt x="205625" y="85750"/>
                  </a:moveTo>
                  <a:lnTo>
                    <a:pt x="157378" y="86182"/>
                  </a:lnTo>
                  <a:lnTo>
                    <a:pt x="109524" y="82588"/>
                  </a:lnTo>
                  <a:lnTo>
                    <a:pt x="61988" y="75806"/>
                  </a:lnTo>
                  <a:lnTo>
                    <a:pt x="14693" y="66662"/>
                  </a:lnTo>
                  <a:lnTo>
                    <a:pt x="9969" y="116763"/>
                  </a:lnTo>
                  <a:lnTo>
                    <a:pt x="5499" y="166852"/>
                  </a:lnTo>
                  <a:lnTo>
                    <a:pt x="1968" y="216890"/>
                  </a:lnTo>
                  <a:lnTo>
                    <a:pt x="0" y="266852"/>
                  </a:lnTo>
                  <a:lnTo>
                    <a:pt x="279" y="316712"/>
                  </a:lnTo>
                  <a:lnTo>
                    <a:pt x="3441" y="366420"/>
                  </a:lnTo>
                  <a:lnTo>
                    <a:pt x="10147" y="415963"/>
                  </a:lnTo>
                  <a:lnTo>
                    <a:pt x="21056" y="465289"/>
                  </a:lnTo>
                  <a:lnTo>
                    <a:pt x="36830" y="514375"/>
                  </a:lnTo>
                  <a:lnTo>
                    <a:pt x="74485" y="524878"/>
                  </a:lnTo>
                  <a:lnTo>
                    <a:pt x="112649" y="529932"/>
                  </a:lnTo>
                  <a:lnTo>
                    <a:pt x="151193" y="530720"/>
                  </a:lnTo>
                  <a:lnTo>
                    <a:pt x="190017" y="528408"/>
                  </a:lnTo>
                  <a:lnTo>
                    <a:pt x="205625" y="85750"/>
                  </a:lnTo>
                  <a:close/>
                </a:path>
                <a:path w="462279" h="530859">
                  <a:moveTo>
                    <a:pt x="461695" y="427316"/>
                  </a:moveTo>
                  <a:lnTo>
                    <a:pt x="454787" y="379869"/>
                  </a:lnTo>
                  <a:lnTo>
                    <a:pt x="451472" y="332409"/>
                  </a:lnTo>
                  <a:lnTo>
                    <a:pt x="450951" y="284924"/>
                  </a:lnTo>
                  <a:lnTo>
                    <a:pt x="452386" y="237439"/>
                  </a:lnTo>
                  <a:lnTo>
                    <a:pt x="454926" y="189941"/>
                  </a:lnTo>
                  <a:lnTo>
                    <a:pt x="457758" y="142455"/>
                  </a:lnTo>
                  <a:lnTo>
                    <a:pt x="460057" y="94957"/>
                  </a:lnTo>
                  <a:lnTo>
                    <a:pt x="460971" y="47472"/>
                  </a:lnTo>
                  <a:lnTo>
                    <a:pt x="459689" y="0"/>
                  </a:lnTo>
                  <a:lnTo>
                    <a:pt x="411924" y="25946"/>
                  </a:lnTo>
                  <a:lnTo>
                    <a:pt x="362902" y="48717"/>
                  </a:lnTo>
                  <a:lnTo>
                    <a:pt x="312089" y="66941"/>
                  </a:lnTo>
                  <a:lnTo>
                    <a:pt x="258927" y="79260"/>
                  </a:lnTo>
                  <a:lnTo>
                    <a:pt x="258140" y="184505"/>
                  </a:lnTo>
                  <a:lnTo>
                    <a:pt x="258699" y="237032"/>
                  </a:lnTo>
                  <a:lnTo>
                    <a:pt x="261315" y="289382"/>
                  </a:lnTo>
                  <a:lnTo>
                    <a:pt x="267081" y="341439"/>
                  </a:lnTo>
                  <a:lnTo>
                    <a:pt x="277075" y="393115"/>
                  </a:lnTo>
                  <a:lnTo>
                    <a:pt x="292392" y="444296"/>
                  </a:lnTo>
                  <a:lnTo>
                    <a:pt x="335356" y="446303"/>
                  </a:lnTo>
                  <a:lnTo>
                    <a:pt x="378663" y="451866"/>
                  </a:lnTo>
                  <a:lnTo>
                    <a:pt x="421170" y="449414"/>
                  </a:lnTo>
                  <a:lnTo>
                    <a:pt x="461695" y="427316"/>
                  </a:lnTo>
                  <a:close/>
                </a:path>
              </a:pathLst>
            </a:custGeom>
            <a:solidFill>
              <a:srgbClr val="2B4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87749" y="2375179"/>
              <a:ext cx="6386830" cy="6053455"/>
            </a:xfrm>
            <a:custGeom>
              <a:avLst/>
              <a:gdLst/>
              <a:ahLst/>
              <a:cxnLst/>
              <a:rect l="l" t="t" r="r" b="b"/>
              <a:pathLst>
                <a:path w="6386830" h="6053455">
                  <a:moveTo>
                    <a:pt x="87337" y="6004636"/>
                  </a:moveTo>
                  <a:lnTo>
                    <a:pt x="86537" y="6003010"/>
                  </a:lnTo>
                  <a:lnTo>
                    <a:pt x="86004" y="6002947"/>
                  </a:lnTo>
                  <a:lnTo>
                    <a:pt x="87337" y="6004636"/>
                  </a:lnTo>
                  <a:close/>
                </a:path>
                <a:path w="6386830" h="6053455">
                  <a:moveTo>
                    <a:pt x="241528" y="6019317"/>
                  </a:moveTo>
                  <a:lnTo>
                    <a:pt x="236880" y="6008065"/>
                  </a:lnTo>
                  <a:lnTo>
                    <a:pt x="229108" y="5998540"/>
                  </a:lnTo>
                  <a:lnTo>
                    <a:pt x="219837" y="5990133"/>
                  </a:lnTo>
                  <a:lnTo>
                    <a:pt x="183172" y="5951880"/>
                  </a:lnTo>
                  <a:lnTo>
                    <a:pt x="158318" y="5910364"/>
                  </a:lnTo>
                  <a:lnTo>
                    <a:pt x="143598" y="5866028"/>
                  </a:lnTo>
                  <a:lnTo>
                    <a:pt x="137350" y="5819279"/>
                  </a:lnTo>
                  <a:lnTo>
                    <a:pt x="137871" y="5770550"/>
                  </a:lnTo>
                  <a:lnTo>
                    <a:pt x="143510" y="5720258"/>
                  </a:lnTo>
                  <a:lnTo>
                    <a:pt x="150444" y="5672036"/>
                  </a:lnTo>
                  <a:lnTo>
                    <a:pt x="156946" y="5623738"/>
                  </a:lnTo>
                  <a:lnTo>
                    <a:pt x="163195" y="5575401"/>
                  </a:lnTo>
                  <a:lnTo>
                    <a:pt x="169405" y="5526633"/>
                  </a:lnTo>
                  <a:lnTo>
                    <a:pt x="175615" y="5478716"/>
                  </a:lnTo>
                  <a:lnTo>
                    <a:pt x="35318" y="5477154"/>
                  </a:lnTo>
                  <a:lnTo>
                    <a:pt x="37185" y="5527052"/>
                  </a:lnTo>
                  <a:lnTo>
                    <a:pt x="38735" y="5576087"/>
                  </a:lnTo>
                  <a:lnTo>
                    <a:pt x="39522" y="5625477"/>
                  </a:lnTo>
                  <a:lnTo>
                    <a:pt x="39027" y="5674753"/>
                  </a:lnTo>
                  <a:lnTo>
                    <a:pt x="36766" y="5723902"/>
                  </a:lnTo>
                  <a:lnTo>
                    <a:pt x="32219" y="5772874"/>
                  </a:lnTo>
                  <a:lnTo>
                    <a:pt x="24917" y="5821604"/>
                  </a:lnTo>
                  <a:lnTo>
                    <a:pt x="14338" y="5870092"/>
                  </a:lnTo>
                  <a:lnTo>
                    <a:pt x="0" y="5918263"/>
                  </a:lnTo>
                  <a:lnTo>
                    <a:pt x="31343" y="5930265"/>
                  </a:lnTo>
                  <a:lnTo>
                    <a:pt x="55029" y="5949975"/>
                  </a:lnTo>
                  <a:lnTo>
                    <a:pt x="73037" y="5975426"/>
                  </a:lnTo>
                  <a:lnTo>
                    <a:pt x="86537" y="6003010"/>
                  </a:lnTo>
                  <a:lnTo>
                    <a:pt x="107353" y="6005411"/>
                  </a:lnTo>
                  <a:lnTo>
                    <a:pt x="125945" y="6014275"/>
                  </a:lnTo>
                  <a:lnTo>
                    <a:pt x="143471" y="6025553"/>
                  </a:lnTo>
                  <a:lnTo>
                    <a:pt x="161671" y="6035205"/>
                  </a:lnTo>
                  <a:lnTo>
                    <a:pt x="181648" y="6044971"/>
                  </a:lnTo>
                  <a:lnTo>
                    <a:pt x="201917" y="6053315"/>
                  </a:lnTo>
                  <a:lnTo>
                    <a:pt x="222021" y="6052020"/>
                  </a:lnTo>
                  <a:lnTo>
                    <a:pt x="241452" y="6032855"/>
                  </a:lnTo>
                  <a:lnTo>
                    <a:pt x="241528" y="6019317"/>
                  </a:lnTo>
                  <a:close/>
                </a:path>
                <a:path w="6386830" h="6053455">
                  <a:moveTo>
                    <a:pt x="6386296" y="140868"/>
                  </a:moveTo>
                  <a:lnTo>
                    <a:pt x="6375387" y="126085"/>
                  </a:lnTo>
                  <a:lnTo>
                    <a:pt x="6377368" y="110655"/>
                  </a:lnTo>
                  <a:lnTo>
                    <a:pt x="6383083" y="94970"/>
                  </a:lnTo>
                  <a:lnTo>
                    <a:pt x="6383414" y="79425"/>
                  </a:lnTo>
                  <a:lnTo>
                    <a:pt x="6378969" y="66802"/>
                  </a:lnTo>
                  <a:lnTo>
                    <a:pt x="6373647" y="57988"/>
                  </a:lnTo>
                  <a:lnTo>
                    <a:pt x="6365621" y="57264"/>
                  </a:lnTo>
                  <a:lnTo>
                    <a:pt x="6353061" y="68935"/>
                  </a:lnTo>
                  <a:lnTo>
                    <a:pt x="6348184" y="77254"/>
                  </a:lnTo>
                  <a:lnTo>
                    <a:pt x="6342520" y="86372"/>
                  </a:lnTo>
                  <a:lnTo>
                    <a:pt x="6337605" y="87477"/>
                  </a:lnTo>
                  <a:lnTo>
                    <a:pt x="6334963" y="71742"/>
                  </a:lnTo>
                  <a:lnTo>
                    <a:pt x="6326873" y="35814"/>
                  </a:lnTo>
                  <a:lnTo>
                    <a:pt x="6309157" y="24384"/>
                  </a:lnTo>
                  <a:lnTo>
                    <a:pt x="6286106" y="28168"/>
                  </a:lnTo>
                  <a:lnTo>
                    <a:pt x="6261976" y="37896"/>
                  </a:lnTo>
                  <a:lnTo>
                    <a:pt x="6215494" y="47586"/>
                  </a:lnTo>
                  <a:lnTo>
                    <a:pt x="6173622" y="40157"/>
                  </a:lnTo>
                  <a:lnTo>
                    <a:pt x="6134481" y="22123"/>
                  </a:lnTo>
                  <a:lnTo>
                    <a:pt x="6096178" y="0"/>
                  </a:lnTo>
                  <a:lnTo>
                    <a:pt x="6079477" y="22783"/>
                  </a:lnTo>
                  <a:lnTo>
                    <a:pt x="6070574" y="50292"/>
                  </a:lnTo>
                  <a:lnTo>
                    <a:pt x="6067323" y="79971"/>
                  </a:lnTo>
                  <a:lnTo>
                    <a:pt x="6067564" y="109270"/>
                  </a:lnTo>
                  <a:lnTo>
                    <a:pt x="6073914" y="165684"/>
                  </a:lnTo>
                  <a:lnTo>
                    <a:pt x="6109589" y="201828"/>
                  </a:lnTo>
                  <a:lnTo>
                    <a:pt x="6148540" y="217347"/>
                  </a:lnTo>
                  <a:lnTo>
                    <a:pt x="6177508" y="237832"/>
                  </a:lnTo>
                  <a:lnTo>
                    <a:pt x="6186741" y="268770"/>
                  </a:lnTo>
                  <a:lnTo>
                    <a:pt x="6166434" y="315645"/>
                  </a:lnTo>
                  <a:lnTo>
                    <a:pt x="6162802" y="324548"/>
                  </a:lnTo>
                  <a:lnTo>
                    <a:pt x="6159576" y="339788"/>
                  </a:lnTo>
                  <a:lnTo>
                    <a:pt x="6159068" y="357708"/>
                  </a:lnTo>
                  <a:lnTo>
                    <a:pt x="6163653" y="374650"/>
                  </a:lnTo>
                  <a:lnTo>
                    <a:pt x="6210516" y="378599"/>
                  </a:lnTo>
                  <a:lnTo>
                    <a:pt x="6249759" y="346316"/>
                  </a:lnTo>
                  <a:lnTo>
                    <a:pt x="6287541" y="312953"/>
                  </a:lnTo>
                  <a:lnTo>
                    <a:pt x="6321971" y="277139"/>
                  </a:lnTo>
                  <a:lnTo>
                    <a:pt x="6351181" y="237439"/>
                  </a:lnTo>
                  <a:lnTo>
                    <a:pt x="6373254" y="192481"/>
                  </a:lnTo>
                  <a:lnTo>
                    <a:pt x="6386296" y="140868"/>
                  </a:lnTo>
                  <a:close/>
                </a:path>
              </a:pathLst>
            </a:custGeom>
            <a:solidFill>
              <a:srgbClr val="A65C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47636" y="2194432"/>
              <a:ext cx="353695" cy="321945"/>
            </a:xfrm>
            <a:custGeom>
              <a:avLst/>
              <a:gdLst/>
              <a:ahLst/>
              <a:cxnLst/>
              <a:rect l="l" t="t" r="r" b="b"/>
              <a:pathLst>
                <a:path w="353695" h="321944">
                  <a:moveTo>
                    <a:pt x="193044" y="0"/>
                  </a:moveTo>
                  <a:lnTo>
                    <a:pt x="148333" y="7451"/>
                  </a:lnTo>
                  <a:lnTo>
                    <a:pt x="103368" y="33037"/>
                  </a:lnTo>
                  <a:lnTo>
                    <a:pt x="92528" y="43964"/>
                  </a:lnTo>
                  <a:lnTo>
                    <a:pt x="82554" y="56588"/>
                  </a:lnTo>
                  <a:lnTo>
                    <a:pt x="72516" y="67504"/>
                  </a:lnTo>
                  <a:lnTo>
                    <a:pt x="61483" y="73309"/>
                  </a:lnTo>
                  <a:lnTo>
                    <a:pt x="12136" y="90954"/>
                  </a:lnTo>
                  <a:lnTo>
                    <a:pt x="0" y="116408"/>
                  </a:lnTo>
                  <a:lnTo>
                    <a:pt x="36299" y="180738"/>
                  </a:lnTo>
                  <a:lnTo>
                    <a:pt x="74596" y="202861"/>
                  </a:lnTo>
                  <a:lnTo>
                    <a:pt x="113741" y="220899"/>
                  </a:lnTo>
                  <a:lnTo>
                    <a:pt x="155614" y="228330"/>
                  </a:lnTo>
                  <a:lnTo>
                    <a:pt x="202098" y="218635"/>
                  </a:lnTo>
                  <a:lnTo>
                    <a:pt x="226221" y="208911"/>
                  </a:lnTo>
                  <a:lnTo>
                    <a:pt x="249278" y="205125"/>
                  </a:lnTo>
                  <a:lnTo>
                    <a:pt x="266992" y="216556"/>
                  </a:lnTo>
                  <a:lnTo>
                    <a:pt x="275085" y="252480"/>
                  </a:lnTo>
                  <a:lnTo>
                    <a:pt x="277725" y="268222"/>
                  </a:lnTo>
                  <a:lnTo>
                    <a:pt x="282643" y="267117"/>
                  </a:lnTo>
                  <a:lnTo>
                    <a:pt x="288306" y="257992"/>
                  </a:lnTo>
                  <a:lnTo>
                    <a:pt x="293182" y="249674"/>
                  </a:lnTo>
                  <a:lnTo>
                    <a:pt x="305733" y="238000"/>
                  </a:lnTo>
                  <a:lnTo>
                    <a:pt x="313759" y="238726"/>
                  </a:lnTo>
                  <a:lnTo>
                    <a:pt x="319085" y="247548"/>
                  </a:lnTo>
                  <a:lnTo>
                    <a:pt x="323535" y="260164"/>
                  </a:lnTo>
                  <a:lnTo>
                    <a:pt x="323203" y="275708"/>
                  </a:lnTo>
                  <a:lnTo>
                    <a:pt x="317480" y="291390"/>
                  </a:lnTo>
                  <a:lnTo>
                    <a:pt x="315506" y="306820"/>
                  </a:lnTo>
                  <a:lnTo>
                    <a:pt x="326418" y="321606"/>
                  </a:lnTo>
                  <a:lnTo>
                    <a:pt x="343493" y="279444"/>
                  </a:lnTo>
                  <a:lnTo>
                    <a:pt x="352353" y="235411"/>
                  </a:lnTo>
                  <a:lnTo>
                    <a:pt x="353195" y="190970"/>
                  </a:lnTo>
                  <a:lnTo>
                    <a:pt x="346216" y="147584"/>
                  </a:lnTo>
                  <a:lnTo>
                    <a:pt x="331613" y="106713"/>
                  </a:lnTo>
                  <a:lnTo>
                    <a:pt x="309586" y="69822"/>
                  </a:lnTo>
                  <a:lnTo>
                    <a:pt x="280330" y="38371"/>
                  </a:lnTo>
                  <a:lnTo>
                    <a:pt x="237158" y="10400"/>
                  </a:lnTo>
                  <a:lnTo>
                    <a:pt x="193044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53643" y="7762142"/>
              <a:ext cx="232410" cy="579755"/>
            </a:xfrm>
            <a:custGeom>
              <a:avLst/>
              <a:gdLst/>
              <a:ahLst/>
              <a:cxnLst/>
              <a:rect l="l" t="t" r="r" b="b"/>
              <a:pathLst>
                <a:path w="232410" h="579754">
                  <a:moveTo>
                    <a:pt x="162532" y="0"/>
                  </a:moveTo>
                  <a:lnTo>
                    <a:pt x="25079" y="71424"/>
                  </a:lnTo>
                  <a:lnTo>
                    <a:pt x="25411" y="118649"/>
                  </a:lnTo>
                  <a:lnTo>
                    <a:pt x="26582" y="165922"/>
                  </a:lnTo>
                  <a:lnTo>
                    <a:pt x="27470" y="213177"/>
                  </a:lnTo>
                  <a:lnTo>
                    <a:pt x="26953" y="260351"/>
                  </a:lnTo>
                  <a:lnTo>
                    <a:pt x="23907" y="307376"/>
                  </a:lnTo>
                  <a:lnTo>
                    <a:pt x="17209" y="354189"/>
                  </a:lnTo>
                  <a:lnTo>
                    <a:pt x="5737" y="400723"/>
                  </a:lnTo>
                  <a:lnTo>
                    <a:pt x="0" y="433653"/>
                  </a:lnTo>
                  <a:lnTo>
                    <a:pt x="16566" y="459236"/>
                  </a:lnTo>
                  <a:lnTo>
                    <a:pt x="36954" y="483560"/>
                  </a:lnTo>
                  <a:lnTo>
                    <a:pt x="42682" y="512711"/>
                  </a:lnTo>
                  <a:lnTo>
                    <a:pt x="76057" y="531240"/>
                  </a:lnTo>
                  <a:lnTo>
                    <a:pt x="114137" y="543931"/>
                  </a:lnTo>
                  <a:lnTo>
                    <a:pt x="150225" y="566569"/>
                  </a:lnTo>
                  <a:lnTo>
                    <a:pt x="188286" y="579343"/>
                  </a:lnTo>
                  <a:lnTo>
                    <a:pt x="232280" y="562444"/>
                  </a:lnTo>
                  <a:lnTo>
                    <a:pt x="230427" y="549273"/>
                  </a:lnTo>
                  <a:lnTo>
                    <a:pt x="225238" y="537883"/>
                  </a:lnTo>
                  <a:lnTo>
                    <a:pt x="217553" y="528083"/>
                  </a:lnTo>
                  <a:lnTo>
                    <a:pt x="208213" y="519683"/>
                  </a:lnTo>
                  <a:lnTo>
                    <a:pt x="171754" y="483551"/>
                  </a:lnTo>
                  <a:lnTo>
                    <a:pt x="147343" y="443253"/>
                  </a:lnTo>
                  <a:lnTo>
                    <a:pt x="132862" y="399138"/>
                  </a:lnTo>
                  <a:lnTo>
                    <a:pt x="126194" y="351558"/>
                  </a:lnTo>
                  <a:lnTo>
                    <a:pt x="125219" y="300862"/>
                  </a:lnTo>
                  <a:lnTo>
                    <a:pt x="128352" y="250131"/>
                  </a:lnTo>
                  <a:lnTo>
                    <a:pt x="134551" y="199916"/>
                  </a:lnTo>
                  <a:lnTo>
                    <a:pt x="142442" y="150007"/>
                  </a:lnTo>
                  <a:lnTo>
                    <a:pt x="150651" y="100192"/>
                  </a:lnTo>
                  <a:lnTo>
                    <a:pt x="157805" y="50260"/>
                  </a:lnTo>
                  <a:lnTo>
                    <a:pt x="162532" y="0"/>
                  </a:lnTo>
                  <a:close/>
                </a:path>
              </a:pathLst>
            </a:custGeom>
            <a:solidFill>
              <a:srgbClr val="A65C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62413" y="3761442"/>
              <a:ext cx="259079" cy="288925"/>
            </a:xfrm>
            <a:custGeom>
              <a:avLst/>
              <a:gdLst/>
              <a:ahLst/>
              <a:cxnLst/>
              <a:rect l="l" t="t" r="r" b="b"/>
              <a:pathLst>
                <a:path w="259079" h="288925">
                  <a:moveTo>
                    <a:pt x="7735" y="0"/>
                  </a:moveTo>
                  <a:lnTo>
                    <a:pt x="0" y="50758"/>
                  </a:lnTo>
                  <a:lnTo>
                    <a:pt x="2042" y="96258"/>
                  </a:lnTo>
                  <a:lnTo>
                    <a:pt x="14608" y="136301"/>
                  </a:lnTo>
                  <a:lnTo>
                    <a:pt x="38444" y="170687"/>
                  </a:lnTo>
                  <a:lnTo>
                    <a:pt x="74297" y="199216"/>
                  </a:lnTo>
                  <a:lnTo>
                    <a:pt x="122912" y="221691"/>
                  </a:lnTo>
                  <a:lnTo>
                    <a:pt x="155318" y="235505"/>
                  </a:lnTo>
                  <a:lnTo>
                    <a:pt x="186612" y="252483"/>
                  </a:lnTo>
                  <a:lnTo>
                    <a:pt x="217434" y="270816"/>
                  </a:lnTo>
                  <a:lnTo>
                    <a:pt x="248426" y="288696"/>
                  </a:lnTo>
                  <a:lnTo>
                    <a:pt x="258967" y="120523"/>
                  </a:lnTo>
                  <a:lnTo>
                    <a:pt x="214037" y="106804"/>
                  </a:lnTo>
                  <a:lnTo>
                    <a:pt x="172220" y="86603"/>
                  </a:lnTo>
                  <a:lnTo>
                    <a:pt x="132099" y="62871"/>
                  </a:lnTo>
                  <a:lnTo>
                    <a:pt x="92255" y="38559"/>
                  </a:lnTo>
                  <a:lnTo>
                    <a:pt x="51273" y="16618"/>
                  </a:lnTo>
                  <a:lnTo>
                    <a:pt x="7735" y="0"/>
                  </a:lnTo>
                  <a:close/>
                </a:path>
              </a:pathLst>
            </a:custGeom>
            <a:solidFill>
              <a:srgbClr val="61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75821" y="6771335"/>
              <a:ext cx="579120" cy="304800"/>
            </a:xfrm>
            <a:custGeom>
              <a:avLst/>
              <a:gdLst/>
              <a:ahLst/>
              <a:cxnLst/>
              <a:rect l="l" t="t" r="r" b="b"/>
              <a:pathLst>
                <a:path w="579120" h="304800">
                  <a:moveTo>
                    <a:pt x="300913" y="263067"/>
                  </a:moveTo>
                  <a:lnTo>
                    <a:pt x="278587" y="215480"/>
                  </a:lnTo>
                  <a:lnTo>
                    <a:pt x="250913" y="186664"/>
                  </a:lnTo>
                  <a:lnTo>
                    <a:pt x="166903" y="101104"/>
                  </a:lnTo>
                  <a:lnTo>
                    <a:pt x="128079" y="103416"/>
                  </a:lnTo>
                  <a:lnTo>
                    <a:pt x="89522" y="102616"/>
                  </a:lnTo>
                  <a:lnTo>
                    <a:pt x="51371" y="97561"/>
                  </a:lnTo>
                  <a:lnTo>
                    <a:pt x="13716" y="87058"/>
                  </a:lnTo>
                  <a:lnTo>
                    <a:pt x="5448" y="107073"/>
                  </a:lnTo>
                  <a:lnTo>
                    <a:pt x="0" y="127292"/>
                  </a:lnTo>
                  <a:lnTo>
                    <a:pt x="1701" y="146773"/>
                  </a:lnTo>
                  <a:lnTo>
                    <a:pt x="14871" y="164630"/>
                  </a:lnTo>
                  <a:lnTo>
                    <a:pt x="53416" y="197027"/>
                  </a:lnTo>
                  <a:lnTo>
                    <a:pt x="92329" y="228955"/>
                  </a:lnTo>
                  <a:lnTo>
                    <a:pt x="133007" y="258305"/>
                  </a:lnTo>
                  <a:lnTo>
                    <a:pt x="176822" y="282956"/>
                  </a:lnTo>
                  <a:lnTo>
                    <a:pt x="225145" y="300812"/>
                  </a:lnTo>
                  <a:lnTo>
                    <a:pt x="244957" y="304444"/>
                  </a:lnTo>
                  <a:lnTo>
                    <a:pt x="262572" y="303314"/>
                  </a:lnTo>
                  <a:lnTo>
                    <a:pt x="278218" y="296316"/>
                  </a:lnTo>
                  <a:lnTo>
                    <a:pt x="292112" y="282308"/>
                  </a:lnTo>
                  <a:lnTo>
                    <a:pt x="300913" y="263067"/>
                  </a:lnTo>
                  <a:close/>
                </a:path>
                <a:path w="579120" h="304800">
                  <a:moveTo>
                    <a:pt x="578612" y="131864"/>
                  </a:moveTo>
                  <a:lnTo>
                    <a:pt x="574306" y="113233"/>
                  </a:lnTo>
                  <a:lnTo>
                    <a:pt x="562457" y="97015"/>
                  </a:lnTo>
                  <a:lnTo>
                    <a:pt x="545414" y="82562"/>
                  </a:lnTo>
                  <a:lnTo>
                    <a:pt x="518388" y="62344"/>
                  </a:lnTo>
                  <a:lnTo>
                    <a:pt x="491705" y="41681"/>
                  </a:lnTo>
                  <a:lnTo>
                    <a:pt x="438594" y="0"/>
                  </a:lnTo>
                  <a:lnTo>
                    <a:pt x="398056" y="22098"/>
                  </a:lnTo>
                  <a:lnTo>
                    <a:pt x="355549" y="24549"/>
                  </a:lnTo>
                  <a:lnTo>
                    <a:pt x="312242" y="18986"/>
                  </a:lnTo>
                  <a:lnTo>
                    <a:pt x="269290" y="16979"/>
                  </a:lnTo>
                  <a:lnTo>
                    <a:pt x="266319" y="32092"/>
                  </a:lnTo>
                  <a:lnTo>
                    <a:pt x="265963" y="46824"/>
                  </a:lnTo>
                  <a:lnTo>
                    <a:pt x="270205" y="60096"/>
                  </a:lnTo>
                  <a:lnTo>
                    <a:pt x="323646" y="97802"/>
                  </a:lnTo>
                  <a:lnTo>
                    <a:pt x="366433" y="124536"/>
                  </a:lnTo>
                  <a:lnTo>
                    <a:pt x="410552" y="148501"/>
                  </a:lnTo>
                  <a:lnTo>
                    <a:pt x="457238" y="167233"/>
                  </a:lnTo>
                  <a:lnTo>
                    <a:pt x="507669" y="178257"/>
                  </a:lnTo>
                  <a:lnTo>
                    <a:pt x="527748" y="179552"/>
                  </a:lnTo>
                  <a:lnTo>
                    <a:pt x="545947" y="177165"/>
                  </a:lnTo>
                  <a:lnTo>
                    <a:pt x="561365" y="169151"/>
                  </a:lnTo>
                  <a:lnTo>
                    <a:pt x="573100" y="153530"/>
                  </a:lnTo>
                  <a:lnTo>
                    <a:pt x="578612" y="131864"/>
                  </a:lnTo>
                  <a:close/>
                </a:path>
              </a:pathLst>
            </a:custGeom>
            <a:solidFill>
              <a:srgbClr val="0A0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5071" y="5998554"/>
              <a:ext cx="185681" cy="2093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9698" y="8293384"/>
              <a:ext cx="198996" cy="971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7454" y="8293444"/>
              <a:ext cx="87621" cy="1267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47362" y="2749821"/>
              <a:ext cx="68489" cy="1651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8074" y="8158533"/>
              <a:ext cx="68249" cy="17679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64745" y="5992629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11163" y="0"/>
                  </a:moveTo>
                  <a:lnTo>
                    <a:pt x="0" y="5918"/>
                  </a:lnTo>
                  <a:lnTo>
                    <a:pt x="5033" y="10939"/>
                  </a:lnTo>
                  <a:lnTo>
                    <a:pt x="7061" y="7289"/>
                  </a:lnTo>
                  <a:lnTo>
                    <a:pt x="11163" y="0"/>
                  </a:lnTo>
                  <a:close/>
                </a:path>
              </a:pathLst>
            </a:custGeom>
            <a:solidFill>
              <a:srgbClr val="E8DB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88192" y="1730692"/>
              <a:ext cx="9244442" cy="576247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080999" y="1168400"/>
              <a:ext cx="3175000" cy="1574800"/>
            </a:xfrm>
            <a:custGeom>
              <a:avLst/>
              <a:gdLst/>
              <a:ahLst/>
              <a:cxnLst/>
              <a:rect l="l" t="t" r="r" b="b"/>
              <a:pathLst>
                <a:path w="3175000" h="1574800">
                  <a:moveTo>
                    <a:pt x="3175000" y="0"/>
                  </a:moveTo>
                  <a:lnTo>
                    <a:pt x="787400" y="0"/>
                  </a:lnTo>
                  <a:lnTo>
                    <a:pt x="739433" y="1437"/>
                  </a:lnTo>
                  <a:lnTo>
                    <a:pt x="692226" y="5693"/>
                  </a:lnTo>
                  <a:lnTo>
                    <a:pt x="645862" y="12685"/>
                  </a:lnTo>
                  <a:lnTo>
                    <a:pt x="600423" y="22333"/>
                  </a:lnTo>
                  <a:lnTo>
                    <a:pt x="555991" y="34552"/>
                  </a:lnTo>
                  <a:lnTo>
                    <a:pt x="512648" y="49261"/>
                  </a:lnTo>
                  <a:lnTo>
                    <a:pt x="470478" y="66377"/>
                  </a:lnTo>
                  <a:lnTo>
                    <a:pt x="429561" y="85818"/>
                  </a:lnTo>
                  <a:lnTo>
                    <a:pt x="389982" y="107502"/>
                  </a:lnTo>
                  <a:lnTo>
                    <a:pt x="351821" y="131346"/>
                  </a:lnTo>
                  <a:lnTo>
                    <a:pt x="315162" y="157267"/>
                  </a:lnTo>
                  <a:lnTo>
                    <a:pt x="280086" y="185185"/>
                  </a:lnTo>
                  <a:lnTo>
                    <a:pt x="246676" y="215015"/>
                  </a:lnTo>
                  <a:lnTo>
                    <a:pt x="215015" y="246676"/>
                  </a:lnTo>
                  <a:lnTo>
                    <a:pt x="185185" y="280086"/>
                  </a:lnTo>
                  <a:lnTo>
                    <a:pt x="157267" y="315162"/>
                  </a:lnTo>
                  <a:lnTo>
                    <a:pt x="131346" y="351821"/>
                  </a:lnTo>
                  <a:lnTo>
                    <a:pt x="107502" y="389982"/>
                  </a:lnTo>
                  <a:lnTo>
                    <a:pt x="85818" y="429561"/>
                  </a:lnTo>
                  <a:lnTo>
                    <a:pt x="66377" y="470478"/>
                  </a:lnTo>
                  <a:lnTo>
                    <a:pt x="49261" y="512648"/>
                  </a:lnTo>
                  <a:lnTo>
                    <a:pt x="34552" y="555991"/>
                  </a:lnTo>
                  <a:lnTo>
                    <a:pt x="22333" y="600423"/>
                  </a:lnTo>
                  <a:lnTo>
                    <a:pt x="12685" y="645862"/>
                  </a:lnTo>
                  <a:lnTo>
                    <a:pt x="5693" y="692226"/>
                  </a:lnTo>
                  <a:lnTo>
                    <a:pt x="1437" y="739433"/>
                  </a:lnTo>
                  <a:lnTo>
                    <a:pt x="0" y="787400"/>
                  </a:lnTo>
                  <a:lnTo>
                    <a:pt x="1437" y="835366"/>
                  </a:lnTo>
                  <a:lnTo>
                    <a:pt x="5693" y="882573"/>
                  </a:lnTo>
                  <a:lnTo>
                    <a:pt x="12685" y="928937"/>
                  </a:lnTo>
                  <a:lnTo>
                    <a:pt x="22333" y="974376"/>
                  </a:lnTo>
                  <a:lnTo>
                    <a:pt x="34552" y="1018808"/>
                  </a:lnTo>
                  <a:lnTo>
                    <a:pt x="49261" y="1062151"/>
                  </a:lnTo>
                  <a:lnTo>
                    <a:pt x="66377" y="1104321"/>
                  </a:lnTo>
                  <a:lnTo>
                    <a:pt x="85818" y="1145238"/>
                  </a:lnTo>
                  <a:lnTo>
                    <a:pt x="107502" y="1184817"/>
                  </a:lnTo>
                  <a:lnTo>
                    <a:pt x="131346" y="1222978"/>
                  </a:lnTo>
                  <a:lnTo>
                    <a:pt x="157267" y="1259637"/>
                  </a:lnTo>
                  <a:lnTo>
                    <a:pt x="185185" y="1294713"/>
                  </a:lnTo>
                  <a:lnTo>
                    <a:pt x="215015" y="1328123"/>
                  </a:lnTo>
                  <a:lnTo>
                    <a:pt x="246676" y="1359784"/>
                  </a:lnTo>
                  <a:lnTo>
                    <a:pt x="280086" y="1389614"/>
                  </a:lnTo>
                  <a:lnTo>
                    <a:pt x="315162" y="1417532"/>
                  </a:lnTo>
                  <a:lnTo>
                    <a:pt x="351821" y="1443453"/>
                  </a:lnTo>
                  <a:lnTo>
                    <a:pt x="389982" y="1467297"/>
                  </a:lnTo>
                  <a:lnTo>
                    <a:pt x="429561" y="1488981"/>
                  </a:lnTo>
                  <a:lnTo>
                    <a:pt x="470478" y="1508422"/>
                  </a:lnTo>
                  <a:lnTo>
                    <a:pt x="512648" y="1525538"/>
                  </a:lnTo>
                  <a:lnTo>
                    <a:pt x="555991" y="1540247"/>
                  </a:lnTo>
                  <a:lnTo>
                    <a:pt x="600423" y="1552466"/>
                  </a:lnTo>
                  <a:lnTo>
                    <a:pt x="645862" y="1562114"/>
                  </a:lnTo>
                  <a:lnTo>
                    <a:pt x="692226" y="1569106"/>
                  </a:lnTo>
                  <a:lnTo>
                    <a:pt x="739433" y="1573362"/>
                  </a:lnTo>
                  <a:lnTo>
                    <a:pt x="787400" y="1574800"/>
                  </a:lnTo>
                  <a:lnTo>
                    <a:pt x="3175000" y="1574800"/>
                  </a:lnTo>
                  <a:lnTo>
                    <a:pt x="3175000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31800" y="4619214"/>
            <a:ext cx="2151380" cy="119951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600" b="1" spc="-5" dirty="0">
                <a:solidFill>
                  <a:srgbClr val="F47A3B"/>
                </a:solidFill>
                <a:latin typeface="Roboto"/>
                <a:cs typeface="Roboto"/>
              </a:rPr>
              <a:t>Supply</a:t>
            </a:r>
            <a:endParaRPr sz="2600">
              <a:latin typeface="Roboto"/>
              <a:cs typeface="Roboto"/>
            </a:endParaRPr>
          </a:p>
          <a:p>
            <a:pPr marL="12700" marR="5080">
              <a:lnSpc>
                <a:spcPct val="112799"/>
              </a:lnSpc>
              <a:spcBef>
                <a:spcPts val="445"/>
              </a:spcBef>
            </a:pPr>
            <a:r>
              <a:rPr sz="1700" spc="-15" dirty="0">
                <a:solidFill>
                  <a:srgbClr val="FFFFFF"/>
                </a:solidFill>
                <a:latin typeface="Roboto-Medium"/>
                <a:cs typeface="Roboto-Medium"/>
              </a:rPr>
              <a:t>of </a:t>
            </a:r>
            <a:r>
              <a:rPr sz="1700" dirty="0">
                <a:solidFill>
                  <a:srgbClr val="FFFFFF"/>
                </a:solidFill>
                <a:latin typeface="Roboto-Medium"/>
                <a:cs typeface="Roboto-Medium"/>
              </a:rPr>
              <a:t>a </a:t>
            </a:r>
            <a:r>
              <a:rPr sz="1700" spc="-5" dirty="0">
                <a:solidFill>
                  <a:srgbClr val="FFFFFF"/>
                </a:solidFill>
                <a:latin typeface="Roboto-Medium"/>
                <a:cs typeface="Roboto-Medium"/>
              </a:rPr>
              <a:t>competent </a:t>
            </a:r>
            <a:r>
              <a:rPr sz="1700" dirty="0">
                <a:solidFill>
                  <a:srgbClr val="FFFFFF"/>
                </a:solidFill>
                <a:latin typeface="Roboto-Medium"/>
                <a:cs typeface="Roboto-Medium"/>
              </a:rPr>
              <a:t>SCM </a:t>
            </a:r>
            <a:r>
              <a:rPr sz="1700" spc="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Roboto-Medium"/>
                <a:cs typeface="Roboto-Medium"/>
              </a:rPr>
              <a:t>workforce:</a:t>
            </a:r>
            <a:r>
              <a:rPr sz="1700" spc="-60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Roboto-Medium"/>
                <a:cs typeface="Roboto-Medium"/>
              </a:rPr>
              <a:t>employees</a:t>
            </a:r>
            <a:endParaRPr sz="1700">
              <a:latin typeface="Roboto-Medium"/>
              <a:cs typeface="Roboto-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10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3652500" y="1267161"/>
            <a:ext cx="2113915" cy="113538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600" b="1" spc="-10" dirty="0">
                <a:solidFill>
                  <a:srgbClr val="F47A3B"/>
                </a:solidFill>
                <a:latin typeface="Roboto"/>
                <a:cs typeface="Roboto"/>
              </a:rPr>
              <a:t>Demand</a:t>
            </a:r>
            <a:endParaRPr sz="2600">
              <a:latin typeface="Roboto"/>
              <a:cs typeface="Roboto"/>
            </a:endParaRPr>
          </a:p>
          <a:p>
            <a:pPr marL="12700" marR="5080">
              <a:lnSpc>
                <a:spcPct val="112700"/>
              </a:lnSpc>
              <a:spcBef>
                <a:spcPts val="245"/>
              </a:spcBef>
            </a:pPr>
            <a:r>
              <a:rPr sz="1700" spc="-10" dirty="0">
                <a:solidFill>
                  <a:srgbClr val="FFFFFF"/>
                </a:solidFill>
                <a:latin typeface="Roboto-Medium"/>
                <a:cs typeface="Roboto-Medium"/>
              </a:rPr>
              <a:t>for </a:t>
            </a:r>
            <a:r>
              <a:rPr sz="1700" dirty="0">
                <a:solidFill>
                  <a:srgbClr val="FFFFFF"/>
                </a:solidFill>
                <a:latin typeface="Roboto-Medium"/>
                <a:cs typeface="Roboto-Medium"/>
              </a:rPr>
              <a:t>a </a:t>
            </a:r>
            <a:r>
              <a:rPr sz="1700" spc="-5" dirty="0">
                <a:solidFill>
                  <a:srgbClr val="FFFFFF"/>
                </a:solidFill>
                <a:latin typeface="Roboto-Medium"/>
                <a:cs typeface="Roboto-Medium"/>
              </a:rPr>
              <a:t>competent </a:t>
            </a:r>
            <a:r>
              <a:rPr sz="1700" dirty="0">
                <a:solidFill>
                  <a:srgbClr val="FFFFFF"/>
                </a:solidFill>
                <a:latin typeface="Roboto-Medium"/>
                <a:cs typeface="Roboto-Medium"/>
              </a:rPr>
              <a:t>SCM </a:t>
            </a:r>
            <a:r>
              <a:rPr sz="1700" spc="-409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Roboto-Medium"/>
                <a:cs typeface="Roboto-Medium"/>
              </a:rPr>
              <a:t>workforce:</a:t>
            </a:r>
            <a:r>
              <a:rPr sz="1700" spc="-4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Roboto-Medium"/>
                <a:cs typeface="Roboto-Medium"/>
              </a:rPr>
              <a:t>employers</a:t>
            </a:r>
            <a:endParaRPr sz="1700">
              <a:latin typeface="Roboto-Medium"/>
              <a:cs typeface="Roboto-Medium"/>
            </a:endParaRPr>
          </a:p>
        </p:txBody>
      </p:sp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31629775-EF90-F947-A729-7D4CB9F28AE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8"/>
          <a:stretch/>
        </p:blipFill>
        <p:spPr>
          <a:xfrm>
            <a:off x="392775" y="8166100"/>
            <a:ext cx="1468117" cy="679455"/>
          </a:xfrm>
          <a:prstGeom prst="rect">
            <a:avLst/>
          </a:prstGeom>
        </p:spPr>
      </p:pic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6BF24ED2-74BE-1544-84BD-56F46EBBF4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2" y="8159333"/>
            <a:ext cx="1428750" cy="7817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25050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The</a:t>
            </a:r>
            <a:r>
              <a:rPr spc="-70" dirty="0"/>
              <a:t> </a:t>
            </a:r>
            <a:r>
              <a:rPr spc="-30" dirty="0"/>
              <a:t>supply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701800"/>
            <a:ext cx="7556500" cy="6172200"/>
          </a:xfrm>
          <a:custGeom>
            <a:avLst/>
            <a:gdLst/>
            <a:ahLst/>
            <a:cxnLst/>
            <a:rect l="l" t="t" r="r" b="b"/>
            <a:pathLst>
              <a:path w="7556500" h="6172200">
                <a:moveTo>
                  <a:pt x="730250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5918200"/>
                </a:lnTo>
                <a:lnTo>
                  <a:pt x="4092" y="5963857"/>
                </a:lnTo>
                <a:lnTo>
                  <a:pt x="15890" y="6006830"/>
                </a:lnTo>
                <a:lnTo>
                  <a:pt x="34677" y="6046400"/>
                </a:lnTo>
                <a:lnTo>
                  <a:pt x="59736" y="6081850"/>
                </a:lnTo>
                <a:lnTo>
                  <a:pt x="90349" y="6112463"/>
                </a:lnTo>
                <a:lnTo>
                  <a:pt x="125799" y="6137522"/>
                </a:lnTo>
                <a:lnTo>
                  <a:pt x="165369" y="6156309"/>
                </a:lnTo>
                <a:lnTo>
                  <a:pt x="208342" y="6168107"/>
                </a:lnTo>
                <a:lnTo>
                  <a:pt x="254000" y="6172200"/>
                </a:lnTo>
                <a:lnTo>
                  <a:pt x="7302500" y="6172200"/>
                </a:lnTo>
                <a:lnTo>
                  <a:pt x="7348157" y="6168107"/>
                </a:lnTo>
                <a:lnTo>
                  <a:pt x="7391130" y="6156309"/>
                </a:lnTo>
                <a:lnTo>
                  <a:pt x="7430700" y="6137522"/>
                </a:lnTo>
                <a:lnTo>
                  <a:pt x="7466150" y="6112463"/>
                </a:lnTo>
                <a:lnTo>
                  <a:pt x="7496763" y="6081850"/>
                </a:lnTo>
                <a:lnTo>
                  <a:pt x="7521822" y="6046400"/>
                </a:lnTo>
                <a:lnTo>
                  <a:pt x="7540609" y="6006830"/>
                </a:lnTo>
                <a:lnTo>
                  <a:pt x="7552407" y="5963857"/>
                </a:lnTo>
                <a:lnTo>
                  <a:pt x="7556500" y="5918200"/>
                </a:lnTo>
                <a:lnTo>
                  <a:pt x="7556500" y="254000"/>
                </a:lnTo>
                <a:lnTo>
                  <a:pt x="7552407" y="208342"/>
                </a:lnTo>
                <a:lnTo>
                  <a:pt x="7540609" y="165369"/>
                </a:lnTo>
                <a:lnTo>
                  <a:pt x="7521822" y="125799"/>
                </a:lnTo>
                <a:lnTo>
                  <a:pt x="7496763" y="90349"/>
                </a:lnTo>
                <a:lnTo>
                  <a:pt x="7466150" y="59736"/>
                </a:lnTo>
                <a:lnTo>
                  <a:pt x="7430700" y="34677"/>
                </a:lnTo>
                <a:lnTo>
                  <a:pt x="7391130" y="15890"/>
                </a:lnTo>
                <a:lnTo>
                  <a:pt x="7348157" y="4092"/>
                </a:lnTo>
                <a:lnTo>
                  <a:pt x="7302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1701800"/>
            <a:ext cx="7556500" cy="6172200"/>
          </a:xfrm>
          <a:custGeom>
            <a:avLst/>
            <a:gdLst/>
            <a:ahLst/>
            <a:cxnLst/>
            <a:rect l="l" t="t" r="r" b="b"/>
            <a:pathLst>
              <a:path w="7556500" h="6172200">
                <a:moveTo>
                  <a:pt x="730250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5918200"/>
                </a:lnTo>
                <a:lnTo>
                  <a:pt x="4092" y="5963857"/>
                </a:lnTo>
                <a:lnTo>
                  <a:pt x="15890" y="6006830"/>
                </a:lnTo>
                <a:lnTo>
                  <a:pt x="34677" y="6046400"/>
                </a:lnTo>
                <a:lnTo>
                  <a:pt x="59736" y="6081850"/>
                </a:lnTo>
                <a:lnTo>
                  <a:pt x="90349" y="6112463"/>
                </a:lnTo>
                <a:lnTo>
                  <a:pt x="125799" y="6137522"/>
                </a:lnTo>
                <a:lnTo>
                  <a:pt x="165369" y="6156309"/>
                </a:lnTo>
                <a:lnTo>
                  <a:pt x="208342" y="6168107"/>
                </a:lnTo>
                <a:lnTo>
                  <a:pt x="254000" y="6172200"/>
                </a:lnTo>
                <a:lnTo>
                  <a:pt x="7302500" y="6172200"/>
                </a:lnTo>
                <a:lnTo>
                  <a:pt x="7348157" y="6168107"/>
                </a:lnTo>
                <a:lnTo>
                  <a:pt x="7391130" y="6156309"/>
                </a:lnTo>
                <a:lnTo>
                  <a:pt x="7430700" y="6137522"/>
                </a:lnTo>
                <a:lnTo>
                  <a:pt x="7466150" y="6112463"/>
                </a:lnTo>
                <a:lnTo>
                  <a:pt x="7496763" y="6081850"/>
                </a:lnTo>
                <a:lnTo>
                  <a:pt x="7521822" y="6046400"/>
                </a:lnTo>
                <a:lnTo>
                  <a:pt x="7540609" y="6006830"/>
                </a:lnTo>
                <a:lnTo>
                  <a:pt x="7552407" y="5963857"/>
                </a:lnTo>
                <a:lnTo>
                  <a:pt x="7556500" y="5918200"/>
                </a:lnTo>
                <a:lnTo>
                  <a:pt x="7556500" y="254000"/>
                </a:lnTo>
                <a:lnTo>
                  <a:pt x="7552407" y="208342"/>
                </a:lnTo>
                <a:lnTo>
                  <a:pt x="7540609" y="165369"/>
                </a:lnTo>
                <a:lnTo>
                  <a:pt x="7521822" y="125799"/>
                </a:lnTo>
                <a:lnTo>
                  <a:pt x="7496763" y="90349"/>
                </a:lnTo>
                <a:lnTo>
                  <a:pt x="7466150" y="59736"/>
                </a:lnTo>
                <a:lnTo>
                  <a:pt x="7430700" y="34677"/>
                </a:lnTo>
                <a:lnTo>
                  <a:pt x="7391130" y="15890"/>
                </a:lnTo>
                <a:lnTo>
                  <a:pt x="7348157" y="4092"/>
                </a:lnTo>
                <a:lnTo>
                  <a:pt x="7302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800" y="1860550"/>
            <a:ext cx="5120640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solidFill>
                  <a:srgbClr val="F47A3B"/>
                </a:solidFill>
                <a:latin typeface="Roboto"/>
                <a:cs typeface="Roboto"/>
              </a:rPr>
              <a:t>Competency</a:t>
            </a:r>
            <a:r>
              <a:rPr sz="2600" b="1" spc="-20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15" dirty="0">
                <a:solidFill>
                  <a:srgbClr val="F47A3B"/>
                </a:solidFill>
                <a:latin typeface="Roboto"/>
                <a:cs typeface="Roboto"/>
              </a:rPr>
              <a:t>areas</a:t>
            </a:r>
            <a:r>
              <a:rPr sz="2600" b="1" spc="-25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5" dirty="0">
                <a:solidFill>
                  <a:srgbClr val="F47A3B"/>
                </a:solidFill>
                <a:latin typeface="Roboto"/>
                <a:cs typeface="Roboto"/>
              </a:rPr>
              <a:t>and</a:t>
            </a:r>
            <a:r>
              <a:rPr sz="2600" b="1" spc="-25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15" dirty="0">
                <a:solidFill>
                  <a:srgbClr val="F47A3B"/>
                </a:solidFill>
                <a:latin typeface="Roboto"/>
                <a:cs typeface="Roboto"/>
              </a:rPr>
              <a:t>behaviours</a:t>
            </a:r>
            <a:endParaRPr sz="2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1700" spc="-15" dirty="0">
                <a:latin typeface="Roboto-Light"/>
                <a:cs typeface="Roboto-Light"/>
              </a:rPr>
              <a:t>Knowledge,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skills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abilities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0" dirty="0">
                <a:latin typeface="Roboto-Light"/>
                <a:cs typeface="Roboto-Light"/>
              </a:rPr>
              <a:t>needed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5" dirty="0">
                <a:latin typeface="Roboto-Light"/>
                <a:cs typeface="Roboto-Light"/>
              </a:rPr>
              <a:t>for</a:t>
            </a:r>
            <a:r>
              <a:rPr sz="1700" spc="-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job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51" y="1860550"/>
            <a:ext cx="5054600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5" dirty="0">
                <a:solidFill>
                  <a:srgbClr val="F47A3B"/>
                </a:solidFill>
                <a:latin typeface="Roboto"/>
                <a:cs typeface="Roboto"/>
              </a:rPr>
              <a:t>Paths</a:t>
            </a:r>
            <a:r>
              <a:rPr sz="2600" b="1" spc="-5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20" dirty="0">
                <a:solidFill>
                  <a:srgbClr val="F47A3B"/>
                </a:solidFill>
                <a:latin typeface="Roboto"/>
                <a:cs typeface="Roboto"/>
              </a:rPr>
              <a:t>to</a:t>
            </a:r>
            <a:r>
              <a:rPr sz="2600" b="1" spc="-5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600" b="1" spc="-20" dirty="0">
                <a:solidFill>
                  <a:srgbClr val="F47A3B"/>
                </a:solidFill>
                <a:latin typeface="Roboto"/>
                <a:cs typeface="Roboto"/>
              </a:rPr>
              <a:t>professionalisation</a:t>
            </a:r>
            <a:endParaRPr sz="2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1700" spc="-30" dirty="0">
                <a:latin typeface="Roboto-Light"/>
                <a:cs typeface="Roboto-Light"/>
              </a:rPr>
              <a:t>Professional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development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and</a:t>
            </a:r>
            <a:r>
              <a:rPr sz="1700" spc="1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academic</a:t>
            </a:r>
            <a:r>
              <a:rPr sz="170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accreditation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28339" y="3556343"/>
            <a:ext cx="24288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30" dirty="0">
                <a:latin typeface="Roboto-Light"/>
                <a:cs typeface="Roboto-Light"/>
              </a:rPr>
              <a:t>Professional</a:t>
            </a:r>
            <a:r>
              <a:rPr sz="1700" spc="-20" dirty="0">
                <a:latin typeface="Roboto-Light"/>
                <a:cs typeface="Roboto-Light"/>
              </a:rPr>
              <a:t> accreditation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28339" y="4484280"/>
            <a:ext cx="13341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Roboto-Light"/>
                <a:cs typeface="Roboto-Light"/>
              </a:rPr>
              <a:t>Short</a:t>
            </a:r>
            <a:r>
              <a:rPr sz="1700" spc="-65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courses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28339" y="5431218"/>
            <a:ext cx="22155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latin typeface="Roboto-Light"/>
                <a:cs typeface="Roboto-Light"/>
              </a:rPr>
              <a:t>Academic</a:t>
            </a:r>
            <a:r>
              <a:rPr sz="1700" spc="-60" dirty="0">
                <a:latin typeface="Roboto-Light"/>
                <a:cs typeface="Roboto-Light"/>
              </a:rPr>
              <a:t> </a:t>
            </a:r>
            <a:r>
              <a:rPr sz="1700" spc="-20" dirty="0">
                <a:latin typeface="Roboto-Light"/>
                <a:cs typeface="Roboto-Light"/>
              </a:rPr>
              <a:t>accreditation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15601" y="6371894"/>
            <a:ext cx="20923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latin typeface="Roboto-Light"/>
                <a:cs typeface="Roboto-Light"/>
              </a:rPr>
              <a:t>Fill</a:t>
            </a:r>
            <a:r>
              <a:rPr sz="1700" spc="-3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the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knowledge</a:t>
            </a:r>
            <a:r>
              <a:rPr sz="1700" spc="-20" dirty="0">
                <a:latin typeface="Roboto-Light"/>
                <a:cs typeface="Roboto-Light"/>
              </a:rPr>
              <a:t> </a:t>
            </a:r>
            <a:r>
              <a:rPr sz="1700" spc="-15" dirty="0">
                <a:latin typeface="Roboto-Light"/>
                <a:cs typeface="Roboto-Light"/>
              </a:rPr>
              <a:t>gap</a:t>
            </a:r>
            <a:endParaRPr sz="1700">
              <a:latin typeface="Roboto-Light"/>
              <a:cs typeface="Roboto-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572500" y="3232150"/>
            <a:ext cx="6985000" cy="3790950"/>
            <a:chOff x="8572500" y="3232150"/>
            <a:chExt cx="6985000" cy="3790950"/>
          </a:xfrm>
        </p:grpSpPr>
        <p:sp>
          <p:nvSpPr>
            <p:cNvPr id="13" name="object 13"/>
            <p:cNvSpPr/>
            <p:nvPr/>
          </p:nvSpPr>
          <p:spPr>
            <a:xfrm>
              <a:off x="8572500" y="3238500"/>
              <a:ext cx="6985000" cy="0"/>
            </a:xfrm>
            <a:custGeom>
              <a:avLst/>
              <a:gdLst/>
              <a:ahLst/>
              <a:cxnLst/>
              <a:rect l="l" t="t" r="r" b="b"/>
              <a:pathLst>
                <a:path w="6985000">
                  <a:moveTo>
                    <a:pt x="0" y="0"/>
                  </a:moveTo>
                  <a:lnTo>
                    <a:pt x="6985000" y="0"/>
                  </a:lnTo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72500" y="4183062"/>
              <a:ext cx="6985000" cy="0"/>
            </a:xfrm>
            <a:custGeom>
              <a:avLst/>
              <a:gdLst/>
              <a:ahLst/>
              <a:cxnLst/>
              <a:rect l="l" t="t" r="r" b="b"/>
              <a:pathLst>
                <a:path w="6985000">
                  <a:moveTo>
                    <a:pt x="0" y="0"/>
                  </a:moveTo>
                  <a:lnTo>
                    <a:pt x="6985000" y="0"/>
                  </a:lnTo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72500" y="5127625"/>
              <a:ext cx="6985000" cy="0"/>
            </a:xfrm>
            <a:custGeom>
              <a:avLst/>
              <a:gdLst/>
              <a:ahLst/>
              <a:cxnLst/>
              <a:rect l="l" t="t" r="r" b="b"/>
              <a:pathLst>
                <a:path w="6985000">
                  <a:moveTo>
                    <a:pt x="0" y="0"/>
                  </a:moveTo>
                  <a:lnTo>
                    <a:pt x="6985000" y="0"/>
                  </a:lnTo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72500" y="6072187"/>
              <a:ext cx="6985000" cy="0"/>
            </a:xfrm>
            <a:custGeom>
              <a:avLst/>
              <a:gdLst/>
              <a:ahLst/>
              <a:cxnLst/>
              <a:rect l="l" t="t" r="r" b="b"/>
              <a:pathLst>
                <a:path w="6985000">
                  <a:moveTo>
                    <a:pt x="0" y="0"/>
                  </a:moveTo>
                  <a:lnTo>
                    <a:pt x="6985000" y="0"/>
                  </a:lnTo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72500" y="7016750"/>
              <a:ext cx="6985000" cy="0"/>
            </a:xfrm>
            <a:custGeom>
              <a:avLst/>
              <a:gdLst/>
              <a:ahLst/>
              <a:cxnLst/>
              <a:rect l="l" t="t" r="r" b="b"/>
              <a:pathLst>
                <a:path w="6985000">
                  <a:moveTo>
                    <a:pt x="0" y="0"/>
                  </a:moveTo>
                  <a:lnTo>
                    <a:pt x="6985000" y="0"/>
                  </a:lnTo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78852" y="33464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78852" y="33464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78852" y="52260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78852" y="52260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91552" y="42989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91552" y="42989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78852" y="61785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78852" y="61785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86800" y="3542322"/>
              <a:ext cx="495300" cy="360680"/>
            </a:xfrm>
            <a:custGeom>
              <a:avLst/>
              <a:gdLst/>
              <a:ahLst/>
              <a:cxnLst/>
              <a:rect l="l" t="t" r="r" b="b"/>
              <a:pathLst>
                <a:path w="495300" h="360679">
                  <a:moveTo>
                    <a:pt x="495300" y="0"/>
                  </a:moveTo>
                  <a:lnTo>
                    <a:pt x="0" y="0"/>
                  </a:lnTo>
                  <a:lnTo>
                    <a:pt x="0" y="360464"/>
                  </a:lnTo>
                  <a:lnTo>
                    <a:pt x="495300" y="360464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27186" y="3584549"/>
              <a:ext cx="414655" cy="278130"/>
            </a:xfrm>
            <a:custGeom>
              <a:avLst/>
              <a:gdLst/>
              <a:ahLst/>
              <a:cxnLst/>
              <a:rect l="l" t="t" r="r" b="b"/>
              <a:pathLst>
                <a:path w="414654" h="278129">
                  <a:moveTo>
                    <a:pt x="414540" y="0"/>
                  </a:moveTo>
                  <a:lnTo>
                    <a:pt x="0" y="0"/>
                  </a:lnTo>
                  <a:lnTo>
                    <a:pt x="0" y="277520"/>
                  </a:lnTo>
                  <a:lnTo>
                    <a:pt x="414540" y="277520"/>
                  </a:lnTo>
                  <a:lnTo>
                    <a:pt x="41454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0690" y="3732326"/>
              <a:ext cx="85270" cy="16469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744572" y="3620693"/>
              <a:ext cx="288925" cy="180975"/>
            </a:xfrm>
            <a:custGeom>
              <a:avLst/>
              <a:gdLst/>
              <a:ahLst/>
              <a:cxnLst/>
              <a:rect l="l" t="t" r="r" b="b"/>
              <a:pathLst>
                <a:path w="288925" h="180975">
                  <a:moveTo>
                    <a:pt x="72936" y="174332"/>
                  </a:moveTo>
                  <a:lnTo>
                    <a:pt x="65925" y="170815"/>
                  </a:lnTo>
                  <a:lnTo>
                    <a:pt x="58470" y="167335"/>
                  </a:lnTo>
                  <a:lnTo>
                    <a:pt x="53644" y="165239"/>
                  </a:lnTo>
                  <a:lnTo>
                    <a:pt x="52768" y="164858"/>
                  </a:lnTo>
                  <a:lnTo>
                    <a:pt x="50761" y="163982"/>
                  </a:lnTo>
                  <a:lnTo>
                    <a:pt x="43027" y="160832"/>
                  </a:lnTo>
                  <a:lnTo>
                    <a:pt x="43522" y="160274"/>
                  </a:lnTo>
                  <a:lnTo>
                    <a:pt x="43967" y="159702"/>
                  </a:lnTo>
                  <a:lnTo>
                    <a:pt x="45034" y="158000"/>
                  </a:lnTo>
                  <a:lnTo>
                    <a:pt x="47650" y="153835"/>
                  </a:lnTo>
                  <a:lnTo>
                    <a:pt x="46659" y="148285"/>
                  </a:lnTo>
                  <a:lnTo>
                    <a:pt x="46469" y="147218"/>
                  </a:lnTo>
                  <a:lnTo>
                    <a:pt x="40093" y="141871"/>
                  </a:lnTo>
                  <a:lnTo>
                    <a:pt x="40005" y="153123"/>
                  </a:lnTo>
                  <a:lnTo>
                    <a:pt x="37884" y="156502"/>
                  </a:lnTo>
                  <a:lnTo>
                    <a:pt x="36880" y="157365"/>
                  </a:lnTo>
                  <a:lnTo>
                    <a:pt x="35534" y="158000"/>
                  </a:lnTo>
                  <a:lnTo>
                    <a:pt x="33134" y="157124"/>
                  </a:lnTo>
                  <a:lnTo>
                    <a:pt x="30797" y="156311"/>
                  </a:lnTo>
                  <a:lnTo>
                    <a:pt x="28575" y="155575"/>
                  </a:lnTo>
                  <a:lnTo>
                    <a:pt x="30289" y="153403"/>
                  </a:lnTo>
                  <a:lnTo>
                    <a:pt x="31813" y="151472"/>
                  </a:lnTo>
                  <a:lnTo>
                    <a:pt x="34836" y="148678"/>
                  </a:lnTo>
                  <a:lnTo>
                    <a:pt x="37084" y="148285"/>
                  </a:lnTo>
                  <a:lnTo>
                    <a:pt x="39420" y="150241"/>
                  </a:lnTo>
                  <a:lnTo>
                    <a:pt x="40005" y="153123"/>
                  </a:lnTo>
                  <a:lnTo>
                    <a:pt x="40005" y="141846"/>
                  </a:lnTo>
                  <a:lnTo>
                    <a:pt x="38481" y="141287"/>
                  </a:lnTo>
                  <a:lnTo>
                    <a:pt x="36182" y="141287"/>
                  </a:lnTo>
                  <a:lnTo>
                    <a:pt x="35610" y="141351"/>
                  </a:lnTo>
                  <a:lnTo>
                    <a:pt x="30657" y="142417"/>
                  </a:lnTo>
                  <a:lnTo>
                    <a:pt x="25831" y="147434"/>
                  </a:lnTo>
                  <a:lnTo>
                    <a:pt x="21488" y="153403"/>
                  </a:lnTo>
                  <a:lnTo>
                    <a:pt x="16319" y="151942"/>
                  </a:lnTo>
                  <a:lnTo>
                    <a:pt x="12077" y="151104"/>
                  </a:lnTo>
                  <a:lnTo>
                    <a:pt x="8178" y="151104"/>
                  </a:lnTo>
                  <a:lnTo>
                    <a:pt x="7277" y="151269"/>
                  </a:lnTo>
                  <a:lnTo>
                    <a:pt x="6731" y="151625"/>
                  </a:lnTo>
                  <a:lnTo>
                    <a:pt x="4927" y="152971"/>
                  </a:lnTo>
                  <a:lnTo>
                    <a:pt x="5283" y="157391"/>
                  </a:lnTo>
                  <a:lnTo>
                    <a:pt x="7162" y="158838"/>
                  </a:lnTo>
                  <a:lnTo>
                    <a:pt x="15062" y="162394"/>
                  </a:lnTo>
                  <a:lnTo>
                    <a:pt x="15494" y="162572"/>
                  </a:lnTo>
                  <a:lnTo>
                    <a:pt x="11988" y="168452"/>
                  </a:lnTo>
                  <a:lnTo>
                    <a:pt x="8331" y="175869"/>
                  </a:lnTo>
                  <a:lnTo>
                    <a:pt x="14503" y="178854"/>
                  </a:lnTo>
                  <a:lnTo>
                    <a:pt x="16764" y="174167"/>
                  </a:lnTo>
                  <a:lnTo>
                    <a:pt x="19418" y="169303"/>
                  </a:lnTo>
                  <a:lnTo>
                    <a:pt x="22174" y="164858"/>
                  </a:lnTo>
                  <a:lnTo>
                    <a:pt x="25006" y="165569"/>
                  </a:lnTo>
                  <a:lnTo>
                    <a:pt x="27584" y="165887"/>
                  </a:lnTo>
                  <a:lnTo>
                    <a:pt x="31915" y="165887"/>
                  </a:lnTo>
                  <a:lnTo>
                    <a:pt x="33743" y="165658"/>
                  </a:lnTo>
                  <a:lnTo>
                    <a:pt x="35382" y="165239"/>
                  </a:lnTo>
                  <a:lnTo>
                    <a:pt x="43421" y="168338"/>
                  </a:lnTo>
                  <a:lnTo>
                    <a:pt x="51968" y="171907"/>
                  </a:lnTo>
                  <a:lnTo>
                    <a:pt x="60807" y="175933"/>
                  </a:lnTo>
                  <a:lnTo>
                    <a:pt x="69748" y="180403"/>
                  </a:lnTo>
                  <a:lnTo>
                    <a:pt x="72936" y="174332"/>
                  </a:lnTo>
                  <a:close/>
                </a:path>
                <a:path w="288925" h="180975">
                  <a:moveTo>
                    <a:pt x="84950" y="111633"/>
                  </a:moveTo>
                  <a:lnTo>
                    <a:pt x="0" y="111633"/>
                  </a:lnTo>
                  <a:lnTo>
                    <a:pt x="0" y="119989"/>
                  </a:lnTo>
                  <a:lnTo>
                    <a:pt x="84950" y="119989"/>
                  </a:lnTo>
                  <a:lnTo>
                    <a:pt x="84950" y="111633"/>
                  </a:lnTo>
                  <a:close/>
                </a:path>
                <a:path w="288925" h="180975">
                  <a:moveTo>
                    <a:pt x="226860" y="168719"/>
                  </a:moveTo>
                  <a:lnTo>
                    <a:pt x="226822" y="168275"/>
                  </a:lnTo>
                  <a:lnTo>
                    <a:pt x="226504" y="164287"/>
                  </a:lnTo>
                  <a:lnTo>
                    <a:pt x="225717" y="163677"/>
                  </a:lnTo>
                  <a:lnTo>
                    <a:pt x="224624" y="162839"/>
                  </a:lnTo>
                  <a:lnTo>
                    <a:pt x="216293" y="159105"/>
                  </a:lnTo>
                  <a:lnTo>
                    <a:pt x="217652" y="156832"/>
                  </a:lnTo>
                  <a:lnTo>
                    <a:pt x="219786" y="153238"/>
                  </a:lnTo>
                  <a:lnTo>
                    <a:pt x="222694" y="147358"/>
                  </a:lnTo>
                  <a:lnTo>
                    <a:pt x="223443" y="145808"/>
                  </a:lnTo>
                  <a:lnTo>
                    <a:pt x="217284" y="142824"/>
                  </a:lnTo>
                  <a:lnTo>
                    <a:pt x="215023" y="147510"/>
                  </a:lnTo>
                  <a:lnTo>
                    <a:pt x="212356" y="152387"/>
                  </a:lnTo>
                  <a:lnTo>
                    <a:pt x="209613" y="156832"/>
                  </a:lnTo>
                  <a:lnTo>
                    <a:pt x="208076" y="156438"/>
                  </a:lnTo>
                  <a:lnTo>
                    <a:pt x="206781" y="156108"/>
                  </a:lnTo>
                  <a:lnTo>
                    <a:pt x="204203" y="155790"/>
                  </a:lnTo>
                  <a:lnTo>
                    <a:pt x="203212" y="155790"/>
                  </a:lnTo>
                  <a:lnTo>
                    <a:pt x="203212" y="166103"/>
                  </a:lnTo>
                  <a:lnTo>
                    <a:pt x="199961" y="170218"/>
                  </a:lnTo>
                  <a:lnTo>
                    <a:pt x="196938" y="173012"/>
                  </a:lnTo>
                  <a:lnTo>
                    <a:pt x="194703" y="173393"/>
                  </a:lnTo>
                  <a:lnTo>
                    <a:pt x="192366" y="171437"/>
                  </a:lnTo>
                  <a:lnTo>
                    <a:pt x="191782" y="168554"/>
                  </a:lnTo>
                  <a:lnTo>
                    <a:pt x="193903" y="165176"/>
                  </a:lnTo>
                  <a:lnTo>
                    <a:pt x="194906" y="164312"/>
                  </a:lnTo>
                  <a:lnTo>
                    <a:pt x="196240" y="163677"/>
                  </a:lnTo>
                  <a:lnTo>
                    <a:pt x="198653" y="164566"/>
                  </a:lnTo>
                  <a:lnTo>
                    <a:pt x="200977" y="165366"/>
                  </a:lnTo>
                  <a:lnTo>
                    <a:pt x="203212" y="166103"/>
                  </a:lnTo>
                  <a:lnTo>
                    <a:pt x="203212" y="155790"/>
                  </a:lnTo>
                  <a:lnTo>
                    <a:pt x="199859" y="155790"/>
                  </a:lnTo>
                  <a:lnTo>
                    <a:pt x="198043" y="156032"/>
                  </a:lnTo>
                  <a:lnTo>
                    <a:pt x="196405" y="156438"/>
                  </a:lnTo>
                  <a:lnTo>
                    <a:pt x="188366" y="153352"/>
                  </a:lnTo>
                  <a:lnTo>
                    <a:pt x="179806" y="149771"/>
                  </a:lnTo>
                  <a:lnTo>
                    <a:pt x="170967" y="145745"/>
                  </a:lnTo>
                  <a:lnTo>
                    <a:pt x="162026" y="141287"/>
                  </a:lnTo>
                  <a:lnTo>
                    <a:pt x="158851" y="147358"/>
                  </a:lnTo>
                  <a:lnTo>
                    <a:pt x="165849" y="150876"/>
                  </a:lnTo>
                  <a:lnTo>
                    <a:pt x="173316" y="154355"/>
                  </a:lnTo>
                  <a:lnTo>
                    <a:pt x="181025" y="157708"/>
                  </a:lnTo>
                  <a:lnTo>
                    <a:pt x="188760" y="160858"/>
                  </a:lnTo>
                  <a:lnTo>
                    <a:pt x="188252" y="161404"/>
                  </a:lnTo>
                  <a:lnTo>
                    <a:pt x="187820" y="161975"/>
                  </a:lnTo>
                  <a:lnTo>
                    <a:pt x="184137" y="167843"/>
                  </a:lnTo>
                  <a:lnTo>
                    <a:pt x="185305" y="174459"/>
                  </a:lnTo>
                  <a:lnTo>
                    <a:pt x="191681" y="179806"/>
                  </a:lnTo>
                  <a:lnTo>
                    <a:pt x="193294" y="180390"/>
                  </a:lnTo>
                  <a:lnTo>
                    <a:pt x="195592" y="180390"/>
                  </a:lnTo>
                  <a:lnTo>
                    <a:pt x="210299" y="168275"/>
                  </a:lnTo>
                  <a:lnTo>
                    <a:pt x="215468" y="169735"/>
                  </a:lnTo>
                  <a:lnTo>
                    <a:pt x="219710" y="170573"/>
                  </a:lnTo>
                  <a:lnTo>
                    <a:pt x="223608" y="170573"/>
                  </a:lnTo>
                  <a:lnTo>
                    <a:pt x="224510" y="170408"/>
                  </a:lnTo>
                  <a:lnTo>
                    <a:pt x="225056" y="170053"/>
                  </a:lnTo>
                  <a:lnTo>
                    <a:pt x="226860" y="168719"/>
                  </a:lnTo>
                  <a:close/>
                </a:path>
                <a:path w="288925" h="180975">
                  <a:moveTo>
                    <a:pt x="232346" y="111633"/>
                  </a:moveTo>
                  <a:lnTo>
                    <a:pt x="147408" y="111633"/>
                  </a:lnTo>
                  <a:lnTo>
                    <a:pt x="147408" y="119989"/>
                  </a:lnTo>
                  <a:lnTo>
                    <a:pt x="232346" y="119989"/>
                  </a:lnTo>
                  <a:lnTo>
                    <a:pt x="232346" y="111633"/>
                  </a:lnTo>
                  <a:close/>
                </a:path>
                <a:path w="288925" h="180975">
                  <a:moveTo>
                    <a:pt x="288696" y="0"/>
                  </a:moveTo>
                  <a:lnTo>
                    <a:pt x="91046" y="0"/>
                  </a:lnTo>
                  <a:lnTo>
                    <a:pt x="91046" y="11023"/>
                  </a:lnTo>
                  <a:lnTo>
                    <a:pt x="288696" y="11023"/>
                  </a:lnTo>
                  <a:lnTo>
                    <a:pt x="288696" y="0"/>
                  </a:lnTo>
                  <a:close/>
                </a:path>
                <a:path w="288925" h="180975">
                  <a:moveTo>
                    <a:pt x="288709" y="27774"/>
                  </a:moveTo>
                  <a:lnTo>
                    <a:pt x="91059" y="27774"/>
                  </a:lnTo>
                  <a:lnTo>
                    <a:pt x="91059" y="48171"/>
                  </a:lnTo>
                  <a:lnTo>
                    <a:pt x="288709" y="48171"/>
                  </a:lnTo>
                  <a:lnTo>
                    <a:pt x="288709" y="27774"/>
                  </a:lnTo>
                  <a:close/>
                </a:path>
              </a:pathLst>
            </a:custGeom>
            <a:solidFill>
              <a:srgbClr val="C2D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7363" y="5423472"/>
              <a:ext cx="233895" cy="23388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810256" y="5685726"/>
              <a:ext cx="268605" cy="156845"/>
            </a:xfrm>
            <a:custGeom>
              <a:avLst/>
              <a:gdLst/>
              <a:ahLst/>
              <a:cxnLst/>
              <a:rect l="l" t="t" r="r" b="b"/>
              <a:pathLst>
                <a:path w="268604" h="156845">
                  <a:moveTo>
                    <a:pt x="268109" y="0"/>
                  </a:moveTo>
                  <a:lnTo>
                    <a:pt x="0" y="0"/>
                  </a:lnTo>
                  <a:lnTo>
                    <a:pt x="0" y="156273"/>
                  </a:lnTo>
                  <a:lnTo>
                    <a:pt x="268109" y="156273"/>
                  </a:lnTo>
                  <a:lnTo>
                    <a:pt x="268109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770036" y="5359399"/>
              <a:ext cx="348615" cy="107314"/>
            </a:xfrm>
            <a:custGeom>
              <a:avLst/>
              <a:gdLst/>
              <a:ahLst/>
              <a:cxnLst/>
              <a:rect l="l" t="t" r="r" b="b"/>
              <a:pathLst>
                <a:path w="348615" h="107314">
                  <a:moveTo>
                    <a:pt x="348526" y="0"/>
                  </a:moveTo>
                  <a:lnTo>
                    <a:pt x="0" y="0"/>
                  </a:lnTo>
                  <a:lnTo>
                    <a:pt x="0" y="26809"/>
                  </a:lnTo>
                  <a:lnTo>
                    <a:pt x="80441" y="26809"/>
                  </a:lnTo>
                  <a:lnTo>
                    <a:pt x="80441" y="107238"/>
                  </a:lnTo>
                  <a:lnTo>
                    <a:pt x="268122" y="107238"/>
                  </a:lnTo>
                  <a:lnTo>
                    <a:pt x="268122" y="26809"/>
                  </a:lnTo>
                  <a:lnTo>
                    <a:pt x="348526" y="26809"/>
                  </a:lnTo>
                  <a:lnTo>
                    <a:pt x="348526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78366" y="5386209"/>
              <a:ext cx="40640" cy="134620"/>
            </a:xfrm>
            <a:custGeom>
              <a:avLst/>
              <a:gdLst/>
              <a:ahLst/>
              <a:cxnLst/>
              <a:rect l="l" t="t" r="r" b="b"/>
              <a:pathLst>
                <a:path w="40640" h="134620">
                  <a:moveTo>
                    <a:pt x="40208" y="113957"/>
                  </a:moveTo>
                  <a:lnTo>
                    <a:pt x="38633" y="106121"/>
                  </a:lnTo>
                  <a:lnTo>
                    <a:pt x="34315" y="99733"/>
                  </a:lnTo>
                  <a:lnTo>
                    <a:pt x="27927" y="95415"/>
                  </a:lnTo>
                  <a:lnTo>
                    <a:pt x="26822" y="95199"/>
                  </a:lnTo>
                  <a:lnTo>
                    <a:pt x="26822" y="0"/>
                  </a:lnTo>
                  <a:lnTo>
                    <a:pt x="13411" y="0"/>
                  </a:lnTo>
                  <a:lnTo>
                    <a:pt x="13411" y="95199"/>
                  </a:lnTo>
                  <a:lnTo>
                    <a:pt x="12280" y="95415"/>
                  </a:lnTo>
                  <a:lnTo>
                    <a:pt x="5880" y="99733"/>
                  </a:lnTo>
                  <a:lnTo>
                    <a:pt x="1574" y="106121"/>
                  </a:lnTo>
                  <a:lnTo>
                    <a:pt x="0" y="113957"/>
                  </a:lnTo>
                  <a:lnTo>
                    <a:pt x="1574" y="121780"/>
                  </a:lnTo>
                  <a:lnTo>
                    <a:pt x="5880" y="128181"/>
                  </a:lnTo>
                  <a:lnTo>
                    <a:pt x="12280" y="132486"/>
                  </a:lnTo>
                  <a:lnTo>
                    <a:pt x="20104" y="134061"/>
                  </a:lnTo>
                  <a:lnTo>
                    <a:pt x="27927" y="132486"/>
                  </a:lnTo>
                  <a:lnTo>
                    <a:pt x="34315" y="128181"/>
                  </a:lnTo>
                  <a:lnTo>
                    <a:pt x="38633" y="121780"/>
                  </a:lnTo>
                  <a:lnTo>
                    <a:pt x="40208" y="113957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37600" y="4483100"/>
              <a:ext cx="469900" cy="317500"/>
            </a:xfrm>
            <a:custGeom>
              <a:avLst/>
              <a:gdLst/>
              <a:ahLst/>
              <a:cxnLst/>
              <a:rect l="l" t="t" r="r" b="b"/>
              <a:pathLst>
                <a:path w="469900" h="317500">
                  <a:moveTo>
                    <a:pt x="469900" y="0"/>
                  </a:moveTo>
                  <a:lnTo>
                    <a:pt x="0" y="0"/>
                  </a:lnTo>
                  <a:lnTo>
                    <a:pt x="0" y="317500"/>
                  </a:lnTo>
                  <a:lnTo>
                    <a:pt x="469900" y="317500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50300" y="4496752"/>
              <a:ext cx="444500" cy="231775"/>
            </a:xfrm>
            <a:custGeom>
              <a:avLst/>
              <a:gdLst/>
              <a:ahLst/>
              <a:cxnLst/>
              <a:rect l="l" t="t" r="r" b="b"/>
              <a:pathLst>
                <a:path w="444500" h="231775">
                  <a:moveTo>
                    <a:pt x="444500" y="0"/>
                  </a:moveTo>
                  <a:lnTo>
                    <a:pt x="0" y="0"/>
                  </a:lnTo>
                  <a:lnTo>
                    <a:pt x="0" y="231686"/>
                  </a:lnTo>
                  <a:lnTo>
                    <a:pt x="444500" y="231686"/>
                  </a:lnTo>
                  <a:lnTo>
                    <a:pt x="44450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883650" y="4800600"/>
              <a:ext cx="177800" cy="50800"/>
            </a:xfrm>
            <a:custGeom>
              <a:avLst/>
              <a:gdLst/>
              <a:ahLst/>
              <a:cxnLst/>
              <a:rect l="l" t="t" r="r" b="b"/>
              <a:pathLst>
                <a:path w="177800" h="50800">
                  <a:moveTo>
                    <a:pt x="17780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77800" y="5080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858250" y="4851400"/>
              <a:ext cx="228600" cy="25400"/>
            </a:xfrm>
            <a:custGeom>
              <a:avLst/>
              <a:gdLst/>
              <a:ahLst/>
              <a:cxnLst/>
              <a:rect l="l" t="t" r="r" b="b"/>
              <a:pathLst>
                <a:path w="228600" h="25400">
                  <a:moveTo>
                    <a:pt x="2286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28600" y="25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90000" y="4546600"/>
              <a:ext cx="152400" cy="15240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932532" y="6387109"/>
              <a:ext cx="34290" cy="342265"/>
            </a:xfrm>
            <a:custGeom>
              <a:avLst/>
              <a:gdLst/>
              <a:ahLst/>
              <a:cxnLst/>
              <a:rect l="l" t="t" r="r" b="b"/>
              <a:pathLst>
                <a:path w="34290" h="342265">
                  <a:moveTo>
                    <a:pt x="0" y="342112"/>
                  </a:moveTo>
                  <a:lnTo>
                    <a:pt x="33743" y="342112"/>
                  </a:lnTo>
                  <a:lnTo>
                    <a:pt x="33743" y="0"/>
                  </a:lnTo>
                  <a:lnTo>
                    <a:pt x="0" y="0"/>
                  </a:lnTo>
                  <a:lnTo>
                    <a:pt x="0" y="342112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02777" y="6387121"/>
              <a:ext cx="493395" cy="342265"/>
            </a:xfrm>
            <a:custGeom>
              <a:avLst/>
              <a:gdLst/>
              <a:ahLst/>
              <a:cxnLst/>
              <a:rect l="l" t="t" r="r" b="b"/>
              <a:pathLst>
                <a:path w="493395" h="342265">
                  <a:moveTo>
                    <a:pt x="229755" y="0"/>
                  </a:moveTo>
                  <a:lnTo>
                    <a:pt x="0" y="0"/>
                  </a:lnTo>
                  <a:lnTo>
                    <a:pt x="0" y="342099"/>
                  </a:lnTo>
                  <a:lnTo>
                    <a:pt x="229755" y="342099"/>
                  </a:lnTo>
                  <a:lnTo>
                    <a:pt x="229755" y="0"/>
                  </a:lnTo>
                  <a:close/>
                </a:path>
                <a:path w="493395" h="342265">
                  <a:moveTo>
                    <a:pt x="493255" y="0"/>
                  </a:moveTo>
                  <a:lnTo>
                    <a:pt x="263499" y="0"/>
                  </a:lnTo>
                  <a:lnTo>
                    <a:pt x="263499" y="342099"/>
                  </a:lnTo>
                  <a:lnTo>
                    <a:pt x="493255" y="342099"/>
                  </a:lnTo>
                  <a:lnTo>
                    <a:pt x="493255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713800" y="6395313"/>
              <a:ext cx="469265" cy="327660"/>
            </a:xfrm>
            <a:custGeom>
              <a:avLst/>
              <a:gdLst/>
              <a:ahLst/>
              <a:cxnLst/>
              <a:rect l="l" t="t" r="r" b="b"/>
              <a:pathLst>
                <a:path w="469265" h="327659">
                  <a:moveTo>
                    <a:pt x="469112" y="0"/>
                  </a:moveTo>
                  <a:lnTo>
                    <a:pt x="234556" y="0"/>
                  </a:lnTo>
                  <a:lnTo>
                    <a:pt x="0" y="0"/>
                  </a:lnTo>
                  <a:lnTo>
                    <a:pt x="0" y="327228"/>
                  </a:lnTo>
                  <a:lnTo>
                    <a:pt x="234543" y="327228"/>
                  </a:lnTo>
                  <a:lnTo>
                    <a:pt x="469112" y="327228"/>
                  </a:lnTo>
                  <a:lnTo>
                    <a:pt x="469112" y="0"/>
                  </a:lnTo>
                  <a:close/>
                </a:path>
              </a:pathLst>
            </a:custGeom>
            <a:solidFill>
              <a:srgbClr val="DA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28888" y="6453060"/>
              <a:ext cx="142240" cy="37465"/>
            </a:xfrm>
            <a:custGeom>
              <a:avLst/>
              <a:gdLst/>
              <a:ahLst/>
              <a:cxnLst/>
              <a:rect l="l" t="t" r="r" b="b"/>
              <a:pathLst>
                <a:path w="142240" h="37464">
                  <a:moveTo>
                    <a:pt x="114909" y="20713"/>
                  </a:moveTo>
                  <a:lnTo>
                    <a:pt x="0" y="20713"/>
                  </a:lnTo>
                  <a:lnTo>
                    <a:pt x="0" y="37147"/>
                  </a:lnTo>
                  <a:lnTo>
                    <a:pt x="114909" y="37147"/>
                  </a:lnTo>
                  <a:lnTo>
                    <a:pt x="114909" y="20713"/>
                  </a:lnTo>
                  <a:close/>
                </a:path>
                <a:path w="142240" h="37464">
                  <a:moveTo>
                    <a:pt x="141655" y="0"/>
                  </a:moveTo>
                  <a:lnTo>
                    <a:pt x="0" y="0"/>
                  </a:lnTo>
                  <a:lnTo>
                    <a:pt x="0" y="16433"/>
                  </a:lnTo>
                  <a:lnTo>
                    <a:pt x="141655" y="16433"/>
                  </a:lnTo>
                  <a:lnTo>
                    <a:pt x="141655" y="0"/>
                  </a:lnTo>
                  <a:close/>
                </a:path>
              </a:pathLst>
            </a:custGeom>
            <a:solidFill>
              <a:srgbClr val="B0BC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728900" y="650933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4">
                  <a:moveTo>
                    <a:pt x="25463" y="0"/>
                  </a:moveTo>
                  <a:lnTo>
                    <a:pt x="0" y="0"/>
                  </a:lnTo>
                  <a:lnTo>
                    <a:pt x="0" y="25463"/>
                  </a:lnTo>
                  <a:lnTo>
                    <a:pt x="25463" y="25463"/>
                  </a:lnTo>
                  <a:lnTo>
                    <a:pt x="25463" y="0"/>
                  </a:lnTo>
                  <a:close/>
                </a:path>
              </a:pathLst>
            </a:custGeom>
            <a:solidFill>
              <a:srgbClr val="E3D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761108" y="6412356"/>
              <a:ext cx="326390" cy="277495"/>
            </a:xfrm>
            <a:custGeom>
              <a:avLst/>
              <a:gdLst/>
              <a:ahLst/>
              <a:cxnLst/>
              <a:rect l="l" t="t" r="r" b="b"/>
              <a:pathLst>
                <a:path w="326390" h="277495">
                  <a:moveTo>
                    <a:pt x="109435" y="96977"/>
                  </a:moveTo>
                  <a:lnTo>
                    <a:pt x="0" y="96977"/>
                  </a:lnTo>
                  <a:lnTo>
                    <a:pt x="0" y="277164"/>
                  </a:lnTo>
                  <a:lnTo>
                    <a:pt x="109435" y="277164"/>
                  </a:lnTo>
                  <a:lnTo>
                    <a:pt x="109435" y="96977"/>
                  </a:lnTo>
                  <a:close/>
                </a:path>
                <a:path w="326390" h="277495">
                  <a:moveTo>
                    <a:pt x="326364" y="0"/>
                  </a:moveTo>
                  <a:lnTo>
                    <a:pt x="216928" y="0"/>
                  </a:lnTo>
                  <a:lnTo>
                    <a:pt x="216928" y="277164"/>
                  </a:lnTo>
                  <a:lnTo>
                    <a:pt x="326364" y="277164"/>
                  </a:lnTo>
                  <a:lnTo>
                    <a:pt x="326364" y="0"/>
                  </a:lnTo>
                  <a:close/>
                </a:path>
              </a:pathLst>
            </a:custGeom>
            <a:solidFill>
              <a:srgbClr val="C2D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877808" y="6509334"/>
              <a:ext cx="272415" cy="181610"/>
            </a:xfrm>
            <a:custGeom>
              <a:avLst/>
              <a:gdLst/>
              <a:ahLst/>
              <a:cxnLst/>
              <a:rect l="l" t="t" r="r" b="b"/>
              <a:pathLst>
                <a:path w="272415" h="181609">
                  <a:moveTo>
                    <a:pt x="55778" y="161505"/>
                  </a:moveTo>
                  <a:lnTo>
                    <a:pt x="0" y="161505"/>
                  </a:lnTo>
                  <a:lnTo>
                    <a:pt x="0" y="181292"/>
                  </a:lnTo>
                  <a:lnTo>
                    <a:pt x="55778" y="181292"/>
                  </a:lnTo>
                  <a:lnTo>
                    <a:pt x="55778" y="161505"/>
                  </a:lnTo>
                  <a:close/>
                </a:path>
                <a:path w="272415" h="181609">
                  <a:moveTo>
                    <a:pt x="272300" y="0"/>
                  </a:moveTo>
                  <a:lnTo>
                    <a:pt x="216522" y="0"/>
                  </a:lnTo>
                  <a:lnTo>
                    <a:pt x="216522" y="19786"/>
                  </a:lnTo>
                  <a:lnTo>
                    <a:pt x="272300" y="19786"/>
                  </a:lnTo>
                  <a:lnTo>
                    <a:pt x="272300" y="0"/>
                  </a:lnTo>
                  <a:close/>
                </a:path>
              </a:pathLst>
            </a:custGeom>
            <a:solidFill>
              <a:srgbClr val="CBC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094343" y="6412357"/>
              <a:ext cx="72390" cy="89535"/>
            </a:xfrm>
            <a:custGeom>
              <a:avLst/>
              <a:gdLst/>
              <a:ahLst/>
              <a:cxnLst/>
              <a:rect l="l" t="t" r="r" b="b"/>
              <a:pathLst>
                <a:path w="72390" h="89535">
                  <a:moveTo>
                    <a:pt x="72237" y="0"/>
                  </a:moveTo>
                  <a:lnTo>
                    <a:pt x="0" y="0"/>
                  </a:lnTo>
                  <a:lnTo>
                    <a:pt x="0" y="89395"/>
                  </a:lnTo>
                  <a:lnTo>
                    <a:pt x="72237" y="89395"/>
                  </a:lnTo>
                  <a:lnTo>
                    <a:pt x="72237" y="0"/>
                  </a:lnTo>
                  <a:close/>
                </a:path>
              </a:pathLst>
            </a:custGeom>
            <a:solidFill>
              <a:srgbClr val="E3D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713813" y="6710908"/>
              <a:ext cx="469265" cy="5080"/>
            </a:xfrm>
            <a:custGeom>
              <a:avLst/>
              <a:gdLst/>
              <a:ahLst/>
              <a:cxnLst/>
              <a:rect l="l" t="t" r="r" b="b"/>
              <a:pathLst>
                <a:path w="469265" h="5079">
                  <a:moveTo>
                    <a:pt x="469112" y="0"/>
                  </a:moveTo>
                  <a:lnTo>
                    <a:pt x="234556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234556" y="5080"/>
                  </a:lnTo>
                  <a:lnTo>
                    <a:pt x="469112" y="5080"/>
                  </a:lnTo>
                  <a:lnTo>
                    <a:pt x="469112" y="0"/>
                  </a:lnTo>
                  <a:close/>
                </a:path>
              </a:pathLst>
            </a:custGeom>
            <a:solidFill>
              <a:srgbClr val="DE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713813" y="6717461"/>
              <a:ext cx="469265" cy="5080"/>
            </a:xfrm>
            <a:custGeom>
              <a:avLst/>
              <a:gdLst/>
              <a:ahLst/>
              <a:cxnLst/>
              <a:rect l="l" t="t" r="r" b="b"/>
              <a:pathLst>
                <a:path w="469265" h="5079">
                  <a:moveTo>
                    <a:pt x="469112" y="0"/>
                  </a:moveTo>
                  <a:lnTo>
                    <a:pt x="234556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234556" y="5080"/>
                  </a:lnTo>
                  <a:lnTo>
                    <a:pt x="469112" y="5080"/>
                  </a:lnTo>
                  <a:lnTo>
                    <a:pt x="469112" y="0"/>
                  </a:lnTo>
                  <a:close/>
                </a:path>
              </a:pathLst>
            </a:custGeom>
            <a:solidFill>
              <a:srgbClr val="C3D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719045" y="6395313"/>
              <a:ext cx="4445" cy="139700"/>
            </a:xfrm>
            <a:custGeom>
              <a:avLst/>
              <a:gdLst/>
              <a:ahLst/>
              <a:cxnLst/>
              <a:rect l="l" t="t" r="r" b="b"/>
              <a:pathLst>
                <a:path w="4445" h="139700">
                  <a:moveTo>
                    <a:pt x="3924" y="0"/>
                  </a:moveTo>
                  <a:lnTo>
                    <a:pt x="0" y="0"/>
                  </a:lnTo>
                  <a:lnTo>
                    <a:pt x="0" y="139484"/>
                  </a:lnTo>
                  <a:lnTo>
                    <a:pt x="3924" y="139484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E3D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819973" y="6425535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131038" y="0"/>
                  </a:moveTo>
                  <a:lnTo>
                    <a:pt x="80029" y="10298"/>
                  </a:lnTo>
                  <a:lnTo>
                    <a:pt x="38377" y="38384"/>
                  </a:lnTo>
                  <a:lnTo>
                    <a:pt x="10296" y="80040"/>
                  </a:lnTo>
                  <a:lnTo>
                    <a:pt x="0" y="131051"/>
                  </a:lnTo>
                  <a:lnTo>
                    <a:pt x="10296" y="182062"/>
                  </a:lnTo>
                  <a:lnTo>
                    <a:pt x="38377" y="223718"/>
                  </a:lnTo>
                  <a:lnTo>
                    <a:pt x="80029" y="251803"/>
                  </a:lnTo>
                  <a:lnTo>
                    <a:pt x="131038" y="262102"/>
                  </a:lnTo>
                  <a:lnTo>
                    <a:pt x="182049" y="251803"/>
                  </a:lnTo>
                  <a:lnTo>
                    <a:pt x="223705" y="223718"/>
                  </a:lnTo>
                  <a:lnTo>
                    <a:pt x="251791" y="182062"/>
                  </a:lnTo>
                  <a:lnTo>
                    <a:pt x="262089" y="131051"/>
                  </a:lnTo>
                  <a:lnTo>
                    <a:pt x="251791" y="80040"/>
                  </a:lnTo>
                  <a:lnTo>
                    <a:pt x="223705" y="38384"/>
                  </a:lnTo>
                  <a:lnTo>
                    <a:pt x="182049" y="10298"/>
                  </a:lnTo>
                  <a:lnTo>
                    <a:pt x="131038" y="0"/>
                  </a:lnTo>
                  <a:close/>
                </a:path>
              </a:pathLst>
            </a:custGeom>
            <a:solidFill>
              <a:srgbClr val="2B3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21405" y="6436672"/>
              <a:ext cx="259079" cy="234950"/>
            </a:xfrm>
            <a:custGeom>
              <a:avLst/>
              <a:gdLst/>
              <a:ahLst/>
              <a:cxnLst/>
              <a:rect l="l" t="t" r="r" b="b"/>
              <a:pathLst>
                <a:path w="259079" h="234950">
                  <a:moveTo>
                    <a:pt x="58367" y="203199"/>
                  </a:moveTo>
                  <a:lnTo>
                    <a:pt x="32153" y="203199"/>
                  </a:lnTo>
                  <a:lnTo>
                    <a:pt x="38021" y="212089"/>
                  </a:lnTo>
                  <a:lnTo>
                    <a:pt x="48340" y="218439"/>
                  </a:lnTo>
                  <a:lnTo>
                    <a:pt x="48956" y="218439"/>
                  </a:lnTo>
                  <a:lnTo>
                    <a:pt x="48969" y="217169"/>
                  </a:lnTo>
                  <a:lnTo>
                    <a:pt x="48182" y="217169"/>
                  </a:lnTo>
                  <a:lnTo>
                    <a:pt x="48144" y="215899"/>
                  </a:lnTo>
                  <a:lnTo>
                    <a:pt x="48385" y="215899"/>
                  </a:lnTo>
                  <a:lnTo>
                    <a:pt x="48220" y="214629"/>
                  </a:lnTo>
                  <a:lnTo>
                    <a:pt x="47077" y="214629"/>
                  </a:lnTo>
                  <a:lnTo>
                    <a:pt x="46861" y="213359"/>
                  </a:lnTo>
                  <a:lnTo>
                    <a:pt x="46772" y="212089"/>
                  </a:lnTo>
                  <a:lnTo>
                    <a:pt x="47204" y="212089"/>
                  </a:lnTo>
                  <a:lnTo>
                    <a:pt x="47153" y="210819"/>
                  </a:lnTo>
                  <a:lnTo>
                    <a:pt x="54265" y="210819"/>
                  </a:lnTo>
                  <a:lnTo>
                    <a:pt x="54214" y="209549"/>
                  </a:lnTo>
                  <a:lnTo>
                    <a:pt x="54494" y="209549"/>
                  </a:lnTo>
                  <a:lnTo>
                    <a:pt x="54735" y="208279"/>
                  </a:lnTo>
                  <a:lnTo>
                    <a:pt x="55243" y="208279"/>
                  </a:lnTo>
                  <a:lnTo>
                    <a:pt x="55294" y="207009"/>
                  </a:lnTo>
                  <a:lnTo>
                    <a:pt x="56703" y="207009"/>
                  </a:lnTo>
                  <a:lnTo>
                    <a:pt x="57034" y="205739"/>
                  </a:lnTo>
                  <a:lnTo>
                    <a:pt x="57326" y="205739"/>
                  </a:lnTo>
                  <a:lnTo>
                    <a:pt x="57592" y="204469"/>
                  </a:lnTo>
                  <a:lnTo>
                    <a:pt x="58354" y="204469"/>
                  </a:lnTo>
                  <a:lnTo>
                    <a:pt x="58367" y="203199"/>
                  </a:lnTo>
                  <a:close/>
                </a:path>
                <a:path w="259079" h="234950">
                  <a:moveTo>
                    <a:pt x="51027" y="214629"/>
                  </a:moveTo>
                  <a:lnTo>
                    <a:pt x="50480" y="214629"/>
                  </a:lnTo>
                  <a:lnTo>
                    <a:pt x="50633" y="217169"/>
                  </a:lnTo>
                  <a:lnTo>
                    <a:pt x="50798" y="217169"/>
                  </a:lnTo>
                  <a:lnTo>
                    <a:pt x="51027" y="214629"/>
                  </a:lnTo>
                  <a:close/>
                </a:path>
                <a:path w="259079" h="234950">
                  <a:moveTo>
                    <a:pt x="141031" y="213359"/>
                  </a:moveTo>
                  <a:lnTo>
                    <a:pt x="139977" y="213359"/>
                  </a:lnTo>
                  <a:lnTo>
                    <a:pt x="140219" y="217169"/>
                  </a:lnTo>
                  <a:lnTo>
                    <a:pt x="140498" y="217169"/>
                  </a:lnTo>
                  <a:lnTo>
                    <a:pt x="141031" y="213359"/>
                  </a:lnTo>
                  <a:close/>
                </a:path>
                <a:path w="259079" h="234950">
                  <a:moveTo>
                    <a:pt x="47940" y="213359"/>
                  </a:moveTo>
                  <a:lnTo>
                    <a:pt x="47559" y="213359"/>
                  </a:lnTo>
                  <a:lnTo>
                    <a:pt x="47610" y="214629"/>
                  </a:lnTo>
                  <a:lnTo>
                    <a:pt x="47940" y="213359"/>
                  </a:lnTo>
                  <a:close/>
                </a:path>
                <a:path w="259079" h="234950">
                  <a:moveTo>
                    <a:pt x="52322" y="213359"/>
                  </a:moveTo>
                  <a:lnTo>
                    <a:pt x="48372" y="213359"/>
                  </a:lnTo>
                  <a:lnTo>
                    <a:pt x="48741" y="214629"/>
                  </a:lnTo>
                  <a:lnTo>
                    <a:pt x="52068" y="214629"/>
                  </a:lnTo>
                  <a:lnTo>
                    <a:pt x="52322" y="213359"/>
                  </a:lnTo>
                  <a:close/>
                </a:path>
                <a:path w="259079" h="234950">
                  <a:moveTo>
                    <a:pt x="139025" y="213359"/>
                  </a:moveTo>
                  <a:lnTo>
                    <a:pt x="137526" y="213359"/>
                  </a:lnTo>
                  <a:lnTo>
                    <a:pt x="137628" y="214629"/>
                  </a:lnTo>
                  <a:lnTo>
                    <a:pt x="138911" y="214629"/>
                  </a:lnTo>
                  <a:lnTo>
                    <a:pt x="139025" y="213359"/>
                  </a:lnTo>
                  <a:close/>
                </a:path>
                <a:path w="259079" h="234950">
                  <a:moveTo>
                    <a:pt x="53338" y="212089"/>
                  </a:moveTo>
                  <a:lnTo>
                    <a:pt x="46924" y="212089"/>
                  </a:lnTo>
                  <a:lnTo>
                    <a:pt x="46899" y="213359"/>
                  </a:lnTo>
                  <a:lnTo>
                    <a:pt x="52754" y="213359"/>
                  </a:lnTo>
                  <a:lnTo>
                    <a:pt x="53338" y="212089"/>
                  </a:lnTo>
                  <a:close/>
                </a:path>
                <a:path w="259079" h="234950">
                  <a:moveTo>
                    <a:pt x="146670" y="212089"/>
                  </a:moveTo>
                  <a:lnTo>
                    <a:pt x="136434" y="212089"/>
                  </a:lnTo>
                  <a:lnTo>
                    <a:pt x="136586" y="213359"/>
                  </a:lnTo>
                  <a:lnTo>
                    <a:pt x="146124" y="213359"/>
                  </a:lnTo>
                  <a:lnTo>
                    <a:pt x="146670" y="212089"/>
                  </a:lnTo>
                  <a:close/>
                </a:path>
                <a:path w="259079" h="234950">
                  <a:moveTo>
                    <a:pt x="53821" y="210819"/>
                  </a:moveTo>
                  <a:lnTo>
                    <a:pt x="47178" y="210819"/>
                  </a:lnTo>
                  <a:lnTo>
                    <a:pt x="47305" y="212089"/>
                  </a:lnTo>
                  <a:lnTo>
                    <a:pt x="53643" y="212089"/>
                  </a:lnTo>
                  <a:lnTo>
                    <a:pt x="53821" y="210819"/>
                  </a:lnTo>
                  <a:close/>
                </a:path>
                <a:path w="259079" h="234950">
                  <a:moveTo>
                    <a:pt x="147991" y="210819"/>
                  </a:moveTo>
                  <a:lnTo>
                    <a:pt x="135901" y="210819"/>
                  </a:lnTo>
                  <a:lnTo>
                    <a:pt x="135939" y="212089"/>
                  </a:lnTo>
                  <a:lnTo>
                    <a:pt x="147585" y="212089"/>
                  </a:lnTo>
                  <a:lnTo>
                    <a:pt x="147991" y="210819"/>
                  </a:lnTo>
                  <a:close/>
                </a:path>
                <a:path w="259079" h="234950">
                  <a:moveTo>
                    <a:pt x="54506" y="209549"/>
                  </a:moveTo>
                  <a:lnTo>
                    <a:pt x="54329" y="209549"/>
                  </a:lnTo>
                  <a:lnTo>
                    <a:pt x="54367" y="210819"/>
                  </a:lnTo>
                  <a:lnTo>
                    <a:pt x="54506" y="209549"/>
                  </a:lnTo>
                  <a:close/>
                </a:path>
                <a:path w="259079" h="234950">
                  <a:moveTo>
                    <a:pt x="149058" y="209549"/>
                  </a:moveTo>
                  <a:lnTo>
                    <a:pt x="136282" y="209549"/>
                  </a:lnTo>
                  <a:lnTo>
                    <a:pt x="136282" y="210819"/>
                  </a:lnTo>
                  <a:lnTo>
                    <a:pt x="148740" y="210819"/>
                  </a:lnTo>
                  <a:lnTo>
                    <a:pt x="149058" y="209549"/>
                  </a:lnTo>
                  <a:close/>
                </a:path>
                <a:path w="259079" h="234950">
                  <a:moveTo>
                    <a:pt x="55675" y="208279"/>
                  </a:moveTo>
                  <a:lnTo>
                    <a:pt x="55395" y="208279"/>
                  </a:lnTo>
                  <a:lnTo>
                    <a:pt x="55370" y="209549"/>
                  </a:lnTo>
                  <a:lnTo>
                    <a:pt x="55675" y="208279"/>
                  </a:lnTo>
                  <a:close/>
                </a:path>
                <a:path w="259079" h="234950">
                  <a:moveTo>
                    <a:pt x="150849" y="207009"/>
                  </a:moveTo>
                  <a:lnTo>
                    <a:pt x="135228" y="207009"/>
                  </a:lnTo>
                  <a:lnTo>
                    <a:pt x="135583" y="208279"/>
                  </a:lnTo>
                  <a:lnTo>
                    <a:pt x="135863" y="208279"/>
                  </a:lnTo>
                  <a:lnTo>
                    <a:pt x="136104" y="209549"/>
                  </a:lnTo>
                  <a:lnTo>
                    <a:pt x="150036" y="209549"/>
                  </a:lnTo>
                  <a:lnTo>
                    <a:pt x="150417" y="208279"/>
                  </a:lnTo>
                  <a:lnTo>
                    <a:pt x="150849" y="207009"/>
                  </a:lnTo>
                  <a:close/>
                </a:path>
                <a:path w="259079" h="234950">
                  <a:moveTo>
                    <a:pt x="56399" y="207009"/>
                  </a:moveTo>
                  <a:lnTo>
                    <a:pt x="55903" y="207009"/>
                  </a:lnTo>
                  <a:lnTo>
                    <a:pt x="55941" y="208279"/>
                  </a:lnTo>
                  <a:lnTo>
                    <a:pt x="56399" y="207009"/>
                  </a:lnTo>
                  <a:close/>
                </a:path>
                <a:path w="259079" h="234950">
                  <a:moveTo>
                    <a:pt x="151445" y="205739"/>
                  </a:moveTo>
                  <a:lnTo>
                    <a:pt x="134796" y="205739"/>
                  </a:lnTo>
                  <a:lnTo>
                    <a:pt x="135050" y="207009"/>
                  </a:lnTo>
                  <a:lnTo>
                    <a:pt x="151268" y="207009"/>
                  </a:lnTo>
                  <a:lnTo>
                    <a:pt x="151445" y="205739"/>
                  </a:lnTo>
                  <a:close/>
                </a:path>
                <a:path w="259079" h="234950">
                  <a:moveTo>
                    <a:pt x="152741" y="204469"/>
                  </a:moveTo>
                  <a:lnTo>
                    <a:pt x="134300" y="204469"/>
                  </a:lnTo>
                  <a:lnTo>
                    <a:pt x="134567" y="205739"/>
                  </a:lnTo>
                  <a:lnTo>
                    <a:pt x="152360" y="205739"/>
                  </a:lnTo>
                  <a:lnTo>
                    <a:pt x="152741" y="204469"/>
                  </a:lnTo>
                  <a:close/>
                </a:path>
                <a:path w="259079" h="234950">
                  <a:moveTo>
                    <a:pt x="153516" y="200659"/>
                  </a:moveTo>
                  <a:lnTo>
                    <a:pt x="132637" y="200659"/>
                  </a:lnTo>
                  <a:lnTo>
                    <a:pt x="132675" y="201929"/>
                  </a:lnTo>
                  <a:lnTo>
                    <a:pt x="132942" y="201929"/>
                  </a:lnTo>
                  <a:lnTo>
                    <a:pt x="133018" y="203199"/>
                  </a:lnTo>
                  <a:lnTo>
                    <a:pt x="133475" y="203199"/>
                  </a:lnTo>
                  <a:lnTo>
                    <a:pt x="133665" y="204469"/>
                  </a:lnTo>
                  <a:lnTo>
                    <a:pt x="153033" y="204469"/>
                  </a:lnTo>
                  <a:lnTo>
                    <a:pt x="153173" y="203199"/>
                  </a:lnTo>
                  <a:lnTo>
                    <a:pt x="153401" y="201929"/>
                  </a:lnTo>
                  <a:lnTo>
                    <a:pt x="153516" y="200659"/>
                  </a:lnTo>
                  <a:close/>
                </a:path>
                <a:path w="259079" h="234950">
                  <a:moveTo>
                    <a:pt x="58431" y="201929"/>
                  </a:moveTo>
                  <a:lnTo>
                    <a:pt x="32358" y="201929"/>
                  </a:lnTo>
                  <a:lnTo>
                    <a:pt x="32332" y="203199"/>
                  </a:lnTo>
                  <a:lnTo>
                    <a:pt x="58380" y="203199"/>
                  </a:lnTo>
                  <a:lnTo>
                    <a:pt x="58431" y="201929"/>
                  </a:lnTo>
                  <a:close/>
                </a:path>
                <a:path w="259079" h="234950">
                  <a:moveTo>
                    <a:pt x="58316" y="200659"/>
                  </a:moveTo>
                  <a:lnTo>
                    <a:pt x="32650" y="200659"/>
                  </a:lnTo>
                  <a:lnTo>
                    <a:pt x="32612" y="201929"/>
                  </a:lnTo>
                  <a:lnTo>
                    <a:pt x="58304" y="201929"/>
                  </a:lnTo>
                  <a:lnTo>
                    <a:pt x="58316" y="200659"/>
                  </a:lnTo>
                  <a:close/>
                </a:path>
                <a:path w="259079" h="234950">
                  <a:moveTo>
                    <a:pt x="58570" y="199389"/>
                  </a:moveTo>
                  <a:lnTo>
                    <a:pt x="32675" y="199389"/>
                  </a:lnTo>
                  <a:lnTo>
                    <a:pt x="32573" y="200659"/>
                  </a:lnTo>
                  <a:lnTo>
                    <a:pt x="58608" y="200659"/>
                  </a:lnTo>
                  <a:lnTo>
                    <a:pt x="58570" y="199389"/>
                  </a:lnTo>
                  <a:close/>
                </a:path>
                <a:path w="259079" h="234950">
                  <a:moveTo>
                    <a:pt x="66025" y="195579"/>
                  </a:moveTo>
                  <a:lnTo>
                    <a:pt x="65111" y="195579"/>
                  </a:lnTo>
                  <a:lnTo>
                    <a:pt x="65403" y="200659"/>
                  </a:lnTo>
                  <a:lnTo>
                    <a:pt x="65936" y="200659"/>
                  </a:lnTo>
                  <a:lnTo>
                    <a:pt x="66025" y="195579"/>
                  </a:lnTo>
                  <a:close/>
                </a:path>
                <a:path w="259079" h="234950">
                  <a:moveTo>
                    <a:pt x="153528" y="199389"/>
                  </a:moveTo>
                  <a:lnTo>
                    <a:pt x="132510" y="199389"/>
                  </a:lnTo>
                  <a:lnTo>
                    <a:pt x="132561" y="200659"/>
                  </a:lnTo>
                  <a:lnTo>
                    <a:pt x="153338" y="200659"/>
                  </a:lnTo>
                  <a:lnTo>
                    <a:pt x="153528" y="199389"/>
                  </a:lnTo>
                  <a:close/>
                </a:path>
                <a:path w="259079" h="234950">
                  <a:moveTo>
                    <a:pt x="169048" y="199389"/>
                  </a:moveTo>
                  <a:lnTo>
                    <a:pt x="167752" y="199389"/>
                  </a:lnTo>
                  <a:lnTo>
                    <a:pt x="168108" y="200659"/>
                  </a:lnTo>
                  <a:lnTo>
                    <a:pt x="168679" y="200659"/>
                  </a:lnTo>
                  <a:lnTo>
                    <a:pt x="169048" y="199389"/>
                  </a:lnTo>
                  <a:close/>
                </a:path>
                <a:path w="259079" h="234950">
                  <a:moveTo>
                    <a:pt x="60082" y="198119"/>
                  </a:moveTo>
                  <a:lnTo>
                    <a:pt x="32739" y="198119"/>
                  </a:lnTo>
                  <a:lnTo>
                    <a:pt x="32891" y="199389"/>
                  </a:lnTo>
                  <a:lnTo>
                    <a:pt x="59548" y="199389"/>
                  </a:lnTo>
                  <a:lnTo>
                    <a:pt x="60082" y="198119"/>
                  </a:lnTo>
                  <a:close/>
                </a:path>
                <a:path w="259079" h="234950">
                  <a:moveTo>
                    <a:pt x="155903" y="198119"/>
                  </a:moveTo>
                  <a:lnTo>
                    <a:pt x="132180" y="198119"/>
                  </a:lnTo>
                  <a:lnTo>
                    <a:pt x="132307" y="199389"/>
                  </a:lnTo>
                  <a:lnTo>
                    <a:pt x="155446" y="199389"/>
                  </a:lnTo>
                  <a:lnTo>
                    <a:pt x="155903" y="198119"/>
                  </a:lnTo>
                  <a:close/>
                </a:path>
                <a:path w="259079" h="234950">
                  <a:moveTo>
                    <a:pt x="170673" y="198119"/>
                  </a:moveTo>
                  <a:lnTo>
                    <a:pt x="166635" y="198119"/>
                  </a:lnTo>
                  <a:lnTo>
                    <a:pt x="166851" y="199389"/>
                  </a:lnTo>
                  <a:lnTo>
                    <a:pt x="170508" y="199389"/>
                  </a:lnTo>
                  <a:lnTo>
                    <a:pt x="170673" y="198119"/>
                  </a:lnTo>
                  <a:close/>
                </a:path>
                <a:path w="259079" h="234950">
                  <a:moveTo>
                    <a:pt x="61441" y="196849"/>
                  </a:moveTo>
                  <a:lnTo>
                    <a:pt x="32840" y="196849"/>
                  </a:lnTo>
                  <a:lnTo>
                    <a:pt x="32802" y="198119"/>
                  </a:lnTo>
                  <a:lnTo>
                    <a:pt x="60399" y="198119"/>
                  </a:lnTo>
                  <a:lnTo>
                    <a:pt x="61441" y="196849"/>
                  </a:lnTo>
                  <a:close/>
                </a:path>
                <a:path w="259079" h="234950">
                  <a:moveTo>
                    <a:pt x="61834" y="196849"/>
                  </a:moveTo>
                  <a:lnTo>
                    <a:pt x="61669" y="196849"/>
                  </a:lnTo>
                  <a:lnTo>
                    <a:pt x="61707" y="198119"/>
                  </a:lnTo>
                  <a:lnTo>
                    <a:pt x="61834" y="196849"/>
                  </a:lnTo>
                  <a:close/>
                </a:path>
                <a:path w="259079" h="234950">
                  <a:moveTo>
                    <a:pt x="61898" y="196849"/>
                  </a:moveTo>
                  <a:lnTo>
                    <a:pt x="61885" y="198119"/>
                  </a:lnTo>
                  <a:lnTo>
                    <a:pt x="61898" y="196849"/>
                  </a:lnTo>
                  <a:close/>
                </a:path>
                <a:path w="259079" h="234950">
                  <a:moveTo>
                    <a:pt x="156576" y="195579"/>
                  </a:moveTo>
                  <a:lnTo>
                    <a:pt x="131900" y="195579"/>
                  </a:lnTo>
                  <a:lnTo>
                    <a:pt x="132141" y="196849"/>
                  </a:lnTo>
                  <a:lnTo>
                    <a:pt x="132167" y="198119"/>
                  </a:lnTo>
                  <a:lnTo>
                    <a:pt x="156475" y="198119"/>
                  </a:lnTo>
                  <a:lnTo>
                    <a:pt x="156487" y="196849"/>
                  </a:lnTo>
                  <a:lnTo>
                    <a:pt x="156576" y="195579"/>
                  </a:lnTo>
                  <a:close/>
                </a:path>
                <a:path w="259079" h="234950">
                  <a:moveTo>
                    <a:pt x="171245" y="195579"/>
                  </a:moveTo>
                  <a:lnTo>
                    <a:pt x="166101" y="195579"/>
                  </a:lnTo>
                  <a:lnTo>
                    <a:pt x="166304" y="196849"/>
                  </a:lnTo>
                  <a:lnTo>
                    <a:pt x="166419" y="198119"/>
                  </a:lnTo>
                  <a:lnTo>
                    <a:pt x="170965" y="198119"/>
                  </a:lnTo>
                  <a:lnTo>
                    <a:pt x="171016" y="196849"/>
                  </a:lnTo>
                  <a:lnTo>
                    <a:pt x="171245" y="195579"/>
                  </a:lnTo>
                  <a:close/>
                </a:path>
                <a:path w="259079" h="234950">
                  <a:moveTo>
                    <a:pt x="63003" y="195579"/>
                  </a:moveTo>
                  <a:lnTo>
                    <a:pt x="32751" y="195579"/>
                  </a:lnTo>
                  <a:lnTo>
                    <a:pt x="32751" y="196849"/>
                  </a:lnTo>
                  <a:lnTo>
                    <a:pt x="62952" y="196849"/>
                  </a:lnTo>
                  <a:lnTo>
                    <a:pt x="63003" y="195579"/>
                  </a:lnTo>
                  <a:close/>
                </a:path>
                <a:path w="259079" h="234950">
                  <a:moveTo>
                    <a:pt x="63460" y="195579"/>
                  </a:moveTo>
                  <a:lnTo>
                    <a:pt x="63422" y="196849"/>
                  </a:lnTo>
                  <a:lnTo>
                    <a:pt x="63460" y="195579"/>
                  </a:lnTo>
                  <a:close/>
                </a:path>
                <a:path w="259079" h="234950">
                  <a:moveTo>
                    <a:pt x="64044" y="195579"/>
                  </a:moveTo>
                  <a:lnTo>
                    <a:pt x="63777" y="195579"/>
                  </a:lnTo>
                  <a:lnTo>
                    <a:pt x="63866" y="196849"/>
                  </a:lnTo>
                  <a:lnTo>
                    <a:pt x="64044" y="195579"/>
                  </a:lnTo>
                  <a:close/>
                </a:path>
                <a:path w="259079" h="234950">
                  <a:moveTo>
                    <a:pt x="66559" y="194309"/>
                  </a:moveTo>
                  <a:lnTo>
                    <a:pt x="33145" y="194309"/>
                  </a:lnTo>
                  <a:lnTo>
                    <a:pt x="33107" y="195579"/>
                  </a:lnTo>
                  <a:lnTo>
                    <a:pt x="66419" y="195579"/>
                  </a:lnTo>
                  <a:lnTo>
                    <a:pt x="66559" y="194309"/>
                  </a:lnTo>
                  <a:close/>
                </a:path>
                <a:path w="259079" h="234950">
                  <a:moveTo>
                    <a:pt x="156398" y="194309"/>
                  </a:moveTo>
                  <a:lnTo>
                    <a:pt x="131786" y="194309"/>
                  </a:lnTo>
                  <a:lnTo>
                    <a:pt x="131951" y="195579"/>
                  </a:lnTo>
                  <a:lnTo>
                    <a:pt x="156373" y="195579"/>
                  </a:lnTo>
                  <a:lnTo>
                    <a:pt x="156398" y="194309"/>
                  </a:lnTo>
                  <a:close/>
                </a:path>
                <a:path w="259079" h="234950">
                  <a:moveTo>
                    <a:pt x="156487" y="194309"/>
                  </a:moveTo>
                  <a:lnTo>
                    <a:pt x="156373" y="195579"/>
                  </a:lnTo>
                  <a:lnTo>
                    <a:pt x="156538" y="195579"/>
                  </a:lnTo>
                  <a:lnTo>
                    <a:pt x="156487" y="194309"/>
                  </a:lnTo>
                  <a:close/>
                </a:path>
                <a:path w="259079" h="234950">
                  <a:moveTo>
                    <a:pt x="156945" y="194309"/>
                  </a:moveTo>
                  <a:lnTo>
                    <a:pt x="156487" y="194309"/>
                  </a:lnTo>
                  <a:lnTo>
                    <a:pt x="156538" y="195579"/>
                  </a:lnTo>
                  <a:lnTo>
                    <a:pt x="156945" y="195579"/>
                  </a:lnTo>
                  <a:lnTo>
                    <a:pt x="156945" y="194309"/>
                  </a:lnTo>
                  <a:close/>
                </a:path>
                <a:path w="259079" h="234950">
                  <a:moveTo>
                    <a:pt x="171677" y="194309"/>
                  </a:moveTo>
                  <a:lnTo>
                    <a:pt x="165974" y="194309"/>
                  </a:lnTo>
                  <a:lnTo>
                    <a:pt x="165936" y="195579"/>
                  </a:lnTo>
                  <a:lnTo>
                    <a:pt x="171397" y="195579"/>
                  </a:lnTo>
                  <a:lnTo>
                    <a:pt x="171677" y="194309"/>
                  </a:lnTo>
                  <a:close/>
                </a:path>
                <a:path w="259079" h="234950">
                  <a:moveTo>
                    <a:pt x="67295" y="193039"/>
                  </a:moveTo>
                  <a:lnTo>
                    <a:pt x="33310" y="193039"/>
                  </a:lnTo>
                  <a:lnTo>
                    <a:pt x="33310" y="194309"/>
                  </a:lnTo>
                  <a:lnTo>
                    <a:pt x="67194" y="194309"/>
                  </a:lnTo>
                  <a:lnTo>
                    <a:pt x="67295" y="193039"/>
                  </a:lnTo>
                  <a:close/>
                </a:path>
                <a:path w="259079" h="234950">
                  <a:moveTo>
                    <a:pt x="155560" y="191769"/>
                  </a:moveTo>
                  <a:lnTo>
                    <a:pt x="130579" y="191769"/>
                  </a:lnTo>
                  <a:lnTo>
                    <a:pt x="130770" y="193039"/>
                  </a:lnTo>
                  <a:lnTo>
                    <a:pt x="131227" y="194309"/>
                  </a:lnTo>
                  <a:lnTo>
                    <a:pt x="156221" y="194309"/>
                  </a:lnTo>
                  <a:lnTo>
                    <a:pt x="156056" y="193039"/>
                  </a:lnTo>
                  <a:lnTo>
                    <a:pt x="155890" y="193039"/>
                  </a:lnTo>
                  <a:lnTo>
                    <a:pt x="155560" y="191769"/>
                  </a:lnTo>
                  <a:close/>
                </a:path>
                <a:path w="259079" h="234950">
                  <a:moveTo>
                    <a:pt x="172185" y="191769"/>
                  </a:moveTo>
                  <a:lnTo>
                    <a:pt x="167092" y="191769"/>
                  </a:lnTo>
                  <a:lnTo>
                    <a:pt x="166939" y="193039"/>
                  </a:lnTo>
                  <a:lnTo>
                    <a:pt x="166317" y="193039"/>
                  </a:lnTo>
                  <a:lnTo>
                    <a:pt x="166228" y="194309"/>
                  </a:lnTo>
                  <a:lnTo>
                    <a:pt x="171880" y="194309"/>
                  </a:lnTo>
                  <a:lnTo>
                    <a:pt x="172185" y="191769"/>
                  </a:lnTo>
                  <a:close/>
                </a:path>
                <a:path w="259079" h="234950">
                  <a:moveTo>
                    <a:pt x="68032" y="191769"/>
                  </a:moveTo>
                  <a:lnTo>
                    <a:pt x="28827" y="191769"/>
                  </a:lnTo>
                  <a:lnTo>
                    <a:pt x="28827" y="193039"/>
                  </a:lnTo>
                  <a:lnTo>
                    <a:pt x="67943" y="193039"/>
                  </a:lnTo>
                  <a:lnTo>
                    <a:pt x="68032" y="191769"/>
                  </a:lnTo>
                  <a:close/>
                </a:path>
                <a:path w="259079" h="234950">
                  <a:moveTo>
                    <a:pt x="66025" y="189229"/>
                  </a:moveTo>
                  <a:lnTo>
                    <a:pt x="32954" y="189229"/>
                  </a:lnTo>
                  <a:lnTo>
                    <a:pt x="33221" y="190499"/>
                  </a:lnTo>
                  <a:lnTo>
                    <a:pt x="37095" y="191769"/>
                  </a:lnTo>
                  <a:lnTo>
                    <a:pt x="68413" y="191769"/>
                  </a:lnTo>
                  <a:lnTo>
                    <a:pt x="68591" y="190499"/>
                  </a:lnTo>
                  <a:lnTo>
                    <a:pt x="68756" y="190499"/>
                  </a:lnTo>
                  <a:lnTo>
                    <a:pt x="66025" y="189229"/>
                  </a:lnTo>
                  <a:close/>
                </a:path>
                <a:path w="259079" h="234950">
                  <a:moveTo>
                    <a:pt x="157224" y="189229"/>
                  </a:moveTo>
                  <a:lnTo>
                    <a:pt x="129462" y="189229"/>
                  </a:lnTo>
                  <a:lnTo>
                    <a:pt x="129614" y="190499"/>
                  </a:lnTo>
                  <a:lnTo>
                    <a:pt x="130287" y="191769"/>
                  </a:lnTo>
                  <a:lnTo>
                    <a:pt x="155624" y="191769"/>
                  </a:lnTo>
                  <a:lnTo>
                    <a:pt x="155497" y="190499"/>
                  </a:lnTo>
                  <a:lnTo>
                    <a:pt x="157046" y="190499"/>
                  </a:lnTo>
                  <a:lnTo>
                    <a:pt x="157224" y="189229"/>
                  </a:lnTo>
                  <a:close/>
                </a:path>
                <a:path w="259079" h="234950">
                  <a:moveTo>
                    <a:pt x="156335" y="190499"/>
                  </a:moveTo>
                  <a:lnTo>
                    <a:pt x="155586" y="190499"/>
                  </a:lnTo>
                  <a:lnTo>
                    <a:pt x="155738" y="191769"/>
                  </a:lnTo>
                  <a:lnTo>
                    <a:pt x="156335" y="190499"/>
                  </a:lnTo>
                  <a:close/>
                </a:path>
                <a:path w="259079" h="234950">
                  <a:moveTo>
                    <a:pt x="172540" y="190499"/>
                  </a:moveTo>
                  <a:lnTo>
                    <a:pt x="167333" y="190499"/>
                  </a:lnTo>
                  <a:lnTo>
                    <a:pt x="167257" y="191769"/>
                  </a:lnTo>
                  <a:lnTo>
                    <a:pt x="172400" y="191769"/>
                  </a:lnTo>
                  <a:lnTo>
                    <a:pt x="172540" y="190499"/>
                  </a:lnTo>
                  <a:close/>
                </a:path>
                <a:path w="259079" h="234950">
                  <a:moveTo>
                    <a:pt x="157351" y="189229"/>
                  </a:moveTo>
                  <a:lnTo>
                    <a:pt x="157287" y="190499"/>
                  </a:lnTo>
                  <a:lnTo>
                    <a:pt x="157351" y="189229"/>
                  </a:lnTo>
                  <a:close/>
                </a:path>
                <a:path w="259079" h="234950">
                  <a:moveTo>
                    <a:pt x="173201" y="187959"/>
                  </a:moveTo>
                  <a:lnTo>
                    <a:pt x="166825" y="187959"/>
                  </a:lnTo>
                  <a:lnTo>
                    <a:pt x="166812" y="189229"/>
                  </a:lnTo>
                  <a:lnTo>
                    <a:pt x="167079" y="189229"/>
                  </a:lnTo>
                  <a:lnTo>
                    <a:pt x="167092" y="190499"/>
                  </a:lnTo>
                  <a:lnTo>
                    <a:pt x="172883" y="190499"/>
                  </a:lnTo>
                  <a:lnTo>
                    <a:pt x="173061" y="189229"/>
                  </a:lnTo>
                  <a:lnTo>
                    <a:pt x="173201" y="187959"/>
                  </a:lnTo>
                  <a:close/>
                </a:path>
                <a:path w="259079" h="234950">
                  <a:moveTo>
                    <a:pt x="69010" y="187959"/>
                  </a:moveTo>
                  <a:lnTo>
                    <a:pt x="32243" y="187959"/>
                  </a:lnTo>
                  <a:lnTo>
                    <a:pt x="32396" y="189229"/>
                  </a:lnTo>
                  <a:lnTo>
                    <a:pt x="68819" y="189229"/>
                  </a:lnTo>
                  <a:lnTo>
                    <a:pt x="69010" y="187959"/>
                  </a:lnTo>
                  <a:close/>
                </a:path>
                <a:path w="259079" h="234950">
                  <a:moveTo>
                    <a:pt x="158176" y="187959"/>
                  </a:moveTo>
                  <a:lnTo>
                    <a:pt x="128814" y="187959"/>
                  </a:lnTo>
                  <a:lnTo>
                    <a:pt x="129017" y="189229"/>
                  </a:lnTo>
                  <a:lnTo>
                    <a:pt x="158126" y="189229"/>
                  </a:lnTo>
                  <a:lnTo>
                    <a:pt x="158176" y="187959"/>
                  </a:lnTo>
                  <a:close/>
                </a:path>
                <a:path w="259079" h="234950">
                  <a:moveTo>
                    <a:pt x="69391" y="186689"/>
                  </a:moveTo>
                  <a:lnTo>
                    <a:pt x="31037" y="186689"/>
                  </a:lnTo>
                  <a:lnTo>
                    <a:pt x="31151" y="187959"/>
                  </a:lnTo>
                  <a:lnTo>
                    <a:pt x="69327" y="187959"/>
                  </a:lnTo>
                  <a:lnTo>
                    <a:pt x="69391" y="186689"/>
                  </a:lnTo>
                  <a:close/>
                </a:path>
                <a:path w="259079" h="234950">
                  <a:moveTo>
                    <a:pt x="160145" y="186689"/>
                  </a:moveTo>
                  <a:lnTo>
                    <a:pt x="128814" y="186689"/>
                  </a:lnTo>
                  <a:lnTo>
                    <a:pt x="128751" y="187959"/>
                  </a:lnTo>
                  <a:lnTo>
                    <a:pt x="159853" y="187959"/>
                  </a:lnTo>
                  <a:lnTo>
                    <a:pt x="160145" y="186689"/>
                  </a:lnTo>
                  <a:close/>
                </a:path>
                <a:path w="259079" h="234950">
                  <a:moveTo>
                    <a:pt x="173340" y="186689"/>
                  </a:moveTo>
                  <a:lnTo>
                    <a:pt x="167295" y="186689"/>
                  </a:lnTo>
                  <a:lnTo>
                    <a:pt x="166787" y="187959"/>
                  </a:lnTo>
                  <a:lnTo>
                    <a:pt x="173150" y="187959"/>
                  </a:lnTo>
                  <a:lnTo>
                    <a:pt x="173340" y="186689"/>
                  </a:lnTo>
                  <a:close/>
                </a:path>
                <a:path w="259079" h="234950">
                  <a:moveTo>
                    <a:pt x="69581" y="184149"/>
                  </a:moveTo>
                  <a:lnTo>
                    <a:pt x="27252" y="184149"/>
                  </a:lnTo>
                  <a:lnTo>
                    <a:pt x="27354" y="185419"/>
                  </a:lnTo>
                  <a:lnTo>
                    <a:pt x="28967" y="185419"/>
                  </a:lnTo>
                  <a:lnTo>
                    <a:pt x="29360" y="186689"/>
                  </a:lnTo>
                  <a:lnTo>
                    <a:pt x="69429" y="186689"/>
                  </a:lnTo>
                  <a:lnTo>
                    <a:pt x="69721" y="185419"/>
                  </a:lnTo>
                  <a:lnTo>
                    <a:pt x="69581" y="184149"/>
                  </a:lnTo>
                  <a:close/>
                </a:path>
                <a:path w="259079" h="234950">
                  <a:moveTo>
                    <a:pt x="161580" y="185419"/>
                  </a:moveTo>
                  <a:lnTo>
                    <a:pt x="128839" y="185419"/>
                  </a:lnTo>
                  <a:lnTo>
                    <a:pt x="128014" y="186689"/>
                  </a:lnTo>
                  <a:lnTo>
                    <a:pt x="161504" y="186689"/>
                  </a:lnTo>
                  <a:lnTo>
                    <a:pt x="161580" y="185419"/>
                  </a:lnTo>
                  <a:close/>
                </a:path>
                <a:path w="259079" h="234950">
                  <a:moveTo>
                    <a:pt x="173556" y="185419"/>
                  </a:moveTo>
                  <a:lnTo>
                    <a:pt x="167867" y="185419"/>
                  </a:lnTo>
                  <a:lnTo>
                    <a:pt x="167359" y="186689"/>
                  </a:lnTo>
                  <a:lnTo>
                    <a:pt x="173620" y="186689"/>
                  </a:lnTo>
                  <a:lnTo>
                    <a:pt x="173556" y="185419"/>
                  </a:lnTo>
                  <a:close/>
                </a:path>
                <a:path w="259079" h="234950">
                  <a:moveTo>
                    <a:pt x="162494" y="184149"/>
                  </a:moveTo>
                  <a:lnTo>
                    <a:pt x="129157" y="184149"/>
                  </a:lnTo>
                  <a:lnTo>
                    <a:pt x="129093" y="185419"/>
                  </a:lnTo>
                  <a:lnTo>
                    <a:pt x="162393" y="185419"/>
                  </a:lnTo>
                  <a:lnTo>
                    <a:pt x="162494" y="184149"/>
                  </a:lnTo>
                  <a:close/>
                </a:path>
                <a:path w="259079" h="234950">
                  <a:moveTo>
                    <a:pt x="170305" y="184149"/>
                  </a:moveTo>
                  <a:lnTo>
                    <a:pt x="170165" y="184149"/>
                  </a:lnTo>
                  <a:lnTo>
                    <a:pt x="169695" y="185419"/>
                  </a:lnTo>
                  <a:lnTo>
                    <a:pt x="170343" y="185419"/>
                  </a:lnTo>
                  <a:lnTo>
                    <a:pt x="170305" y="184149"/>
                  </a:lnTo>
                  <a:close/>
                </a:path>
                <a:path w="259079" h="234950">
                  <a:moveTo>
                    <a:pt x="174318" y="184149"/>
                  </a:moveTo>
                  <a:lnTo>
                    <a:pt x="170470" y="184149"/>
                  </a:lnTo>
                  <a:lnTo>
                    <a:pt x="170419" y="185419"/>
                  </a:lnTo>
                  <a:lnTo>
                    <a:pt x="174369" y="185419"/>
                  </a:lnTo>
                  <a:lnTo>
                    <a:pt x="174318" y="184149"/>
                  </a:lnTo>
                  <a:close/>
                </a:path>
                <a:path w="259079" h="234950">
                  <a:moveTo>
                    <a:pt x="69645" y="182879"/>
                  </a:moveTo>
                  <a:lnTo>
                    <a:pt x="26287" y="182879"/>
                  </a:lnTo>
                  <a:lnTo>
                    <a:pt x="26376" y="184149"/>
                  </a:lnTo>
                  <a:lnTo>
                    <a:pt x="69505" y="184149"/>
                  </a:lnTo>
                  <a:lnTo>
                    <a:pt x="69645" y="182879"/>
                  </a:lnTo>
                  <a:close/>
                </a:path>
                <a:path w="259079" h="234950">
                  <a:moveTo>
                    <a:pt x="162685" y="182879"/>
                  </a:moveTo>
                  <a:lnTo>
                    <a:pt x="129513" y="182879"/>
                  </a:lnTo>
                  <a:lnTo>
                    <a:pt x="129398" y="184149"/>
                  </a:lnTo>
                  <a:lnTo>
                    <a:pt x="162710" y="184149"/>
                  </a:lnTo>
                  <a:lnTo>
                    <a:pt x="162685" y="182879"/>
                  </a:lnTo>
                  <a:close/>
                </a:path>
                <a:path w="259079" h="234950">
                  <a:moveTo>
                    <a:pt x="173899" y="181609"/>
                  </a:moveTo>
                  <a:lnTo>
                    <a:pt x="171943" y="181609"/>
                  </a:lnTo>
                  <a:lnTo>
                    <a:pt x="171867" y="182879"/>
                  </a:lnTo>
                  <a:lnTo>
                    <a:pt x="171207" y="182879"/>
                  </a:lnTo>
                  <a:lnTo>
                    <a:pt x="171257" y="184149"/>
                  </a:lnTo>
                  <a:lnTo>
                    <a:pt x="174077" y="184149"/>
                  </a:lnTo>
                  <a:lnTo>
                    <a:pt x="174013" y="182879"/>
                  </a:lnTo>
                  <a:lnTo>
                    <a:pt x="173899" y="181609"/>
                  </a:lnTo>
                  <a:close/>
                </a:path>
                <a:path w="259079" h="234950">
                  <a:moveTo>
                    <a:pt x="69594" y="181609"/>
                  </a:moveTo>
                  <a:lnTo>
                    <a:pt x="26084" y="181609"/>
                  </a:lnTo>
                  <a:lnTo>
                    <a:pt x="25995" y="182879"/>
                  </a:lnTo>
                  <a:lnTo>
                    <a:pt x="69518" y="182879"/>
                  </a:lnTo>
                  <a:lnTo>
                    <a:pt x="69594" y="181609"/>
                  </a:lnTo>
                  <a:close/>
                </a:path>
                <a:path w="259079" h="234950">
                  <a:moveTo>
                    <a:pt x="162393" y="181609"/>
                  </a:moveTo>
                  <a:lnTo>
                    <a:pt x="129716" y="181609"/>
                  </a:lnTo>
                  <a:lnTo>
                    <a:pt x="129665" y="182879"/>
                  </a:lnTo>
                  <a:lnTo>
                    <a:pt x="165212" y="182879"/>
                  </a:lnTo>
                  <a:lnTo>
                    <a:pt x="162393" y="181609"/>
                  </a:lnTo>
                  <a:close/>
                </a:path>
                <a:path w="259079" h="234950">
                  <a:moveTo>
                    <a:pt x="171524" y="181609"/>
                  </a:moveTo>
                  <a:lnTo>
                    <a:pt x="171359" y="182879"/>
                  </a:lnTo>
                  <a:lnTo>
                    <a:pt x="171689" y="182879"/>
                  </a:lnTo>
                  <a:lnTo>
                    <a:pt x="171524" y="181609"/>
                  </a:lnTo>
                  <a:close/>
                </a:path>
                <a:path w="259079" h="234950">
                  <a:moveTo>
                    <a:pt x="69746" y="180339"/>
                  </a:moveTo>
                  <a:lnTo>
                    <a:pt x="25652" y="180339"/>
                  </a:lnTo>
                  <a:lnTo>
                    <a:pt x="25703" y="181609"/>
                  </a:lnTo>
                  <a:lnTo>
                    <a:pt x="69835" y="181609"/>
                  </a:lnTo>
                  <a:lnTo>
                    <a:pt x="69746" y="180339"/>
                  </a:lnTo>
                  <a:close/>
                </a:path>
                <a:path w="259079" h="234950">
                  <a:moveTo>
                    <a:pt x="70724" y="180339"/>
                  </a:moveTo>
                  <a:lnTo>
                    <a:pt x="70127" y="180339"/>
                  </a:lnTo>
                  <a:lnTo>
                    <a:pt x="70165" y="181609"/>
                  </a:lnTo>
                  <a:lnTo>
                    <a:pt x="70458" y="181609"/>
                  </a:lnTo>
                  <a:lnTo>
                    <a:pt x="70724" y="180339"/>
                  </a:lnTo>
                  <a:close/>
                </a:path>
                <a:path w="259079" h="234950">
                  <a:moveTo>
                    <a:pt x="162253" y="180339"/>
                  </a:moveTo>
                  <a:lnTo>
                    <a:pt x="130224" y="180339"/>
                  </a:lnTo>
                  <a:lnTo>
                    <a:pt x="130122" y="181609"/>
                  </a:lnTo>
                  <a:lnTo>
                    <a:pt x="162253" y="181609"/>
                  </a:lnTo>
                  <a:lnTo>
                    <a:pt x="162253" y="180339"/>
                  </a:lnTo>
                  <a:close/>
                </a:path>
                <a:path w="259079" h="234950">
                  <a:moveTo>
                    <a:pt x="162393" y="180339"/>
                  </a:moveTo>
                  <a:lnTo>
                    <a:pt x="162253" y="180339"/>
                  </a:lnTo>
                  <a:lnTo>
                    <a:pt x="162253" y="181609"/>
                  </a:lnTo>
                  <a:lnTo>
                    <a:pt x="162393" y="180339"/>
                  </a:lnTo>
                  <a:close/>
                </a:path>
                <a:path w="259079" h="234950">
                  <a:moveTo>
                    <a:pt x="162406" y="180339"/>
                  </a:moveTo>
                  <a:lnTo>
                    <a:pt x="162253" y="181609"/>
                  </a:lnTo>
                  <a:lnTo>
                    <a:pt x="162406" y="181609"/>
                  </a:lnTo>
                  <a:lnTo>
                    <a:pt x="162406" y="180339"/>
                  </a:lnTo>
                  <a:close/>
                </a:path>
                <a:path w="259079" h="234950">
                  <a:moveTo>
                    <a:pt x="169365" y="180339"/>
                  </a:moveTo>
                  <a:lnTo>
                    <a:pt x="169238" y="180339"/>
                  </a:lnTo>
                  <a:lnTo>
                    <a:pt x="169213" y="181609"/>
                  </a:lnTo>
                  <a:lnTo>
                    <a:pt x="169378" y="181609"/>
                  </a:lnTo>
                  <a:lnTo>
                    <a:pt x="169365" y="180339"/>
                  </a:lnTo>
                  <a:close/>
                </a:path>
                <a:path w="259079" h="234950">
                  <a:moveTo>
                    <a:pt x="173378" y="180339"/>
                  </a:moveTo>
                  <a:lnTo>
                    <a:pt x="172477" y="180339"/>
                  </a:lnTo>
                  <a:lnTo>
                    <a:pt x="172553" y="181609"/>
                  </a:lnTo>
                  <a:lnTo>
                    <a:pt x="173734" y="181609"/>
                  </a:lnTo>
                  <a:lnTo>
                    <a:pt x="173378" y="180339"/>
                  </a:lnTo>
                  <a:close/>
                </a:path>
                <a:path w="259079" h="234950">
                  <a:moveTo>
                    <a:pt x="71359" y="179069"/>
                  </a:moveTo>
                  <a:lnTo>
                    <a:pt x="24941" y="179069"/>
                  </a:lnTo>
                  <a:lnTo>
                    <a:pt x="24941" y="180339"/>
                  </a:lnTo>
                  <a:lnTo>
                    <a:pt x="71105" y="180339"/>
                  </a:lnTo>
                  <a:lnTo>
                    <a:pt x="71359" y="179069"/>
                  </a:lnTo>
                  <a:close/>
                </a:path>
                <a:path w="259079" h="234950">
                  <a:moveTo>
                    <a:pt x="162380" y="177799"/>
                  </a:moveTo>
                  <a:lnTo>
                    <a:pt x="131227" y="177799"/>
                  </a:lnTo>
                  <a:lnTo>
                    <a:pt x="132141" y="179069"/>
                  </a:lnTo>
                  <a:lnTo>
                    <a:pt x="131037" y="180339"/>
                  </a:lnTo>
                  <a:lnTo>
                    <a:pt x="162367" y="180339"/>
                  </a:lnTo>
                  <a:lnTo>
                    <a:pt x="162317" y="179069"/>
                  </a:lnTo>
                  <a:lnTo>
                    <a:pt x="162380" y="177799"/>
                  </a:lnTo>
                  <a:close/>
                </a:path>
                <a:path w="259079" h="234950">
                  <a:moveTo>
                    <a:pt x="70153" y="177799"/>
                  </a:moveTo>
                  <a:lnTo>
                    <a:pt x="24344" y="177799"/>
                  </a:lnTo>
                  <a:lnTo>
                    <a:pt x="24382" y="179069"/>
                  </a:lnTo>
                  <a:lnTo>
                    <a:pt x="70153" y="179069"/>
                  </a:lnTo>
                  <a:lnTo>
                    <a:pt x="70153" y="177799"/>
                  </a:lnTo>
                  <a:close/>
                </a:path>
                <a:path w="259079" h="234950">
                  <a:moveTo>
                    <a:pt x="73010" y="176529"/>
                  </a:moveTo>
                  <a:lnTo>
                    <a:pt x="23734" y="176529"/>
                  </a:lnTo>
                  <a:lnTo>
                    <a:pt x="23836" y="177799"/>
                  </a:lnTo>
                  <a:lnTo>
                    <a:pt x="72820" y="177799"/>
                  </a:lnTo>
                  <a:lnTo>
                    <a:pt x="73010" y="176529"/>
                  </a:lnTo>
                  <a:close/>
                </a:path>
                <a:path w="259079" h="234950">
                  <a:moveTo>
                    <a:pt x="161834" y="176529"/>
                  </a:moveTo>
                  <a:lnTo>
                    <a:pt x="130630" y="176529"/>
                  </a:lnTo>
                  <a:lnTo>
                    <a:pt x="130821" y="177799"/>
                  </a:lnTo>
                  <a:lnTo>
                    <a:pt x="161999" y="177799"/>
                  </a:lnTo>
                  <a:lnTo>
                    <a:pt x="161834" y="176529"/>
                  </a:lnTo>
                  <a:close/>
                </a:path>
                <a:path w="259079" h="234950">
                  <a:moveTo>
                    <a:pt x="73848" y="175259"/>
                  </a:moveTo>
                  <a:lnTo>
                    <a:pt x="23264" y="175259"/>
                  </a:lnTo>
                  <a:lnTo>
                    <a:pt x="23429" y="176529"/>
                  </a:lnTo>
                  <a:lnTo>
                    <a:pt x="73544" y="176529"/>
                  </a:lnTo>
                  <a:lnTo>
                    <a:pt x="73848" y="175259"/>
                  </a:lnTo>
                  <a:close/>
                </a:path>
                <a:path w="259079" h="234950">
                  <a:moveTo>
                    <a:pt x="161326" y="175259"/>
                  </a:moveTo>
                  <a:lnTo>
                    <a:pt x="130325" y="175259"/>
                  </a:lnTo>
                  <a:lnTo>
                    <a:pt x="130427" y="176529"/>
                  </a:lnTo>
                  <a:lnTo>
                    <a:pt x="161301" y="176529"/>
                  </a:lnTo>
                  <a:lnTo>
                    <a:pt x="161326" y="175259"/>
                  </a:lnTo>
                  <a:close/>
                </a:path>
                <a:path w="259079" h="234950">
                  <a:moveTo>
                    <a:pt x="74280" y="173989"/>
                  </a:moveTo>
                  <a:lnTo>
                    <a:pt x="22858" y="173989"/>
                  </a:lnTo>
                  <a:lnTo>
                    <a:pt x="23048" y="175259"/>
                  </a:lnTo>
                  <a:lnTo>
                    <a:pt x="74064" y="175259"/>
                  </a:lnTo>
                  <a:lnTo>
                    <a:pt x="74280" y="173989"/>
                  </a:lnTo>
                  <a:close/>
                </a:path>
                <a:path w="259079" h="234950">
                  <a:moveTo>
                    <a:pt x="160932" y="173989"/>
                  </a:moveTo>
                  <a:lnTo>
                    <a:pt x="130681" y="173989"/>
                  </a:lnTo>
                  <a:lnTo>
                    <a:pt x="130668" y="175259"/>
                  </a:lnTo>
                  <a:lnTo>
                    <a:pt x="161021" y="175259"/>
                  </a:lnTo>
                  <a:lnTo>
                    <a:pt x="160932" y="173989"/>
                  </a:lnTo>
                  <a:close/>
                </a:path>
                <a:path w="259079" h="234950">
                  <a:moveTo>
                    <a:pt x="241869" y="172719"/>
                  </a:moveTo>
                  <a:lnTo>
                    <a:pt x="240549" y="172719"/>
                  </a:lnTo>
                  <a:lnTo>
                    <a:pt x="240714" y="173989"/>
                  </a:lnTo>
                  <a:lnTo>
                    <a:pt x="241742" y="173989"/>
                  </a:lnTo>
                  <a:lnTo>
                    <a:pt x="241933" y="175259"/>
                  </a:lnTo>
                  <a:lnTo>
                    <a:pt x="241869" y="172719"/>
                  </a:lnTo>
                  <a:close/>
                </a:path>
                <a:path w="259079" h="234950">
                  <a:moveTo>
                    <a:pt x="242166" y="174478"/>
                  </a:moveTo>
                  <a:lnTo>
                    <a:pt x="242073" y="175259"/>
                  </a:lnTo>
                  <a:lnTo>
                    <a:pt x="242166" y="174478"/>
                  </a:lnTo>
                  <a:close/>
                </a:path>
                <a:path w="259079" h="234950">
                  <a:moveTo>
                    <a:pt x="246924" y="173989"/>
                  </a:moveTo>
                  <a:lnTo>
                    <a:pt x="246951" y="175259"/>
                  </a:lnTo>
                  <a:lnTo>
                    <a:pt x="246924" y="173989"/>
                  </a:lnTo>
                  <a:close/>
                </a:path>
                <a:path w="259079" h="234950">
                  <a:moveTo>
                    <a:pt x="247148" y="175045"/>
                  </a:moveTo>
                  <a:lnTo>
                    <a:pt x="247000" y="175207"/>
                  </a:lnTo>
                  <a:lnTo>
                    <a:pt x="247148" y="175045"/>
                  </a:lnTo>
                  <a:close/>
                </a:path>
                <a:path w="259079" h="234950">
                  <a:moveTo>
                    <a:pt x="248169" y="172719"/>
                  </a:moveTo>
                  <a:lnTo>
                    <a:pt x="246759" y="172719"/>
                  </a:lnTo>
                  <a:lnTo>
                    <a:pt x="246813" y="173435"/>
                  </a:lnTo>
                  <a:lnTo>
                    <a:pt x="246924" y="173989"/>
                  </a:lnTo>
                  <a:lnTo>
                    <a:pt x="247864" y="173989"/>
                  </a:lnTo>
                  <a:lnTo>
                    <a:pt x="247148" y="175045"/>
                  </a:lnTo>
                  <a:lnTo>
                    <a:pt x="248118" y="173989"/>
                  </a:lnTo>
                  <a:lnTo>
                    <a:pt x="248169" y="172719"/>
                  </a:lnTo>
                  <a:close/>
                </a:path>
                <a:path w="259079" h="234950">
                  <a:moveTo>
                    <a:pt x="246670" y="172719"/>
                  </a:moveTo>
                  <a:lnTo>
                    <a:pt x="242263" y="172719"/>
                  </a:lnTo>
                  <a:lnTo>
                    <a:pt x="242166" y="174478"/>
                  </a:lnTo>
                  <a:lnTo>
                    <a:pt x="242225" y="173989"/>
                  </a:lnTo>
                  <a:lnTo>
                    <a:pt x="246855" y="173989"/>
                  </a:lnTo>
                  <a:lnTo>
                    <a:pt x="246813" y="173435"/>
                  </a:lnTo>
                  <a:lnTo>
                    <a:pt x="246670" y="172719"/>
                  </a:lnTo>
                  <a:close/>
                </a:path>
                <a:path w="259079" h="234950">
                  <a:moveTo>
                    <a:pt x="74407" y="172719"/>
                  </a:moveTo>
                  <a:lnTo>
                    <a:pt x="22083" y="172719"/>
                  </a:lnTo>
                  <a:lnTo>
                    <a:pt x="22325" y="173989"/>
                  </a:lnTo>
                  <a:lnTo>
                    <a:pt x="74407" y="173989"/>
                  </a:lnTo>
                  <a:lnTo>
                    <a:pt x="74407" y="172719"/>
                  </a:lnTo>
                  <a:close/>
                </a:path>
                <a:path w="259079" h="234950">
                  <a:moveTo>
                    <a:pt x="161072" y="172719"/>
                  </a:moveTo>
                  <a:lnTo>
                    <a:pt x="130084" y="172719"/>
                  </a:lnTo>
                  <a:lnTo>
                    <a:pt x="130351" y="173989"/>
                  </a:lnTo>
                  <a:lnTo>
                    <a:pt x="161072" y="173989"/>
                  </a:lnTo>
                  <a:lnTo>
                    <a:pt x="161072" y="172719"/>
                  </a:lnTo>
                  <a:close/>
                </a:path>
                <a:path w="259079" h="234950">
                  <a:moveTo>
                    <a:pt x="74255" y="171449"/>
                  </a:moveTo>
                  <a:lnTo>
                    <a:pt x="21461" y="171449"/>
                  </a:lnTo>
                  <a:lnTo>
                    <a:pt x="21601" y="172719"/>
                  </a:lnTo>
                  <a:lnTo>
                    <a:pt x="74318" y="172719"/>
                  </a:lnTo>
                  <a:lnTo>
                    <a:pt x="74255" y="171449"/>
                  </a:lnTo>
                  <a:close/>
                </a:path>
                <a:path w="259079" h="234950">
                  <a:moveTo>
                    <a:pt x="160843" y="171449"/>
                  </a:moveTo>
                  <a:lnTo>
                    <a:pt x="129678" y="171449"/>
                  </a:lnTo>
                  <a:lnTo>
                    <a:pt x="130033" y="172719"/>
                  </a:lnTo>
                  <a:lnTo>
                    <a:pt x="160907" y="172719"/>
                  </a:lnTo>
                  <a:lnTo>
                    <a:pt x="160843" y="171449"/>
                  </a:lnTo>
                  <a:close/>
                </a:path>
                <a:path w="259079" h="234950">
                  <a:moveTo>
                    <a:pt x="238009" y="171449"/>
                  </a:moveTo>
                  <a:lnTo>
                    <a:pt x="237856" y="172719"/>
                  </a:lnTo>
                  <a:lnTo>
                    <a:pt x="238021" y="172719"/>
                  </a:lnTo>
                  <a:lnTo>
                    <a:pt x="238009" y="171449"/>
                  </a:lnTo>
                  <a:close/>
                </a:path>
                <a:path w="259079" h="234950">
                  <a:moveTo>
                    <a:pt x="238415" y="171449"/>
                  </a:moveTo>
                  <a:lnTo>
                    <a:pt x="238288" y="171449"/>
                  </a:lnTo>
                  <a:lnTo>
                    <a:pt x="238136" y="172719"/>
                  </a:lnTo>
                  <a:lnTo>
                    <a:pt x="238275" y="172719"/>
                  </a:lnTo>
                  <a:lnTo>
                    <a:pt x="238415" y="171449"/>
                  </a:lnTo>
                  <a:close/>
                </a:path>
                <a:path w="259079" h="234950">
                  <a:moveTo>
                    <a:pt x="241679" y="171449"/>
                  </a:moveTo>
                  <a:lnTo>
                    <a:pt x="238542" y="171449"/>
                  </a:lnTo>
                  <a:lnTo>
                    <a:pt x="238682" y="172719"/>
                  </a:lnTo>
                  <a:lnTo>
                    <a:pt x="241781" y="172719"/>
                  </a:lnTo>
                  <a:lnTo>
                    <a:pt x="241679" y="171449"/>
                  </a:lnTo>
                  <a:close/>
                </a:path>
                <a:path w="259079" h="234950">
                  <a:moveTo>
                    <a:pt x="243901" y="171449"/>
                  </a:moveTo>
                  <a:lnTo>
                    <a:pt x="243787" y="172719"/>
                  </a:lnTo>
                  <a:lnTo>
                    <a:pt x="244016" y="172719"/>
                  </a:lnTo>
                  <a:lnTo>
                    <a:pt x="243901" y="171449"/>
                  </a:lnTo>
                  <a:close/>
                </a:path>
                <a:path w="259079" h="234950">
                  <a:moveTo>
                    <a:pt x="245324" y="171449"/>
                  </a:moveTo>
                  <a:lnTo>
                    <a:pt x="244194" y="171449"/>
                  </a:lnTo>
                  <a:lnTo>
                    <a:pt x="244092" y="172719"/>
                  </a:lnTo>
                  <a:lnTo>
                    <a:pt x="245438" y="172719"/>
                  </a:lnTo>
                  <a:lnTo>
                    <a:pt x="245324" y="171449"/>
                  </a:lnTo>
                  <a:close/>
                </a:path>
                <a:path w="259079" h="234950">
                  <a:moveTo>
                    <a:pt x="247457" y="171449"/>
                  </a:moveTo>
                  <a:lnTo>
                    <a:pt x="247140" y="171449"/>
                  </a:lnTo>
                  <a:lnTo>
                    <a:pt x="247102" y="172719"/>
                  </a:lnTo>
                  <a:lnTo>
                    <a:pt x="247546" y="172719"/>
                  </a:lnTo>
                  <a:lnTo>
                    <a:pt x="247457" y="171449"/>
                  </a:lnTo>
                  <a:close/>
                </a:path>
                <a:path w="259079" h="234950">
                  <a:moveTo>
                    <a:pt x="73963" y="170179"/>
                  </a:moveTo>
                  <a:lnTo>
                    <a:pt x="20318" y="170179"/>
                  </a:lnTo>
                  <a:lnTo>
                    <a:pt x="20229" y="171449"/>
                  </a:lnTo>
                  <a:lnTo>
                    <a:pt x="74077" y="171449"/>
                  </a:lnTo>
                  <a:lnTo>
                    <a:pt x="73963" y="170179"/>
                  </a:lnTo>
                  <a:close/>
                </a:path>
                <a:path w="259079" h="234950">
                  <a:moveTo>
                    <a:pt x="160475" y="170179"/>
                  </a:moveTo>
                  <a:lnTo>
                    <a:pt x="129360" y="170179"/>
                  </a:lnTo>
                  <a:lnTo>
                    <a:pt x="129551" y="171449"/>
                  </a:lnTo>
                  <a:lnTo>
                    <a:pt x="160348" y="171449"/>
                  </a:lnTo>
                  <a:lnTo>
                    <a:pt x="160475" y="170179"/>
                  </a:lnTo>
                  <a:close/>
                </a:path>
                <a:path w="259079" h="234950">
                  <a:moveTo>
                    <a:pt x="160996" y="170179"/>
                  </a:moveTo>
                  <a:lnTo>
                    <a:pt x="160882" y="171449"/>
                  </a:lnTo>
                  <a:lnTo>
                    <a:pt x="160996" y="170179"/>
                  </a:lnTo>
                  <a:close/>
                </a:path>
                <a:path w="259079" h="234950">
                  <a:moveTo>
                    <a:pt x="237132" y="170179"/>
                  </a:moveTo>
                  <a:lnTo>
                    <a:pt x="236967" y="170179"/>
                  </a:lnTo>
                  <a:lnTo>
                    <a:pt x="237107" y="171449"/>
                  </a:lnTo>
                  <a:lnTo>
                    <a:pt x="237132" y="170179"/>
                  </a:lnTo>
                  <a:close/>
                </a:path>
                <a:path w="259079" h="234950">
                  <a:moveTo>
                    <a:pt x="238606" y="168909"/>
                  </a:moveTo>
                  <a:lnTo>
                    <a:pt x="235710" y="168909"/>
                  </a:lnTo>
                  <a:lnTo>
                    <a:pt x="236205" y="170179"/>
                  </a:lnTo>
                  <a:lnTo>
                    <a:pt x="238301" y="170179"/>
                  </a:lnTo>
                  <a:lnTo>
                    <a:pt x="238364" y="171449"/>
                  </a:lnTo>
                  <a:lnTo>
                    <a:pt x="238606" y="170179"/>
                  </a:lnTo>
                  <a:lnTo>
                    <a:pt x="238606" y="168909"/>
                  </a:lnTo>
                  <a:close/>
                </a:path>
                <a:path w="259079" h="234950">
                  <a:moveTo>
                    <a:pt x="246594" y="170179"/>
                  </a:moveTo>
                  <a:lnTo>
                    <a:pt x="246429" y="170179"/>
                  </a:lnTo>
                  <a:lnTo>
                    <a:pt x="246441" y="171449"/>
                  </a:lnTo>
                  <a:lnTo>
                    <a:pt x="246594" y="170179"/>
                  </a:lnTo>
                  <a:close/>
                </a:path>
                <a:path w="259079" h="234950">
                  <a:moveTo>
                    <a:pt x="71956" y="168909"/>
                  </a:moveTo>
                  <a:lnTo>
                    <a:pt x="20178" y="168909"/>
                  </a:lnTo>
                  <a:lnTo>
                    <a:pt x="20445" y="170179"/>
                  </a:lnTo>
                  <a:lnTo>
                    <a:pt x="72070" y="170179"/>
                  </a:lnTo>
                  <a:lnTo>
                    <a:pt x="71956" y="168909"/>
                  </a:lnTo>
                  <a:close/>
                </a:path>
                <a:path w="259079" h="234950">
                  <a:moveTo>
                    <a:pt x="160843" y="168909"/>
                  </a:moveTo>
                  <a:lnTo>
                    <a:pt x="128814" y="168909"/>
                  </a:lnTo>
                  <a:lnTo>
                    <a:pt x="129030" y="170179"/>
                  </a:lnTo>
                  <a:lnTo>
                    <a:pt x="160716" y="170179"/>
                  </a:lnTo>
                  <a:lnTo>
                    <a:pt x="160843" y="168909"/>
                  </a:lnTo>
                  <a:close/>
                </a:path>
                <a:path w="259079" h="234950">
                  <a:moveTo>
                    <a:pt x="161364" y="168909"/>
                  </a:moveTo>
                  <a:lnTo>
                    <a:pt x="161390" y="170179"/>
                  </a:lnTo>
                  <a:lnTo>
                    <a:pt x="161364" y="168909"/>
                  </a:lnTo>
                  <a:close/>
                </a:path>
                <a:path w="259079" h="234950">
                  <a:moveTo>
                    <a:pt x="161580" y="168909"/>
                  </a:moveTo>
                  <a:lnTo>
                    <a:pt x="161478" y="170179"/>
                  </a:lnTo>
                  <a:lnTo>
                    <a:pt x="161580" y="168909"/>
                  </a:lnTo>
                  <a:close/>
                </a:path>
                <a:path w="259079" h="234950">
                  <a:moveTo>
                    <a:pt x="70432" y="167639"/>
                  </a:moveTo>
                  <a:lnTo>
                    <a:pt x="20699" y="167639"/>
                  </a:lnTo>
                  <a:lnTo>
                    <a:pt x="20305" y="168909"/>
                  </a:lnTo>
                  <a:lnTo>
                    <a:pt x="70686" y="168909"/>
                  </a:lnTo>
                  <a:lnTo>
                    <a:pt x="70432" y="167639"/>
                  </a:lnTo>
                  <a:close/>
                </a:path>
                <a:path w="259079" h="234950">
                  <a:moveTo>
                    <a:pt x="161529" y="167639"/>
                  </a:moveTo>
                  <a:lnTo>
                    <a:pt x="127938" y="167639"/>
                  </a:lnTo>
                  <a:lnTo>
                    <a:pt x="128331" y="168909"/>
                  </a:lnTo>
                  <a:lnTo>
                    <a:pt x="161148" y="168909"/>
                  </a:lnTo>
                  <a:lnTo>
                    <a:pt x="161529" y="167639"/>
                  </a:lnTo>
                  <a:close/>
                </a:path>
                <a:path w="259079" h="234950">
                  <a:moveTo>
                    <a:pt x="238656" y="167639"/>
                  </a:moveTo>
                  <a:lnTo>
                    <a:pt x="234503" y="167639"/>
                  </a:lnTo>
                  <a:lnTo>
                    <a:pt x="234707" y="168909"/>
                  </a:lnTo>
                  <a:lnTo>
                    <a:pt x="238542" y="168909"/>
                  </a:lnTo>
                  <a:lnTo>
                    <a:pt x="238656" y="167639"/>
                  </a:lnTo>
                  <a:close/>
                </a:path>
                <a:path w="259079" h="234950">
                  <a:moveTo>
                    <a:pt x="250353" y="167639"/>
                  </a:moveTo>
                  <a:lnTo>
                    <a:pt x="248778" y="167639"/>
                  </a:lnTo>
                  <a:lnTo>
                    <a:pt x="248804" y="168909"/>
                  </a:lnTo>
                  <a:lnTo>
                    <a:pt x="250353" y="167639"/>
                  </a:lnTo>
                  <a:close/>
                </a:path>
                <a:path w="259079" h="234950">
                  <a:moveTo>
                    <a:pt x="61885" y="166369"/>
                  </a:moveTo>
                  <a:lnTo>
                    <a:pt x="21791" y="166369"/>
                  </a:lnTo>
                  <a:lnTo>
                    <a:pt x="21715" y="167639"/>
                  </a:lnTo>
                  <a:lnTo>
                    <a:pt x="61885" y="167639"/>
                  </a:lnTo>
                  <a:lnTo>
                    <a:pt x="61885" y="166369"/>
                  </a:lnTo>
                  <a:close/>
                </a:path>
                <a:path w="259079" h="234950">
                  <a:moveTo>
                    <a:pt x="63384" y="166369"/>
                  </a:moveTo>
                  <a:lnTo>
                    <a:pt x="63015" y="166369"/>
                  </a:lnTo>
                  <a:lnTo>
                    <a:pt x="61885" y="167639"/>
                  </a:lnTo>
                  <a:lnTo>
                    <a:pt x="63473" y="167639"/>
                  </a:lnTo>
                  <a:lnTo>
                    <a:pt x="63384" y="166369"/>
                  </a:lnTo>
                  <a:close/>
                </a:path>
                <a:path w="259079" h="234950">
                  <a:moveTo>
                    <a:pt x="68984" y="166369"/>
                  </a:moveTo>
                  <a:lnTo>
                    <a:pt x="63625" y="166369"/>
                  </a:lnTo>
                  <a:lnTo>
                    <a:pt x="63536" y="167639"/>
                  </a:lnTo>
                  <a:lnTo>
                    <a:pt x="69162" y="167639"/>
                  </a:lnTo>
                  <a:lnTo>
                    <a:pt x="68984" y="166369"/>
                  </a:lnTo>
                  <a:close/>
                </a:path>
                <a:path w="259079" h="234950">
                  <a:moveTo>
                    <a:pt x="161974" y="166369"/>
                  </a:moveTo>
                  <a:lnTo>
                    <a:pt x="127150" y="166369"/>
                  </a:lnTo>
                  <a:lnTo>
                    <a:pt x="127417" y="167639"/>
                  </a:lnTo>
                  <a:lnTo>
                    <a:pt x="161872" y="167639"/>
                  </a:lnTo>
                  <a:lnTo>
                    <a:pt x="161974" y="166369"/>
                  </a:lnTo>
                  <a:close/>
                </a:path>
                <a:path w="259079" h="234950">
                  <a:moveTo>
                    <a:pt x="232243" y="166369"/>
                  </a:moveTo>
                  <a:lnTo>
                    <a:pt x="232141" y="167639"/>
                  </a:lnTo>
                  <a:lnTo>
                    <a:pt x="232243" y="166369"/>
                  </a:lnTo>
                  <a:close/>
                </a:path>
                <a:path w="259079" h="234950">
                  <a:moveTo>
                    <a:pt x="237539" y="166369"/>
                  </a:moveTo>
                  <a:lnTo>
                    <a:pt x="233576" y="166369"/>
                  </a:lnTo>
                  <a:lnTo>
                    <a:pt x="233856" y="167639"/>
                  </a:lnTo>
                  <a:lnTo>
                    <a:pt x="237602" y="167639"/>
                  </a:lnTo>
                  <a:lnTo>
                    <a:pt x="237539" y="166369"/>
                  </a:lnTo>
                  <a:close/>
                </a:path>
                <a:path w="259079" h="234950">
                  <a:moveTo>
                    <a:pt x="238796" y="166369"/>
                  </a:moveTo>
                  <a:lnTo>
                    <a:pt x="238034" y="166369"/>
                  </a:lnTo>
                  <a:lnTo>
                    <a:pt x="237907" y="167639"/>
                  </a:lnTo>
                  <a:lnTo>
                    <a:pt x="238809" y="167639"/>
                  </a:lnTo>
                  <a:lnTo>
                    <a:pt x="238796" y="166369"/>
                  </a:lnTo>
                  <a:close/>
                </a:path>
                <a:path w="259079" h="234950">
                  <a:moveTo>
                    <a:pt x="240866" y="166369"/>
                  </a:moveTo>
                  <a:lnTo>
                    <a:pt x="240650" y="166369"/>
                  </a:lnTo>
                  <a:lnTo>
                    <a:pt x="240625" y="167639"/>
                  </a:lnTo>
                  <a:lnTo>
                    <a:pt x="240866" y="166369"/>
                  </a:lnTo>
                  <a:close/>
                </a:path>
                <a:path w="259079" h="234950">
                  <a:moveTo>
                    <a:pt x="241273" y="166369"/>
                  </a:moveTo>
                  <a:lnTo>
                    <a:pt x="241006" y="166369"/>
                  </a:lnTo>
                  <a:lnTo>
                    <a:pt x="241044" y="167639"/>
                  </a:lnTo>
                  <a:lnTo>
                    <a:pt x="241273" y="166369"/>
                  </a:lnTo>
                  <a:close/>
                </a:path>
                <a:path w="259079" h="234950">
                  <a:moveTo>
                    <a:pt x="246905" y="167115"/>
                  </a:moveTo>
                  <a:lnTo>
                    <a:pt x="246873" y="167639"/>
                  </a:lnTo>
                  <a:lnTo>
                    <a:pt x="247305" y="167639"/>
                  </a:lnTo>
                  <a:lnTo>
                    <a:pt x="247204" y="167279"/>
                  </a:lnTo>
                  <a:lnTo>
                    <a:pt x="246905" y="167115"/>
                  </a:lnTo>
                  <a:close/>
                </a:path>
                <a:path w="259079" h="234950">
                  <a:moveTo>
                    <a:pt x="250645" y="166369"/>
                  </a:moveTo>
                  <a:lnTo>
                    <a:pt x="246949" y="166369"/>
                  </a:lnTo>
                  <a:lnTo>
                    <a:pt x="247204" y="167279"/>
                  </a:lnTo>
                  <a:lnTo>
                    <a:pt x="247864" y="167639"/>
                  </a:lnTo>
                  <a:lnTo>
                    <a:pt x="250467" y="167639"/>
                  </a:lnTo>
                  <a:lnTo>
                    <a:pt x="250645" y="166369"/>
                  </a:lnTo>
                  <a:close/>
                </a:path>
                <a:path w="259079" h="234950">
                  <a:moveTo>
                    <a:pt x="246949" y="166369"/>
                  </a:moveTo>
                  <a:lnTo>
                    <a:pt x="245540" y="166369"/>
                  </a:lnTo>
                  <a:lnTo>
                    <a:pt x="246905" y="167115"/>
                  </a:lnTo>
                  <a:lnTo>
                    <a:pt x="246949" y="166369"/>
                  </a:lnTo>
                  <a:close/>
                </a:path>
                <a:path w="259079" h="234950">
                  <a:moveTo>
                    <a:pt x="21867" y="165099"/>
                  </a:moveTo>
                  <a:lnTo>
                    <a:pt x="20648" y="165099"/>
                  </a:lnTo>
                  <a:lnTo>
                    <a:pt x="20762" y="166369"/>
                  </a:lnTo>
                  <a:lnTo>
                    <a:pt x="21880" y="166369"/>
                  </a:lnTo>
                  <a:lnTo>
                    <a:pt x="21867" y="165099"/>
                  </a:lnTo>
                  <a:close/>
                </a:path>
                <a:path w="259079" h="234950">
                  <a:moveTo>
                    <a:pt x="57313" y="165099"/>
                  </a:moveTo>
                  <a:lnTo>
                    <a:pt x="21931" y="165099"/>
                  </a:lnTo>
                  <a:lnTo>
                    <a:pt x="21956" y="166369"/>
                  </a:lnTo>
                  <a:lnTo>
                    <a:pt x="57262" y="166369"/>
                  </a:lnTo>
                  <a:lnTo>
                    <a:pt x="57313" y="165099"/>
                  </a:lnTo>
                  <a:close/>
                </a:path>
                <a:path w="259079" h="234950">
                  <a:moveTo>
                    <a:pt x="62863" y="165099"/>
                  </a:moveTo>
                  <a:lnTo>
                    <a:pt x="57669" y="165099"/>
                  </a:lnTo>
                  <a:lnTo>
                    <a:pt x="57427" y="166369"/>
                  </a:lnTo>
                  <a:lnTo>
                    <a:pt x="62965" y="166369"/>
                  </a:lnTo>
                  <a:lnTo>
                    <a:pt x="62863" y="165099"/>
                  </a:lnTo>
                  <a:close/>
                </a:path>
                <a:path w="259079" h="234950">
                  <a:moveTo>
                    <a:pt x="63282" y="165099"/>
                  </a:moveTo>
                  <a:lnTo>
                    <a:pt x="63066" y="165099"/>
                  </a:lnTo>
                  <a:lnTo>
                    <a:pt x="62965" y="166369"/>
                  </a:lnTo>
                  <a:lnTo>
                    <a:pt x="63295" y="166369"/>
                  </a:lnTo>
                  <a:lnTo>
                    <a:pt x="63282" y="165099"/>
                  </a:lnTo>
                  <a:close/>
                </a:path>
                <a:path w="259079" h="234950">
                  <a:moveTo>
                    <a:pt x="162787" y="165099"/>
                  </a:moveTo>
                  <a:lnTo>
                    <a:pt x="126249" y="165099"/>
                  </a:lnTo>
                  <a:lnTo>
                    <a:pt x="126299" y="166369"/>
                  </a:lnTo>
                  <a:lnTo>
                    <a:pt x="162698" y="166369"/>
                  </a:lnTo>
                  <a:lnTo>
                    <a:pt x="162787" y="165099"/>
                  </a:lnTo>
                  <a:close/>
                </a:path>
                <a:path w="259079" h="234950">
                  <a:moveTo>
                    <a:pt x="231532" y="165099"/>
                  </a:moveTo>
                  <a:lnTo>
                    <a:pt x="231379" y="165099"/>
                  </a:lnTo>
                  <a:lnTo>
                    <a:pt x="231557" y="166369"/>
                  </a:lnTo>
                  <a:lnTo>
                    <a:pt x="231532" y="165099"/>
                  </a:lnTo>
                  <a:close/>
                </a:path>
                <a:path w="259079" h="234950">
                  <a:moveTo>
                    <a:pt x="237374" y="165099"/>
                  </a:moveTo>
                  <a:lnTo>
                    <a:pt x="232725" y="165099"/>
                  </a:lnTo>
                  <a:lnTo>
                    <a:pt x="232840" y="166369"/>
                  </a:lnTo>
                  <a:lnTo>
                    <a:pt x="237183" y="166369"/>
                  </a:lnTo>
                  <a:lnTo>
                    <a:pt x="237374" y="165099"/>
                  </a:lnTo>
                  <a:close/>
                </a:path>
                <a:path w="259079" h="234950">
                  <a:moveTo>
                    <a:pt x="251050" y="165099"/>
                  </a:moveTo>
                  <a:lnTo>
                    <a:pt x="243546" y="165099"/>
                  </a:lnTo>
                  <a:lnTo>
                    <a:pt x="243673" y="166369"/>
                  </a:lnTo>
                  <a:lnTo>
                    <a:pt x="250975" y="166369"/>
                  </a:lnTo>
                  <a:lnTo>
                    <a:pt x="251050" y="165099"/>
                  </a:lnTo>
                  <a:close/>
                </a:path>
                <a:path w="259079" h="234950">
                  <a:moveTo>
                    <a:pt x="53478" y="163829"/>
                  </a:moveTo>
                  <a:lnTo>
                    <a:pt x="20813" y="163829"/>
                  </a:lnTo>
                  <a:lnTo>
                    <a:pt x="20762" y="165099"/>
                  </a:lnTo>
                  <a:lnTo>
                    <a:pt x="53325" y="165099"/>
                  </a:lnTo>
                  <a:lnTo>
                    <a:pt x="53478" y="163829"/>
                  </a:lnTo>
                  <a:close/>
                </a:path>
                <a:path w="259079" h="234950">
                  <a:moveTo>
                    <a:pt x="53668" y="163829"/>
                  </a:moveTo>
                  <a:lnTo>
                    <a:pt x="53478" y="163829"/>
                  </a:lnTo>
                  <a:lnTo>
                    <a:pt x="53325" y="165099"/>
                  </a:lnTo>
                  <a:lnTo>
                    <a:pt x="53668" y="163829"/>
                  </a:lnTo>
                  <a:close/>
                </a:path>
                <a:path w="259079" h="234950">
                  <a:moveTo>
                    <a:pt x="54138" y="163829"/>
                  </a:moveTo>
                  <a:lnTo>
                    <a:pt x="53668" y="163829"/>
                  </a:lnTo>
                  <a:lnTo>
                    <a:pt x="53440" y="165099"/>
                  </a:lnTo>
                  <a:lnTo>
                    <a:pt x="53630" y="165099"/>
                  </a:lnTo>
                  <a:lnTo>
                    <a:pt x="54138" y="163829"/>
                  </a:lnTo>
                  <a:close/>
                </a:path>
                <a:path w="259079" h="234950">
                  <a:moveTo>
                    <a:pt x="55764" y="163829"/>
                  </a:moveTo>
                  <a:lnTo>
                    <a:pt x="54824" y="163829"/>
                  </a:lnTo>
                  <a:lnTo>
                    <a:pt x="54468" y="165099"/>
                  </a:lnTo>
                  <a:lnTo>
                    <a:pt x="55827" y="165099"/>
                  </a:lnTo>
                  <a:lnTo>
                    <a:pt x="55764" y="163829"/>
                  </a:lnTo>
                  <a:close/>
                </a:path>
                <a:path w="259079" h="234950">
                  <a:moveTo>
                    <a:pt x="58100" y="163829"/>
                  </a:moveTo>
                  <a:lnTo>
                    <a:pt x="55853" y="163829"/>
                  </a:lnTo>
                  <a:lnTo>
                    <a:pt x="55954" y="165099"/>
                  </a:lnTo>
                  <a:lnTo>
                    <a:pt x="57999" y="165099"/>
                  </a:lnTo>
                  <a:lnTo>
                    <a:pt x="58100" y="163829"/>
                  </a:lnTo>
                  <a:close/>
                </a:path>
                <a:path w="259079" h="234950">
                  <a:moveTo>
                    <a:pt x="62037" y="163829"/>
                  </a:moveTo>
                  <a:lnTo>
                    <a:pt x="58520" y="163829"/>
                  </a:lnTo>
                  <a:lnTo>
                    <a:pt x="58545" y="165099"/>
                  </a:lnTo>
                  <a:lnTo>
                    <a:pt x="62164" y="165099"/>
                  </a:lnTo>
                  <a:lnTo>
                    <a:pt x="62037" y="163829"/>
                  </a:lnTo>
                  <a:close/>
                </a:path>
                <a:path w="259079" h="234950">
                  <a:moveTo>
                    <a:pt x="125708" y="164192"/>
                  </a:moveTo>
                  <a:lnTo>
                    <a:pt x="125880" y="165099"/>
                  </a:lnTo>
                  <a:lnTo>
                    <a:pt x="125708" y="164192"/>
                  </a:lnTo>
                  <a:close/>
                </a:path>
                <a:path w="259079" h="234950">
                  <a:moveTo>
                    <a:pt x="125913" y="164980"/>
                  </a:moveTo>
                  <a:close/>
                </a:path>
                <a:path w="259079" h="234950">
                  <a:moveTo>
                    <a:pt x="163891" y="163829"/>
                  </a:moveTo>
                  <a:lnTo>
                    <a:pt x="125982" y="163829"/>
                  </a:lnTo>
                  <a:lnTo>
                    <a:pt x="125944" y="165099"/>
                  </a:lnTo>
                  <a:lnTo>
                    <a:pt x="163764" y="165099"/>
                  </a:lnTo>
                  <a:lnTo>
                    <a:pt x="163891" y="163829"/>
                  </a:lnTo>
                  <a:close/>
                </a:path>
                <a:path w="259079" h="234950">
                  <a:moveTo>
                    <a:pt x="230732" y="163829"/>
                  </a:moveTo>
                  <a:lnTo>
                    <a:pt x="230135" y="163829"/>
                  </a:lnTo>
                  <a:lnTo>
                    <a:pt x="230363" y="165099"/>
                  </a:lnTo>
                  <a:lnTo>
                    <a:pt x="230732" y="165099"/>
                  </a:lnTo>
                  <a:lnTo>
                    <a:pt x="230732" y="163829"/>
                  </a:lnTo>
                  <a:close/>
                </a:path>
                <a:path w="259079" h="234950">
                  <a:moveTo>
                    <a:pt x="236853" y="163829"/>
                  </a:moveTo>
                  <a:lnTo>
                    <a:pt x="232306" y="163829"/>
                  </a:lnTo>
                  <a:lnTo>
                    <a:pt x="232738" y="165099"/>
                  </a:lnTo>
                  <a:lnTo>
                    <a:pt x="236967" y="165099"/>
                  </a:lnTo>
                  <a:lnTo>
                    <a:pt x="236853" y="163829"/>
                  </a:lnTo>
                  <a:close/>
                </a:path>
                <a:path w="259079" h="234950">
                  <a:moveTo>
                    <a:pt x="238987" y="163829"/>
                  </a:moveTo>
                  <a:lnTo>
                    <a:pt x="238491" y="163829"/>
                  </a:lnTo>
                  <a:lnTo>
                    <a:pt x="238517" y="165099"/>
                  </a:lnTo>
                  <a:lnTo>
                    <a:pt x="239164" y="165099"/>
                  </a:lnTo>
                  <a:lnTo>
                    <a:pt x="238987" y="163829"/>
                  </a:lnTo>
                  <a:close/>
                </a:path>
                <a:path w="259079" h="234950">
                  <a:moveTo>
                    <a:pt x="251242" y="163829"/>
                  </a:moveTo>
                  <a:lnTo>
                    <a:pt x="243432" y="163829"/>
                  </a:lnTo>
                  <a:lnTo>
                    <a:pt x="243444" y="165099"/>
                  </a:lnTo>
                  <a:lnTo>
                    <a:pt x="251115" y="165099"/>
                  </a:lnTo>
                  <a:lnTo>
                    <a:pt x="251242" y="163829"/>
                  </a:lnTo>
                  <a:close/>
                </a:path>
                <a:path w="259079" h="234950">
                  <a:moveTo>
                    <a:pt x="125639" y="163829"/>
                  </a:moveTo>
                  <a:lnTo>
                    <a:pt x="125708" y="164192"/>
                  </a:lnTo>
                  <a:lnTo>
                    <a:pt x="125639" y="163829"/>
                  </a:lnTo>
                  <a:close/>
                </a:path>
                <a:path w="259079" h="234950">
                  <a:moveTo>
                    <a:pt x="9142" y="162559"/>
                  </a:moveTo>
                  <a:lnTo>
                    <a:pt x="8556" y="162559"/>
                  </a:lnTo>
                  <a:lnTo>
                    <a:pt x="8650" y="163829"/>
                  </a:lnTo>
                  <a:lnTo>
                    <a:pt x="9015" y="163829"/>
                  </a:lnTo>
                  <a:lnTo>
                    <a:pt x="9142" y="162559"/>
                  </a:lnTo>
                  <a:close/>
                </a:path>
                <a:path w="259079" h="234950">
                  <a:moveTo>
                    <a:pt x="9764" y="162559"/>
                  </a:moveTo>
                  <a:lnTo>
                    <a:pt x="9536" y="162559"/>
                  </a:lnTo>
                  <a:lnTo>
                    <a:pt x="9459" y="163829"/>
                  </a:lnTo>
                  <a:lnTo>
                    <a:pt x="9866" y="163829"/>
                  </a:lnTo>
                  <a:lnTo>
                    <a:pt x="9764" y="162559"/>
                  </a:lnTo>
                  <a:close/>
                </a:path>
                <a:path w="259079" h="234950">
                  <a:moveTo>
                    <a:pt x="55002" y="162559"/>
                  </a:moveTo>
                  <a:lnTo>
                    <a:pt x="21182" y="162559"/>
                  </a:lnTo>
                  <a:lnTo>
                    <a:pt x="21296" y="163829"/>
                  </a:lnTo>
                  <a:lnTo>
                    <a:pt x="54925" y="163829"/>
                  </a:lnTo>
                  <a:lnTo>
                    <a:pt x="55002" y="162559"/>
                  </a:lnTo>
                  <a:close/>
                </a:path>
                <a:path w="259079" h="234950">
                  <a:moveTo>
                    <a:pt x="58570" y="162559"/>
                  </a:moveTo>
                  <a:lnTo>
                    <a:pt x="55903" y="162559"/>
                  </a:lnTo>
                  <a:lnTo>
                    <a:pt x="55929" y="163829"/>
                  </a:lnTo>
                  <a:lnTo>
                    <a:pt x="58494" y="163829"/>
                  </a:lnTo>
                  <a:lnTo>
                    <a:pt x="58570" y="162559"/>
                  </a:lnTo>
                  <a:close/>
                </a:path>
                <a:path w="259079" h="234950">
                  <a:moveTo>
                    <a:pt x="164539" y="162559"/>
                  </a:moveTo>
                  <a:lnTo>
                    <a:pt x="125918" y="162559"/>
                  </a:lnTo>
                  <a:lnTo>
                    <a:pt x="125741" y="163829"/>
                  </a:lnTo>
                  <a:lnTo>
                    <a:pt x="164336" y="163829"/>
                  </a:lnTo>
                  <a:lnTo>
                    <a:pt x="164539" y="162559"/>
                  </a:lnTo>
                  <a:close/>
                </a:path>
                <a:path w="259079" h="234950">
                  <a:moveTo>
                    <a:pt x="230020" y="162559"/>
                  </a:moveTo>
                  <a:lnTo>
                    <a:pt x="229804" y="162559"/>
                  </a:lnTo>
                  <a:lnTo>
                    <a:pt x="229766" y="163829"/>
                  </a:lnTo>
                  <a:lnTo>
                    <a:pt x="229944" y="163829"/>
                  </a:lnTo>
                  <a:lnTo>
                    <a:pt x="230020" y="162559"/>
                  </a:lnTo>
                  <a:close/>
                </a:path>
                <a:path w="259079" h="234950">
                  <a:moveTo>
                    <a:pt x="235837" y="162559"/>
                  </a:moveTo>
                  <a:lnTo>
                    <a:pt x="231582" y="162559"/>
                  </a:lnTo>
                  <a:lnTo>
                    <a:pt x="231849" y="163829"/>
                  </a:lnTo>
                  <a:lnTo>
                    <a:pt x="235748" y="163829"/>
                  </a:lnTo>
                  <a:lnTo>
                    <a:pt x="235837" y="162559"/>
                  </a:lnTo>
                  <a:close/>
                </a:path>
                <a:path w="259079" h="234950">
                  <a:moveTo>
                    <a:pt x="237094" y="162559"/>
                  </a:moveTo>
                  <a:lnTo>
                    <a:pt x="236701" y="162559"/>
                  </a:lnTo>
                  <a:lnTo>
                    <a:pt x="236789" y="163829"/>
                  </a:lnTo>
                  <a:lnTo>
                    <a:pt x="236993" y="163829"/>
                  </a:lnTo>
                  <a:lnTo>
                    <a:pt x="237094" y="162559"/>
                  </a:lnTo>
                  <a:close/>
                </a:path>
                <a:path w="259079" h="234950">
                  <a:moveTo>
                    <a:pt x="252496" y="158749"/>
                  </a:moveTo>
                  <a:lnTo>
                    <a:pt x="247623" y="158749"/>
                  </a:lnTo>
                  <a:lnTo>
                    <a:pt x="247292" y="160019"/>
                  </a:lnTo>
                  <a:lnTo>
                    <a:pt x="246581" y="160019"/>
                  </a:lnTo>
                  <a:lnTo>
                    <a:pt x="246022" y="161289"/>
                  </a:lnTo>
                  <a:lnTo>
                    <a:pt x="245425" y="161289"/>
                  </a:lnTo>
                  <a:lnTo>
                    <a:pt x="245222" y="162559"/>
                  </a:lnTo>
                  <a:lnTo>
                    <a:pt x="242390" y="162559"/>
                  </a:lnTo>
                  <a:lnTo>
                    <a:pt x="242543" y="163829"/>
                  </a:lnTo>
                  <a:lnTo>
                    <a:pt x="251360" y="163829"/>
                  </a:lnTo>
                  <a:lnTo>
                    <a:pt x="252496" y="158749"/>
                  </a:lnTo>
                  <a:close/>
                </a:path>
                <a:path w="259079" h="234950">
                  <a:moveTo>
                    <a:pt x="8558" y="161289"/>
                  </a:moveTo>
                  <a:lnTo>
                    <a:pt x="8330" y="161289"/>
                  </a:lnTo>
                  <a:lnTo>
                    <a:pt x="8358" y="162559"/>
                  </a:lnTo>
                  <a:lnTo>
                    <a:pt x="8596" y="162559"/>
                  </a:lnTo>
                  <a:lnTo>
                    <a:pt x="8558" y="161289"/>
                  </a:lnTo>
                  <a:close/>
                </a:path>
                <a:path w="259079" h="234950">
                  <a:moveTo>
                    <a:pt x="56068" y="161289"/>
                  </a:moveTo>
                  <a:lnTo>
                    <a:pt x="21715" y="161289"/>
                  </a:lnTo>
                  <a:lnTo>
                    <a:pt x="21690" y="162559"/>
                  </a:lnTo>
                  <a:lnTo>
                    <a:pt x="55865" y="162559"/>
                  </a:lnTo>
                  <a:lnTo>
                    <a:pt x="56068" y="161289"/>
                  </a:lnTo>
                  <a:close/>
                </a:path>
                <a:path w="259079" h="234950">
                  <a:moveTo>
                    <a:pt x="57834" y="161289"/>
                  </a:moveTo>
                  <a:lnTo>
                    <a:pt x="57719" y="162559"/>
                  </a:lnTo>
                  <a:lnTo>
                    <a:pt x="57859" y="162559"/>
                  </a:lnTo>
                  <a:lnTo>
                    <a:pt x="57834" y="161289"/>
                  </a:lnTo>
                  <a:close/>
                </a:path>
                <a:path w="259079" h="234950">
                  <a:moveTo>
                    <a:pt x="123810" y="161289"/>
                  </a:moveTo>
                  <a:lnTo>
                    <a:pt x="123556" y="162559"/>
                  </a:lnTo>
                  <a:lnTo>
                    <a:pt x="123874" y="162559"/>
                  </a:lnTo>
                  <a:lnTo>
                    <a:pt x="123810" y="161289"/>
                  </a:lnTo>
                  <a:close/>
                </a:path>
                <a:path w="259079" h="234950">
                  <a:moveTo>
                    <a:pt x="165784" y="161289"/>
                  </a:moveTo>
                  <a:lnTo>
                    <a:pt x="126122" y="161289"/>
                  </a:lnTo>
                  <a:lnTo>
                    <a:pt x="126211" y="162559"/>
                  </a:lnTo>
                  <a:lnTo>
                    <a:pt x="164907" y="162559"/>
                  </a:lnTo>
                  <a:lnTo>
                    <a:pt x="165784" y="161289"/>
                  </a:lnTo>
                  <a:close/>
                </a:path>
                <a:path w="259079" h="234950">
                  <a:moveTo>
                    <a:pt x="235253" y="161289"/>
                  </a:moveTo>
                  <a:lnTo>
                    <a:pt x="230706" y="161289"/>
                  </a:lnTo>
                  <a:lnTo>
                    <a:pt x="230757" y="162559"/>
                  </a:lnTo>
                  <a:lnTo>
                    <a:pt x="234986" y="162559"/>
                  </a:lnTo>
                  <a:lnTo>
                    <a:pt x="235253" y="161289"/>
                  </a:lnTo>
                  <a:close/>
                </a:path>
                <a:path w="259079" h="234950">
                  <a:moveTo>
                    <a:pt x="235799" y="161289"/>
                  </a:moveTo>
                  <a:lnTo>
                    <a:pt x="235558" y="161289"/>
                  </a:lnTo>
                  <a:lnTo>
                    <a:pt x="235113" y="162559"/>
                  </a:lnTo>
                  <a:lnTo>
                    <a:pt x="236027" y="162559"/>
                  </a:lnTo>
                  <a:lnTo>
                    <a:pt x="235799" y="161289"/>
                  </a:lnTo>
                  <a:close/>
                </a:path>
                <a:path w="259079" h="234950">
                  <a:moveTo>
                    <a:pt x="243736" y="160019"/>
                  </a:moveTo>
                  <a:lnTo>
                    <a:pt x="242390" y="160019"/>
                  </a:lnTo>
                  <a:lnTo>
                    <a:pt x="242339" y="161289"/>
                  </a:lnTo>
                  <a:lnTo>
                    <a:pt x="242136" y="161289"/>
                  </a:lnTo>
                  <a:lnTo>
                    <a:pt x="242174" y="162559"/>
                  </a:lnTo>
                  <a:lnTo>
                    <a:pt x="243736" y="162559"/>
                  </a:lnTo>
                  <a:lnTo>
                    <a:pt x="243736" y="160019"/>
                  </a:lnTo>
                  <a:close/>
                </a:path>
                <a:path w="259079" h="234950">
                  <a:moveTo>
                    <a:pt x="56881" y="160019"/>
                  </a:moveTo>
                  <a:lnTo>
                    <a:pt x="23112" y="160019"/>
                  </a:lnTo>
                  <a:lnTo>
                    <a:pt x="23023" y="161289"/>
                  </a:lnTo>
                  <a:lnTo>
                    <a:pt x="56856" y="161289"/>
                  </a:lnTo>
                  <a:lnTo>
                    <a:pt x="56881" y="160019"/>
                  </a:lnTo>
                  <a:close/>
                </a:path>
                <a:path w="259079" h="234950">
                  <a:moveTo>
                    <a:pt x="166800" y="160019"/>
                  </a:moveTo>
                  <a:lnTo>
                    <a:pt x="126147" y="160019"/>
                  </a:lnTo>
                  <a:lnTo>
                    <a:pt x="126020" y="161289"/>
                  </a:lnTo>
                  <a:lnTo>
                    <a:pt x="166444" y="161289"/>
                  </a:lnTo>
                  <a:lnTo>
                    <a:pt x="166800" y="160019"/>
                  </a:lnTo>
                  <a:close/>
                </a:path>
                <a:path w="259079" h="234950">
                  <a:moveTo>
                    <a:pt x="234262" y="160019"/>
                  </a:moveTo>
                  <a:lnTo>
                    <a:pt x="230338" y="160019"/>
                  </a:lnTo>
                  <a:lnTo>
                    <a:pt x="230643" y="161289"/>
                  </a:lnTo>
                  <a:lnTo>
                    <a:pt x="234351" y="161289"/>
                  </a:lnTo>
                  <a:lnTo>
                    <a:pt x="234262" y="160019"/>
                  </a:lnTo>
                  <a:close/>
                </a:path>
                <a:path w="259079" h="234950">
                  <a:moveTo>
                    <a:pt x="234491" y="160019"/>
                  </a:moveTo>
                  <a:lnTo>
                    <a:pt x="234338" y="160019"/>
                  </a:lnTo>
                  <a:lnTo>
                    <a:pt x="234402" y="161289"/>
                  </a:lnTo>
                  <a:lnTo>
                    <a:pt x="234592" y="161289"/>
                  </a:lnTo>
                  <a:lnTo>
                    <a:pt x="234491" y="160019"/>
                  </a:lnTo>
                  <a:close/>
                </a:path>
                <a:path w="259079" h="234950">
                  <a:moveTo>
                    <a:pt x="242352" y="160019"/>
                  </a:moveTo>
                  <a:lnTo>
                    <a:pt x="242250" y="161289"/>
                  </a:lnTo>
                  <a:lnTo>
                    <a:pt x="242352" y="160019"/>
                  </a:lnTo>
                  <a:close/>
                </a:path>
                <a:path w="259079" h="234950">
                  <a:moveTo>
                    <a:pt x="55980" y="158749"/>
                  </a:moveTo>
                  <a:lnTo>
                    <a:pt x="23353" y="158749"/>
                  </a:lnTo>
                  <a:lnTo>
                    <a:pt x="23341" y="160019"/>
                  </a:lnTo>
                  <a:lnTo>
                    <a:pt x="56030" y="160019"/>
                  </a:lnTo>
                  <a:lnTo>
                    <a:pt x="55980" y="158749"/>
                  </a:lnTo>
                  <a:close/>
                </a:path>
                <a:path w="259079" h="234950">
                  <a:moveTo>
                    <a:pt x="56348" y="158749"/>
                  </a:moveTo>
                  <a:lnTo>
                    <a:pt x="56170" y="158749"/>
                  </a:lnTo>
                  <a:lnTo>
                    <a:pt x="56145" y="160019"/>
                  </a:lnTo>
                  <a:lnTo>
                    <a:pt x="56399" y="160019"/>
                  </a:lnTo>
                  <a:lnTo>
                    <a:pt x="56348" y="158749"/>
                  </a:lnTo>
                  <a:close/>
                </a:path>
                <a:path w="259079" h="234950">
                  <a:moveTo>
                    <a:pt x="168540" y="158749"/>
                  </a:moveTo>
                  <a:lnTo>
                    <a:pt x="126528" y="158749"/>
                  </a:lnTo>
                  <a:lnTo>
                    <a:pt x="126490" y="160019"/>
                  </a:lnTo>
                  <a:lnTo>
                    <a:pt x="167486" y="160019"/>
                  </a:lnTo>
                  <a:lnTo>
                    <a:pt x="168540" y="158749"/>
                  </a:lnTo>
                  <a:close/>
                </a:path>
                <a:path w="259079" h="234950">
                  <a:moveTo>
                    <a:pt x="228509" y="158749"/>
                  </a:moveTo>
                  <a:lnTo>
                    <a:pt x="228331" y="158749"/>
                  </a:lnTo>
                  <a:lnTo>
                    <a:pt x="228585" y="160019"/>
                  </a:lnTo>
                  <a:lnTo>
                    <a:pt x="228509" y="158749"/>
                  </a:lnTo>
                  <a:close/>
                </a:path>
                <a:path w="259079" h="234950">
                  <a:moveTo>
                    <a:pt x="228623" y="158749"/>
                  </a:moveTo>
                  <a:lnTo>
                    <a:pt x="228623" y="160019"/>
                  </a:lnTo>
                  <a:lnTo>
                    <a:pt x="228623" y="158749"/>
                  </a:lnTo>
                  <a:close/>
                </a:path>
                <a:path w="259079" h="234950">
                  <a:moveTo>
                    <a:pt x="228801" y="158749"/>
                  </a:moveTo>
                  <a:lnTo>
                    <a:pt x="228623" y="158749"/>
                  </a:lnTo>
                  <a:lnTo>
                    <a:pt x="228636" y="160019"/>
                  </a:lnTo>
                  <a:lnTo>
                    <a:pt x="229055" y="160019"/>
                  </a:lnTo>
                  <a:lnTo>
                    <a:pt x="228801" y="158749"/>
                  </a:lnTo>
                  <a:close/>
                </a:path>
                <a:path w="259079" h="234950">
                  <a:moveTo>
                    <a:pt x="231328" y="158749"/>
                  </a:moveTo>
                  <a:lnTo>
                    <a:pt x="229411" y="158749"/>
                  </a:lnTo>
                  <a:lnTo>
                    <a:pt x="230071" y="160019"/>
                  </a:lnTo>
                  <a:lnTo>
                    <a:pt x="232535" y="160019"/>
                  </a:lnTo>
                  <a:lnTo>
                    <a:pt x="232520" y="159804"/>
                  </a:lnTo>
                  <a:lnTo>
                    <a:pt x="231328" y="158749"/>
                  </a:lnTo>
                  <a:close/>
                </a:path>
                <a:path w="259079" h="234950">
                  <a:moveTo>
                    <a:pt x="232967" y="158749"/>
                  </a:moveTo>
                  <a:lnTo>
                    <a:pt x="232446" y="158749"/>
                  </a:lnTo>
                  <a:lnTo>
                    <a:pt x="232520" y="159804"/>
                  </a:lnTo>
                  <a:lnTo>
                    <a:pt x="232764" y="160019"/>
                  </a:lnTo>
                  <a:lnTo>
                    <a:pt x="233170" y="160019"/>
                  </a:lnTo>
                  <a:lnTo>
                    <a:pt x="232967" y="158749"/>
                  </a:lnTo>
                  <a:close/>
                </a:path>
                <a:path w="259079" h="234950">
                  <a:moveTo>
                    <a:pt x="233653" y="158749"/>
                  </a:moveTo>
                  <a:lnTo>
                    <a:pt x="233538" y="160019"/>
                  </a:lnTo>
                  <a:lnTo>
                    <a:pt x="233729" y="160019"/>
                  </a:lnTo>
                  <a:lnTo>
                    <a:pt x="233653" y="158749"/>
                  </a:lnTo>
                  <a:close/>
                </a:path>
                <a:path w="259079" h="234950">
                  <a:moveTo>
                    <a:pt x="236193" y="158749"/>
                  </a:moveTo>
                  <a:lnTo>
                    <a:pt x="234249" y="158749"/>
                  </a:lnTo>
                  <a:lnTo>
                    <a:pt x="234719" y="160019"/>
                  </a:lnTo>
                  <a:lnTo>
                    <a:pt x="236662" y="160019"/>
                  </a:lnTo>
                  <a:lnTo>
                    <a:pt x="236193" y="158749"/>
                  </a:lnTo>
                  <a:close/>
                </a:path>
                <a:path w="259079" h="234950">
                  <a:moveTo>
                    <a:pt x="244892" y="158749"/>
                  </a:moveTo>
                  <a:lnTo>
                    <a:pt x="243736" y="158749"/>
                  </a:lnTo>
                  <a:lnTo>
                    <a:pt x="243736" y="160019"/>
                  </a:lnTo>
                  <a:lnTo>
                    <a:pt x="244867" y="160019"/>
                  </a:lnTo>
                  <a:lnTo>
                    <a:pt x="244892" y="158749"/>
                  </a:lnTo>
                  <a:close/>
                </a:path>
                <a:path w="259079" h="234950">
                  <a:moveTo>
                    <a:pt x="232446" y="158749"/>
                  </a:moveTo>
                  <a:lnTo>
                    <a:pt x="231328" y="158749"/>
                  </a:lnTo>
                  <a:lnTo>
                    <a:pt x="232520" y="159804"/>
                  </a:lnTo>
                  <a:lnTo>
                    <a:pt x="232446" y="158749"/>
                  </a:lnTo>
                  <a:close/>
                </a:path>
                <a:path w="259079" h="234950">
                  <a:moveTo>
                    <a:pt x="55510" y="157479"/>
                  </a:moveTo>
                  <a:lnTo>
                    <a:pt x="24433" y="157479"/>
                  </a:lnTo>
                  <a:lnTo>
                    <a:pt x="24420" y="158749"/>
                  </a:lnTo>
                  <a:lnTo>
                    <a:pt x="55776" y="158749"/>
                  </a:lnTo>
                  <a:lnTo>
                    <a:pt x="55510" y="157479"/>
                  </a:lnTo>
                  <a:close/>
                </a:path>
                <a:path w="259079" h="234950">
                  <a:moveTo>
                    <a:pt x="124687" y="154939"/>
                  </a:moveTo>
                  <a:lnTo>
                    <a:pt x="122997" y="154939"/>
                  </a:lnTo>
                  <a:lnTo>
                    <a:pt x="123048" y="156209"/>
                  </a:lnTo>
                  <a:lnTo>
                    <a:pt x="124179" y="156209"/>
                  </a:lnTo>
                  <a:lnTo>
                    <a:pt x="124445" y="158749"/>
                  </a:lnTo>
                  <a:lnTo>
                    <a:pt x="124750" y="158749"/>
                  </a:lnTo>
                  <a:lnTo>
                    <a:pt x="124687" y="154939"/>
                  </a:lnTo>
                  <a:close/>
                </a:path>
                <a:path w="259079" h="234950">
                  <a:moveTo>
                    <a:pt x="170508" y="156209"/>
                  </a:moveTo>
                  <a:lnTo>
                    <a:pt x="126325" y="156209"/>
                  </a:lnTo>
                  <a:lnTo>
                    <a:pt x="126439" y="157479"/>
                  </a:lnTo>
                  <a:lnTo>
                    <a:pt x="126680" y="157479"/>
                  </a:lnTo>
                  <a:lnTo>
                    <a:pt x="126604" y="158749"/>
                  </a:lnTo>
                  <a:lnTo>
                    <a:pt x="168794" y="158749"/>
                  </a:lnTo>
                  <a:lnTo>
                    <a:pt x="169772" y="157479"/>
                  </a:lnTo>
                  <a:lnTo>
                    <a:pt x="170508" y="156209"/>
                  </a:lnTo>
                  <a:close/>
                </a:path>
                <a:path w="259079" h="234950">
                  <a:moveTo>
                    <a:pt x="231430" y="157479"/>
                  </a:moveTo>
                  <a:lnTo>
                    <a:pt x="228204" y="157479"/>
                  </a:lnTo>
                  <a:lnTo>
                    <a:pt x="228700" y="158749"/>
                  </a:lnTo>
                  <a:lnTo>
                    <a:pt x="231709" y="158749"/>
                  </a:lnTo>
                  <a:lnTo>
                    <a:pt x="231430" y="157479"/>
                  </a:lnTo>
                  <a:close/>
                </a:path>
                <a:path w="259079" h="234950">
                  <a:moveTo>
                    <a:pt x="233284" y="157479"/>
                  </a:moveTo>
                  <a:lnTo>
                    <a:pt x="233221" y="158749"/>
                  </a:lnTo>
                  <a:lnTo>
                    <a:pt x="233284" y="157479"/>
                  </a:lnTo>
                  <a:close/>
                </a:path>
                <a:path w="259079" h="234950">
                  <a:moveTo>
                    <a:pt x="233284" y="158114"/>
                  </a:moveTo>
                  <a:lnTo>
                    <a:pt x="233246" y="158749"/>
                  </a:lnTo>
                  <a:lnTo>
                    <a:pt x="233284" y="158114"/>
                  </a:lnTo>
                  <a:close/>
                </a:path>
                <a:path w="259079" h="234950">
                  <a:moveTo>
                    <a:pt x="239596" y="157479"/>
                  </a:moveTo>
                  <a:lnTo>
                    <a:pt x="233322" y="157479"/>
                  </a:lnTo>
                  <a:lnTo>
                    <a:pt x="233284" y="158749"/>
                  </a:lnTo>
                  <a:lnTo>
                    <a:pt x="239596" y="158749"/>
                  </a:lnTo>
                  <a:lnTo>
                    <a:pt x="239596" y="157479"/>
                  </a:lnTo>
                  <a:close/>
                </a:path>
                <a:path w="259079" h="234950">
                  <a:moveTo>
                    <a:pt x="239672" y="157479"/>
                  </a:moveTo>
                  <a:lnTo>
                    <a:pt x="239622" y="158749"/>
                  </a:lnTo>
                  <a:lnTo>
                    <a:pt x="239761" y="158749"/>
                  </a:lnTo>
                  <a:lnTo>
                    <a:pt x="239672" y="157479"/>
                  </a:lnTo>
                  <a:close/>
                </a:path>
                <a:path w="259079" h="234950">
                  <a:moveTo>
                    <a:pt x="251775" y="154939"/>
                  </a:moveTo>
                  <a:lnTo>
                    <a:pt x="249680" y="154939"/>
                  </a:lnTo>
                  <a:lnTo>
                    <a:pt x="249401" y="158749"/>
                  </a:lnTo>
                  <a:lnTo>
                    <a:pt x="252283" y="158749"/>
                  </a:lnTo>
                  <a:lnTo>
                    <a:pt x="252283" y="157479"/>
                  </a:lnTo>
                  <a:lnTo>
                    <a:pt x="251636" y="157479"/>
                  </a:lnTo>
                  <a:lnTo>
                    <a:pt x="251775" y="154939"/>
                  </a:lnTo>
                  <a:close/>
                </a:path>
                <a:path w="259079" h="234950">
                  <a:moveTo>
                    <a:pt x="24996" y="156906"/>
                  </a:moveTo>
                  <a:lnTo>
                    <a:pt x="24865" y="157479"/>
                  </a:lnTo>
                  <a:lnTo>
                    <a:pt x="25042" y="157479"/>
                  </a:lnTo>
                  <a:lnTo>
                    <a:pt x="24996" y="156906"/>
                  </a:lnTo>
                  <a:close/>
                </a:path>
                <a:path w="259079" h="234950">
                  <a:moveTo>
                    <a:pt x="55319" y="156209"/>
                  </a:moveTo>
                  <a:lnTo>
                    <a:pt x="25157" y="156209"/>
                  </a:lnTo>
                  <a:lnTo>
                    <a:pt x="25042" y="157479"/>
                  </a:lnTo>
                  <a:lnTo>
                    <a:pt x="55484" y="157479"/>
                  </a:lnTo>
                  <a:lnTo>
                    <a:pt x="55319" y="156209"/>
                  </a:lnTo>
                  <a:close/>
                </a:path>
                <a:path w="259079" h="234950">
                  <a:moveTo>
                    <a:pt x="230173" y="156209"/>
                  </a:moveTo>
                  <a:lnTo>
                    <a:pt x="227341" y="156209"/>
                  </a:lnTo>
                  <a:lnTo>
                    <a:pt x="227595" y="157479"/>
                  </a:lnTo>
                  <a:lnTo>
                    <a:pt x="230236" y="157479"/>
                  </a:lnTo>
                  <a:lnTo>
                    <a:pt x="230173" y="156209"/>
                  </a:lnTo>
                  <a:close/>
                </a:path>
                <a:path w="259079" h="234950">
                  <a:moveTo>
                    <a:pt x="235735" y="156209"/>
                  </a:moveTo>
                  <a:lnTo>
                    <a:pt x="232573" y="156209"/>
                  </a:lnTo>
                  <a:lnTo>
                    <a:pt x="232649" y="157479"/>
                  </a:lnTo>
                  <a:lnTo>
                    <a:pt x="235659" y="157479"/>
                  </a:lnTo>
                  <a:lnTo>
                    <a:pt x="235735" y="156209"/>
                  </a:lnTo>
                  <a:close/>
                </a:path>
                <a:path w="259079" h="234950">
                  <a:moveTo>
                    <a:pt x="240053" y="156209"/>
                  </a:moveTo>
                  <a:lnTo>
                    <a:pt x="239596" y="156209"/>
                  </a:lnTo>
                  <a:lnTo>
                    <a:pt x="239647" y="157479"/>
                  </a:lnTo>
                  <a:lnTo>
                    <a:pt x="240053" y="157479"/>
                  </a:lnTo>
                  <a:lnTo>
                    <a:pt x="240053" y="156209"/>
                  </a:lnTo>
                  <a:close/>
                </a:path>
                <a:path w="259079" h="234950">
                  <a:moveTo>
                    <a:pt x="252957" y="154939"/>
                  </a:moveTo>
                  <a:lnTo>
                    <a:pt x="251915" y="154939"/>
                  </a:lnTo>
                  <a:lnTo>
                    <a:pt x="252093" y="157479"/>
                  </a:lnTo>
                  <a:lnTo>
                    <a:pt x="252423" y="157479"/>
                  </a:lnTo>
                  <a:lnTo>
                    <a:pt x="252233" y="156209"/>
                  </a:lnTo>
                  <a:lnTo>
                    <a:pt x="252958" y="156209"/>
                  </a:lnTo>
                  <a:lnTo>
                    <a:pt x="252957" y="154939"/>
                  </a:lnTo>
                  <a:close/>
                </a:path>
                <a:path w="259079" h="234950">
                  <a:moveTo>
                    <a:pt x="25093" y="156209"/>
                  </a:moveTo>
                  <a:lnTo>
                    <a:pt x="24941" y="156209"/>
                  </a:lnTo>
                  <a:lnTo>
                    <a:pt x="24996" y="156906"/>
                  </a:lnTo>
                  <a:lnTo>
                    <a:pt x="25093" y="156209"/>
                  </a:lnTo>
                  <a:close/>
                </a:path>
                <a:path w="259079" h="234950">
                  <a:moveTo>
                    <a:pt x="54075" y="154939"/>
                  </a:moveTo>
                  <a:lnTo>
                    <a:pt x="24890" y="154939"/>
                  </a:lnTo>
                  <a:lnTo>
                    <a:pt x="24903" y="156209"/>
                  </a:lnTo>
                  <a:lnTo>
                    <a:pt x="54024" y="156209"/>
                  </a:lnTo>
                  <a:lnTo>
                    <a:pt x="54075" y="154939"/>
                  </a:lnTo>
                  <a:close/>
                </a:path>
                <a:path w="259079" h="234950">
                  <a:moveTo>
                    <a:pt x="54151" y="154939"/>
                  </a:moveTo>
                  <a:lnTo>
                    <a:pt x="54024" y="156209"/>
                  </a:lnTo>
                  <a:lnTo>
                    <a:pt x="54341" y="156209"/>
                  </a:lnTo>
                  <a:lnTo>
                    <a:pt x="54151" y="154939"/>
                  </a:lnTo>
                  <a:close/>
                </a:path>
                <a:path w="259079" h="234950">
                  <a:moveTo>
                    <a:pt x="108177" y="154939"/>
                  </a:moveTo>
                  <a:lnTo>
                    <a:pt x="104417" y="154939"/>
                  </a:lnTo>
                  <a:lnTo>
                    <a:pt x="105446" y="156209"/>
                  </a:lnTo>
                  <a:lnTo>
                    <a:pt x="107440" y="156209"/>
                  </a:lnTo>
                  <a:lnTo>
                    <a:pt x="108177" y="154939"/>
                  </a:lnTo>
                  <a:close/>
                </a:path>
                <a:path w="259079" h="234950">
                  <a:moveTo>
                    <a:pt x="113003" y="154939"/>
                  </a:moveTo>
                  <a:lnTo>
                    <a:pt x="112431" y="154939"/>
                  </a:lnTo>
                  <a:lnTo>
                    <a:pt x="112634" y="156209"/>
                  </a:lnTo>
                  <a:lnTo>
                    <a:pt x="113003" y="154939"/>
                  </a:lnTo>
                  <a:close/>
                </a:path>
                <a:path w="259079" h="234950">
                  <a:moveTo>
                    <a:pt x="122972" y="154939"/>
                  </a:moveTo>
                  <a:lnTo>
                    <a:pt x="121359" y="154939"/>
                  </a:lnTo>
                  <a:lnTo>
                    <a:pt x="121588" y="156209"/>
                  </a:lnTo>
                  <a:lnTo>
                    <a:pt x="122997" y="156209"/>
                  </a:lnTo>
                  <a:lnTo>
                    <a:pt x="122972" y="154939"/>
                  </a:lnTo>
                  <a:close/>
                </a:path>
                <a:path w="259079" h="234950">
                  <a:moveTo>
                    <a:pt x="171346" y="154939"/>
                  </a:moveTo>
                  <a:lnTo>
                    <a:pt x="124864" y="154939"/>
                  </a:lnTo>
                  <a:lnTo>
                    <a:pt x="124915" y="156209"/>
                  </a:lnTo>
                  <a:lnTo>
                    <a:pt x="171042" y="156209"/>
                  </a:lnTo>
                  <a:lnTo>
                    <a:pt x="171346" y="154939"/>
                  </a:lnTo>
                  <a:close/>
                </a:path>
                <a:path w="259079" h="234950">
                  <a:moveTo>
                    <a:pt x="229373" y="154939"/>
                  </a:moveTo>
                  <a:lnTo>
                    <a:pt x="226147" y="154939"/>
                  </a:lnTo>
                  <a:lnTo>
                    <a:pt x="226490" y="156209"/>
                  </a:lnTo>
                  <a:lnTo>
                    <a:pt x="229411" y="156209"/>
                  </a:lnTo>
                  <a:lnTo>
                    <a:pt x="229373" y="154939"/>
                  </a:lnTo>
                  <a:close/>
                </a:path>
                <a:path w="259079" h="234950">
                  <a:moveTo>
                    <a:pt x="235723" y="154939"/>
                  </a:moveTo>
                  <a:lnTo>
                    <a:pt x="232294" y="154939"/>
                  </a:lnTo>
                  <a:lnTo>
                    <a:pt x="231328" y="156209"/>
                  </a:lnTo>
                  <a:lnTo>
                    <a:pt x="235786" y="156209"/>
                  </a:lnTo>
                  <a:lnTo>
                    <a:pt x="235723" y="154939"/>
                  </a:lnTo>
                  <a:close/>
                </a:path>
                <a:path w="259079" h="234950">
                  <a:moveTo>
                    <a:pt x="48385" y="153669"/>
                  </a:moveTo>
                  <a:lnTo>
                    <a:pt x="24865" y="153669"/>
                  </a:lnTo>
                  <a:lnTo>
                    <a:pt x="24623" y="154939"/>
                  </a:lnTo>
                  <a:lnTo>
                    <a:pt x="48334" y="154939"/>
                  </a:lnTo>
                  <a:lnTo>
                    <a:pt x="48385" y="153669"/>
                  </a:lnTo>
                  <a:close/>
                </a:path>
                <a:path w="259079" h="234950">
                  <a:moveTo>
                    <a:pt x="52030" y="153669"/>
                  </a:moveTo>
                  <a:lnTo>
                    <a:pt x="48423" y="153669"/>
                  </a:lnTo>
                  <a:lnTo>
                    <a:pt x="48410" y="154939"/>
                  </a:lnTo>
                  <a:lnTo>
                    <a:pt x="51979" y="154939"/>
                  </a:lnTo>
                  <a:lnTo>
                    <a:pt x="52030" y="153669"/>
                  </a:lnTo>
                  <a:close/>
                </a:path>
                <a:path w="259079" h="234950">
                  <a:moveTo>
                    <a:pt x="52022" y="154463"/>
                  </a:moveTo>
                  <a:lnTo>
                    <a:pt x="51979" y="154939"/>
                  </a:lnTo>
                  <a:lnTo>
                    <a:pt x="52022" y="154463"/>
                  </a:lnTo>
                  <a:close/>
                </a:path>
                <a:path w="259079" h="234950">
                  <a:moveTo>
                    <a:pt x="52258" y="153669"/>
                  </a:moveTo>
                  <a:lnTo>
                    <a:pt x="52093" y="153669"/>
                  </a:lnTo>
                  <a:lnTo>
                    <a:pt x="52017" y="154939"/>
                  </a:lnTo>
                  <a:lnTo>
                    <a:pt x="52716" y="154939"/>
                  </a:lnTo>
                  <a:lnTo>
                    <a:pt x="52258" y="153669"/>
                  </a:lnTo>
                  <a:close/>
                </a:path>
                <a:path w="259079" h="234950">
                  <a:moveTo>
                    <a:pt x="115377" y="151129"/>
                  </a:moveTo>
                  <a:lnTo>
                    <a:pt x="100569" y="151129"/>
                  </a:lnTo>
                  <a:lnTo>
                    <a:pt x="100506" y="152399"/>
                  </a:lnTo>
                  <a:lnTo>
                    <a:pt x="102233" y="152399"/>
                  </a:lnTo>
                  <a:lnTo>
                    <a:pt x="102423" y="153669"/>
                  </a:lnTo>
                  <a:lnTo>
                    <a:pt x="103084" y="153669"/>
                  </a:lnTo>
                  <a:lnTo>
                    <a:pt x="103808" y="154939"/>
                  </a:lnTo>
                  <a:lnTo>
                    <a:pt x="114933" y="154939"/>
                  </a:lnTo>
                  <a:lnTo>
                    <a:pt x="115377" y="151129"/>
                  </a:lnTo>
                  <a:close/>
                </a:path>
                <a:path w="259079" h="234950">
                  <a:moveTo>
                    <a:pt x="120242" y="153669"/>
                  </a:moveTo>
                  <a:lnTo>
                    <a:pt x="119099" y="153669"/>
                  </a:lnTo>
                  <a:lnTo>
                    <a:pt x="119137" y="154939"/>
                  </a:lnTo>
                  <a:lnTo>
                    <a:pt x="119886" y="154939"/>
                  </a:lnTo>
                  <a:lnTo>
                    <a:pt x="120242" y="153669"/>
                  </a:lnTo>
                  <a:close/>
                </a:path>
                <a:path w="259079" h="234950">
                  <a:moveTo>
                    <a:pt x="121296" y="153669"/>
                  </a:moveTo>
                  <a:lnTo>
                    <a:pt x="121016" y="153669"/>
                  </a:lnTo>
                  <a:lnTo>
                    <a:pt x="121042" y="154939"/>
                  </a:lnTo>
                  <a:lnTo>
                    <a:pt x="121232" y="154939"/>
                  </a:lnTo>
                  <a:lnTo>
                    <a:pt x="121296" y="153669"/>
                  </a:lnTo>
                  <a:close/>
                </a:path>
                <a:path w="259079" h="234950">
                  <a:moveTo>
                    <a:pt x="172299" y="153669"/>
                  </a:moveTo>
                  <a:lnTo>
                    <a:pt x="121296" y="153669"/>
                  </a:lnTo>
                  <a:lnTo>
                    <a:pt x="121283" y="154939"/>
                  </a:lnTo>
                  <a:lnTo>
                    <a:pt x="171829" y="154939"/>
                  </a:lnTo>
                  <a:lnTo>
                    <a:pt x="172299" y="153669"/>
                  </a:lnTo>
                  <a:close/>
                </a:path>
                <a:path w="259079" h="234950">
                  <a:moveTo>
                    <a:pt x="234694" y="153669"/>
                  </a:moveTo>
                  <a:lnTo>
                    <a:pt x="232179" y="153669"/>
                  </a:lnTo>
                  <a:lnTo>
                    <a:pt x="232154" y="154939"/>
                  </a:lnTo>
                  <a:lnTo>
                    <a:pt x="235126" y="154939"/>
                  </a:lnTo>
                  <a:lnTo>
                    <a:pt x="234694" y="153669"/>
                  </a:lnTo>
                  <a:close/>
                </a:path>
                <a:path w="259079" h="234950">
                  <a:moveTo>
                    <a:pt x="253366" y="153669"/>
                  </a:moveTo>
                  <a:lnTo>
                    <a:pt x="250315" y="153669"/>
                  </a:lnTo>
                  <a:lnTo>
                    <a:pt x="250264" y="154939"/>
                  </a:lnTo>
                  <a:lnTo>
                    <a:pt x="253162" y="154939"/>
                  </a:lnTo>
                  <a:lnTo>
                    <a:pt x="253366" y="153669"/>
                  </a:lnTo>
                  <a:close/>
                </a:path>
                <a:path w="259079" h="234950">
                  <a:moveTo>
                    <a:pt x="46696" y="152399"/>
                  </a:moveTo>
                  <a:lnTo>
                    <a:pt x="24814" y="152399"/>
                  </a:lnTo>
                  <a:lnTo>
                    <a:pt x="24826" y="153669"/>
                  </a:lnTo>
                  <a:lnTo>
                    <a:pt x="46696" y="153669"/>
                  </a:lnTo>
                  <a:lnTo>
                    <a:pt x="46696" y="152399"/>
                  </a:lnTo>
                  <a:close/>
                </a:path>
                <a:path w="259079" h="234950">
                  <a:moveTo>
                    <a:pt x="47648" y="152399"/>
                  </a:moveTo>
                  <a:lnTo>
                    <a:pt x="46747" y="152399"/>
                  </a:lnTo>
                  <a:lnTo>
                    <a:pt x="46721" y="153669"/>
                  </a:lnTo>
                  <a:lnTo>
                    <a:pt x="47864" y="153669"/>
                  </a:lnTo>
                  <a:lnTo>
                    <a:pt x="47648" y="152399"/>
                  </a:lnTo>
                  <a:close/>
                </a:path>
                <a:path w="259079" h="234950">
                  <a:moveTo>
                    <a:pt x="173124" y="151129"/>
                  </a:moveTo>
                  <a:lnTo>
                    <a:pt x="115860" y="151129"/>
                  </a:lnTo>
                  <a:lnTo>
                    <a:pt x="115949" y="153669"/>
                  </a:lnTo>
                  <a:lnTo>
                    <a:pt x="119149" y="153669"/>
                  </a:lnTo>
                  <a:lnTo>
                    <a:pt x="119416" y="152399"/>
                  </a:lnTo>
                  <a:lnTo>
                    <a:pt x="172908" y="152399"/>
                  </a:lnTo>
                  <a:lnTo>
                    <a:pt x="173124" y="151129"/>
                  </a:lnTo>
                  <a:close/>
                </a:path>
                <a:path w="259079" h="234950">
                  <a:moveTo>
                    <a:pt x="172515" y="152399"/>
                  </a:moveTo>
                  <a:lnTo>
                    <a:pt x="119454" y="152399"/>
                  </a:lnTo>
                  <a:lnTo>
                    <a:pt x="119162" y="153669"/>
                  </a:lnTo>
                  <a:lnTo>
                    <a:pt x="172350" y="153669"/>
                  </a:lnTo>
                  <a:lnTo>
                    <a:pt x="172515" y="152399"/>
                  </a:lnTo>
                  <a:close/>
                </a:path>
                <a:path w="259079" h="234950">
                  <a:moveTo>
                    <a:pt x="210475" y="152399"/>
                  </a:moveTo>
                  <a:lnTo>
                    <a:pt x="208240" y="152399"/>
                  </a:lnTo>
                  <a:lnTo>
                    <a:pt x="208418" y="153669"/>
                  </a:lnTo>
                  <a:lnTo>
                    <a:pt x="210412" y="153669"/>
                  </a:lnTo>
                  <a:lnTo>
                    <a:pt x="210475" y="152399"/>
                  </a:lnTo>
                  <a:close/>
                </a:path>
                <a:path w="259079" h="234950">
                  <a:moveTo>
                    <a:pt x="231392" y="152399"/>
                  </a:moveTo>
                  <a:lnTo>
                    <a:pt x="231328" y="153669"/>
                  </a:lnTo>
                  <a:lnTo>
                    <a:pt x="231392" y="152399"/>
                  </a:lnTo>
                  <a:close/>
                </a:path>
                <a:path w="259079" h="234950">
                  <a:moveTo>
                    <a:pt x="233627" y="152399"/>
                  </a:moveTo>
                  <a:lnTo>
                    <a:pt x="231582" y="152399"/>
                  </a:lnTo>
                  <a:lnTo>
                    <a:pt x="231875" y="153669"/>
                  </a:lnTo>
                  <a:lnTo>
                    <a:pt x="233843" y="153669"/>
                  </a:lnTo>
                  <a:lnTo>
                    <a:pt x="233627" y="152399"/>
                  </a:lnTo>
                  <a:close/>
                </a:path>
                <a:path w="259079" h="234950">
                  <a:moveTo>
                    <a:pt x="252156" y="152399"/>
                  </a:moveTo>
                  <a:lnTo>
                    <a:pt x="251280" y="152399"/>
                  </a:lnTo>
                  <a:lnTo>
                    <a:pt x="250988" y="153669"/>
                  </a:lnTo>
                  <a:lnTo>
                    <a:pt x="252283" y="153669"/>
                  </a:lnTo>
                  <a:lnTo>
                    <a:pt x="252156" y="152399"/>
                  </a:lnTo>
                  <a:close/>
                </a:path>
                <a:path w="259079" h="234950">
                  <a:moveTo>
                    <a:pt x="19772" y="151129"/>
                  </a:moveTo>
                  <a:lnTo>
                    <a:pt x="19581" y="151129"/>
                  </a:lnTo>
                  <a:lnTo>
                    <a:pt x="19683" y="152399"/>
                  </a:lnTo>
                  <a:lnTo>
                    <a:pt x="19873" y="152399"/>
                  </a:lnTo>
                  <a:lnTo>
                    <a:pt x="19772" y="151129"/>
                  </a:lnTo>
                  <a:close/>
                </a:path>
                <a:path w="259079" h="234950">
                  <a:moveTo>
                    <a:pt x="21410" y="151129"/>
                  </a:moveTo>
                  <a:lnTo>
                    <a:pt x="20674" y="151129"/>
                  </a:lnTo>
                  <a:lnTo>
                    <a:pt x="20686" y="152399"/>
                  </a:lnTo>
                  <a:lnTo>
                    <a:pt x="21334" y="152399"/>
                  </a:lnTo>
                  <a:lnTo>
                    <a:pt x="21410" y="151129"/>
                  </a:lnTo>
                  <a:close/>
                </a:path>
                <a:path w="259079" h="234950">
                  <a:moveTo>
                    <a:pt x="46683" y="151129"/>
                  </a:moveTo>
                  <a:lnTo>
                    <a:pt x="23874" y="151129"/>
                  </a:lnTo>
                  <a:lnTo>
                    <a:pt x="24191" y="152399"/>
                  </a:lnTo>
                  <a:lnTo>
                    <a:pt x="46810" y="152399"/>
                  </a:lnTo>
                  <a:lnTo>
                    <a:pt x="46683" y="151129"/>
                  </a:lnTo>
                  <a:close/>
                </a:path>
                <a:path w="259079" h="234950">
                  <a:moveTo>
                    <a:pt x="100493" y="151129"/>
                  </a:moveTo>
                  <a:lnTo>
                    <a:pt x="100366" y="151129"/>
                  </a:lnTo>
                  <a:lnTo>
                    <a:pt x="100442" y="152399"/>
                  </a:lnTo>
                  <a:lnTo>
                    <a:pt x="100493" y="151129"/>
                  </a:lnTo>
                  <a:close/>
                </a:path>
                <a:path w="259079" h="234950">
                  <a:moveTo>
                    <a:pt x="208208" y="151871"/>
                  </a:moveTo>
                  <a:lnTo>
                    <a:pt x="206538" y="152399"/>
                  </a:lnTo>
                  <a:lnTo>
                    <a:pt x="208240" y="152399"/>
                  </a:lnTo>
                  <a:lnTo>
                    <a:pt x="208208" y="151871"/>
                  </a:lnTo>
                  <a:close/>
                </a:path>
                <a:path w="259079" h="234950">
                  <a:moveTo>
                    <a:pt x="231976" y="151129"/>
                  </a:moveTo>
                  <a:lnTo>
                    <a:pt x="230782" y="151129"/>
                  </a:lnTo>
                  <a:lnTo>
                    <a:pt x="230998" y="152399"/>
                  </a:lnTo>
                  <a:lnTo>
                    <a:pt x="232230" y="152399"/>
                  </a:lnTo>
                  <a:lnTo>
                    <a:pt x="231976" y="151129"/>
                  </a:lnTo>
                  <a:close/>
                </a:path>
                <a:path w="259079" h="234950">
                  <a:moveTo>
                    <a:pt x="232268" y="151129"/>
                  </a:moveTo>
                  <a:lnTo>
                    <a:pt x="232256" y="152399"/>
                  </a:lnTo>
                  <a:lnTo>
                    <a:pt x="232268" y="151129"/>
                  </a:lnTo>
                  <a:close/>
                </a:path>
                <a:path w="259079" h="234950">
                  <a:moveTo>
                    <a:pt x="210551" y="151129"/>
                  </a:moveTo>
                  <a:lnTo>
                    <a:pt x="208164" y="151129"/>
                  </a:lnTo>
                  <a:lnTo>
                    <a:pt x="208208" y="151871"/>
                  </a:lnTo>
                  <a:lnTo>
                    <a:pt x="210551" y="151129"/>
                  </a:lnTo>
                  <a:close/>
                </a:path>
                <a:path w="259079" h="234950">
                  <a:moveTo>
                    <a:pt x="18502" y="149859"/>
                  </a:moveTo>
                  <a:lnTo>
                    <a:pt x="18095" y="149859"/>
                  </a:lnTo>
                  <a:lnTo>
                    <a:pt x="18197" y="151129"/>
                  </a:lnTo>
                  <a:lnTo>
                    <a:pt x="18400" y="151129"/>
                  </a:lnTo>
                  <a:lnTo>
                    <a:pt x="18502" y="149859"/>
                  </a:lnTo>
                  <a:close/>
                </a:path>
                <a:path w="259079" h="234950">
                  <a:moveTo>
                    <a:pt x="19137" y="149859"/>
                  </a:moveTo>
                  <a:lnTo>
                    <a:pt x="18616" y="149859"/>
                  </a:lnTo>
                  <a:lnTo>
                    <a:pt x="18794" y="151129"/>
                  </a:lnTo>
                  <a:lnTo>
                    <a:pt x="18984" y="151129"/>
                  </a:lnTo>
                  <a:lnTo>
                    <a:pt x="19137" y="149859"/>
                  </a:lnTo>
                  <a:close/>
                </a:path>
                <a:path w="259079" h="234950">
                  <a:moveTo>
                    <a:pt x="21512" y="149859"/>
                  </a:moveTo>
                  <a:lnTo>
                    <a:pt x="19137" y="149859"/>
                  </a:lnTo>
                  <a:lnTo>
                    <a:pt x="19150" y="151129"/>
                  </a:lnTo>
                  <a:lnTo>
                    <a:pt x="21309" y="151129"/>
                  </a:lnTo>
                  <a:lnTo>
                    <a:pt x="21512" y="149859"/>
                  </a:lnTo>
                  <a:close/>
                </a:path>
                <a:path w="259079" h="234950">
                  <a:moveTo>
                    <a:pt x="23074" y="149859"/>
                  </a:moveTo>
                  <a:lnTo>
                    <a:pt x="22947" y="149859"/>
                  </a:lnTo>
                  <a:lnTo>
                    <a:pt x="23010" y="151129"/>
                  </a:lnTo>
                  <a:lnTo>
                    <a:pt x="23074" y="149859"/>
                  </a:lnTo>
                  <a:close/>
                </a:path>
                <a:path w="259079" h="234950">
                  <a:moveTo>
                    <a:pt x="23950" y="149859"/>
                  </a:moveTo>
                  <a:lnTo>
                    <a:pt x="23747" y="151129"/>
                  </a:lnTo>
                  <a:lnTo>
                    <a:pt x="24026" y="151129"/>
                  </a:lnTo>
                  <a:lnTo>
                    <a:pt x="23950" y="149859"/>
                  </a:lnTo>
                  <a:close/>
                </a:path>
                <a:path w="259079" h="234950">
                  <a:moveTo>
                    <a:pt x="25093" y="149859"/>
                  </a:moveTo>
                  <a:lnTo>
                    <a:pt x="24064" y="149859"/>
                  </a:lnTo>
                  <a:lnTo>
                    <a:pt x="24242" y="151129"/>
                  </a:lnTo>
                  <a:lnTo>
                    <a:pt x="25246" y="151129"/>
                  </a:lnTo>
                  <a:lnTo>
                    <a:pt x="25093" y="149859"/>
                  </a:lnTo>
                  <a:close/>
                </a:path>
                <a:path w="259079" h="234950">
                  <a:moveTo>
                    <a:pt x="31443" y="149859"/>
                  </a:moveTo>
                  <a:lnTo>
                    <a:pt x="25512" y="149859"/>
                  </a:lnTo>
                  <a:lnTo>
                    <a:pt x="25550" y="151129"/>
                  </a:lnTo>
                  <a:lnTo>
                    <a:pt x="31519" y="151129"/>
                  </a:lnTo>
                  <a:lnTo>
                    <a:pt x="31443" y="149859"/>
                  </a:lnTo>
                  <a:close/>
                </a:path>
                <a:path w="259079" h="234950">
                  <a:moveTo>
                    <a:pt x="43292" y="149859"/>
                  </a:moveTo>
                  <a:lnTo>
                    <a:pt x="32027" y="149859"/>
                  </a:lnTo>
                  <a:lnTo>
                    <a:pt x="31989" y="151129"/>
                  </a:lnTo>
                  <a:lnTo>
                    <a:pt x="43191" y="151129"/>
                  </a:lnTo>
                  <a:lnTo>
                    <a:pt x="43292" y="149859"/>
                  </a:lnTo>
                  <a:close/>
                </a:path>
                <a:path w="259079" h="234950">
                  <a:moveTo>
                    <a:pt x="43699" y="149859"/>
                  </a:moveTo>
                  <a:lnTo>
                    <a:pt x="43292" y="149859"/>
                  </a:lnTo>
                  <a:lnTo>
                    <a:pt x="43191" y="151129"/>
                  </a:lnTo>
                  <a:lnTo>
                    <a:pt x="43622" y="151129"/>
                  </a:lnTo>
                  <a:lnTo>
                    <a:pt x="43699" y="149859"/>
                  </a:lnTo>
                  <a:close/>
                </a:path>
                <a:path w="259079" h="234950">
                  <a:moveTo>
                    <a:pt x="45464" y="149859"/>
                  </a:moveTo>
                  <a:lnTo>
                    <a:pt x="43699" y="149859"/>
                  </a:lnTo>
                  <a:lnTo>
                    <a:pt x="43622" y="151129"/>
                  </a:lnTo>
                  <a:lnTo>
                    <a:pt x="45693" y="151129"/>
                  </a:lnTo>
                  <a:lnTo>
                    <a:pt x="45464" y="149859"/>
                  </a:lnTo>
                  <a:close/>
                </a:path>
                <a:path w="259079" h="234950">
                  <a:moveTo>
                    <a:pt x="173747" y="149859"/>
                  </a:moveTo>
                  <a:lnTo>
                    <a:pt x="99680" y="149859"/>
                  </a:lnTo>
                  <a:lnTo>
                    <a:pt x="99731" y="151129"/>
                  </a:lnTo>
                  <a:lnTo>
                    <a:pt x="173531" y="151129"/>
                  </a:lnTo>
                  <a:lnTo>
                    <a:pt x="173747" y="149859"/>
                  </a:lnTo>
                  <a:close/>
                </a:path>
                <a:path w="259079" h="234950">
                  <a:moveTo>
                    <a:pt x="206144" y="149859"/>
                  </a:moveTo>
                  <a:lnTo>
                    <a:pt x="204989" y="149859"/>
                  </a:lnTo>
                  <a:lnTo>
                    <a:pt x="205255" y="151129"/>
                  </a:lnTo>
                  <a:lnTo>
                    <a:pt x="205801" y="151129"/>
                  </a:lnTo>
                  <a:lnTo>
                    <a:pt x="206144" y="149859"/>
                  </a:lnTo>
                  <a:close/>
                </a:path>
                <a:path w="259079" h="234950">
                  <a:moveTo>
                    <a:pt x="210005" y="149859"/>
                  </a:moveTo>
                  <a:lnTo>
                    <a:pt x="208227" y="149859"/>
                  </a:lnTo>
                  <a:lnTo>
                    <a:pt x="208189" y="151129"/>
                  </a:lnTo>
                  <a:lnTo>
                    <a:pt x="210666" y="151129"/>
                  </a:lnTo>
                  <a:lnTo>
                    <a:pt x="210005" y="149859"/>
                  </a:lnTo>
                  <a:close/>
                </a:path>
                <a:path w="259079" h="234950">
                  <a:moveTo>
                    <a:pt x="223683" y="149859"/>
                  </a:moveTo>
                  <a:lnTo>
                    <a:pt x="223645" y="151129"/>
                  </a:lnTo>
                  <a:lnTo>
                    <a:pt x="223772" y="151129"/>
                  </a:lnTo>
                  <a:lnTo>
                    <a:pt x="223683" y="149859"/>
                  </a:lnTo>
                  <a:close/>
                </a:path>
                <a:path w="259079" h="234950">
                  <a:moveTo>
                    <a:pt x="229995" y="149859"/>
                  </a:moveTo>
                  <a:lnTo>
                    <a:pt x="229677" y="149859"/>
                  </a:lnTo>
                  <a:lnTo>
                    <a:pt x="229766" y="151129"/>
                  </a:lnTo>
                  <a:lnTo>
                    <a:pt x="229893" y="151129"/>
                  </a:lnTo>
                  <a:lnTo>
                    <a:pt x="229995" y="149859"/>
                  </a:lnTo>
                  <a:close/>
                </a:path>
                <a:path w="259079" h="234950">
                  <a:moveTo>
                    <a:pt x="232002" y="149859"/>
                  </a:moveTo>
                  <a:lnTo>
                    <a:pt x="230084" y="149859"/>
                  </a:lnTo>
                  <a:lnTo>
                    <a:pt x="230224" y="151129"/>
                  </a:lnTo>
                  <a:lnTo>
                    <a:pt x="232065" y="151129"/>
                  </a:lnTo>
                  <a:lnTo>
                    <a:pt x="232002" y="149859"/>
                  </a:lnTo>
                  <a:close/>
                </a:path>
                <a:path w="259079" h="234950">
                  <a:moveTo>
                    <a:pt x="251902" y="149859"/>
                  </a:moveTo>
                  <a:lnTo>
                    <a:pt x="251890" y="151129"/>
                  </a:lnTo>
                  <a:lnTo>
                    <a:pt x="251902" y="149859"/>
                  </a:lnTo>
                  <a:close/>
                </a:path>
                <a:path w="259079" h="234950">
                  <a:moveTo>
                    <a:pt x="19188" y="148589"/>
                  </a:moveTo>
                  <a:lnTo>
                    <a:pt x="17194" y="148589"/>
                  </a:lnTo>
                  <a:lnTo>
                    <a:pt x="17384" y="149859"/>
                  </a:lnTo>
                  <a:lnTo>
                    <a:pt x="19124" y="149859"/>
                  </a:lnTo>
                  <a:lnTo>
                    <a:pt x="19188" y="148589"/>
                  </a:lnTo>
                  <a:close/>
                </a:path>
                <a:path w="259079" h="234950">
                  <a:moveTo>
                    <a:pt x="23976" y="148589"/>
                  </a:moveTo>
                  <a:lnTo>
                    <a:pt x="21601" y="148589"/>
                  </a:lnTo>
                  <a:lnTo>
                    <a:pt x="21105" y="149859"/>
                  </a:lnTo>
                  <a:lnTo>
                    <a:pt x="24268" y="149859"/>
                  </a:lnTo>
                  <a:lnTo>
                    <a:pt x="23976" y="148589"/>
                  </a:lnTo>
                  <a:close/>
                </a:path>
                <a:path w="259079" h="234950">
                  <a:moveTo>
                    <a:pt x="31329" y="148589"/>
                  </a:moveTo>
                  <a:lnTo>
                    <a:pt x="26249" y="148589"/>
                  </a:lnTo>
                  <a:lnTo>
                    <a:pt x="26084" y="149859"/>
                  </a:lnTo>
                  <a:lnTo>
                    <a:pt x="31380" y="149859"/>
                  </a:lnTo>
                  <a:lnTo>
                    <a:pt x="31329" y="148589"/>
                  </a:lnTo>
                  <a:close/>
                </a:path>
                <a:path w="259079" h="234950">
                  <a:moveTo>
                    <a:pt x="38073" y="148589"/>
                  </a:moveTo>
                  <a:lnTo>
                    <a:pt x="31646" y="148589"/>
                  </a:lnTo>
                  <a:lnTo>
                    <a:pt x="31786" y="149859"/>
                  </a:lnTo>
                  <a:lnTo>
                    <a:pt x="38263" y="149859"/>
                  </a:lnTo>
                  <a:lnTo>
                    <a:pt x="38073" y="148589"/>
                  </a:lnTo>
                  <a:close/>
                </a:path>
                <a:path w="259079" h="234950">
                  <a:moveTo>
                    <a:pt x="43940" y="148589"/>
                  </a:moveTo>
                  <a:lnTo>
                    <a:pt x="39711" y="148589"/>
                  </a:lnTo>
                  <a:lnTo>
                    <a:pt x="38974" y="149859"/>
                  </a:lnTo>
                  <a:lnTo>
                    <a:pt x="43876" y="149859"/>
                  </a:lnTo>
                  <a:lnTo>
                    <a:pt x="43940" y="148589"/>
                  </a:lnTo>
                  <a:close/>
                </a:path>
                <a:path w="259079" h="234950">
                  <a:moveTo>
                    <a:pt x="44156" y="148589"/>
                  </a:moveTo>
                  <a:lnTo>
                    <a:pt x="44016" y="148589"/>
                  </a:lnTo>
                  <a:lnTo>
                    <a:pt x="43978" y="149859"/>
                  </a:lnTo>
                  <a:lnTo>
                    <a:pt x="44118" y="149859"/>
                  </a:lnTo>
                  <a:lnTo>
                    <a:pt x="44156" y="148589"/>
                  </a:lnTo>
                  <a:close/>
                </a:path>
                <a:path w="259079" h="234950">
                  <a:moveTo>
                    <a:pt x="174204" y="148589"/>
                  </a:moveTo>
                  <a:lnTo>
                    <a:pt x="99566" y="148589"/>
                  </a:lnTo>
                  <a:lnTo>
                    <a:pt x="99591" y="149859"/>
                  </a:lnTo>
                  <a:lnTo>
                    <a:pt x="174153" y="149859"/>
                  </a:lnTo>
                  <a:lnTo>
                    <a:pt x="174204" y="148589"/>
                  </a:lnTo>
                  <a:close/>
                </a:path>
                <a:path w="259079" h="234950">
                  <a:moveTo>
                    <a:pt x="207224" y="148589"/>
                  </a:moveTo>
                  <a:lnTo>
                    <a:pt x="204227" y="148589"/>
                  </a:lnTo>
                  <a:lnTo>
                    <a:pt x="204290" y="149859"/>
                  </a:lnTo>
                  <a:lnTo>
                    <a:pt x="206563" y="149859"/>
                  </a:lnTo>
                  <a:lnTo>
                    <a:pt x="207224" y="148589"/>
                  </a:lnTo>
                  <a:close/>
                </a:path>
                <a:path w="259079" h="234950">
                  <a:moveTo>
                    <a:pt x="209243" y="148589"/>
                  </a:moveTo>
                  <a:lnTo>
                    <a:pt x="208545" y="148589"/>
                  </a:lnTo>
                  <a:lnTo>
                    <a:pt x="208481" y="149859"/>
                  </a:lnTo>
                  <a:lnTo>
                    <a:pt x="209446" y="149859"/>
                  </a:lnTo>
                  <a:lnTo>
                    <a:pt x="209243" y="148589"/>
                  </a:lnTo>
                  <a:close/>
                </a:path>
                <a:path w="259079" h="234950">
                  <a:moveTo>
                    <a:pt x="223353" y="148589"/>
                  </a:moveTo>
                  <a:lnTo>
                    <a:pt x="223239" y="149859"/>
                  </a:lnTo>
                  <a:lnTo>
                    <a:pt x="223353" y="148589"/>
                  </a:lnTo>
                  <a:close/>
                </a:path>
                <a:path w="259079" h="234950">
                  <a:moveTo>
                    <a:pt x="231544" y="148589"/>
                  </a:moveTo>
                  <a:lnTo>
                    <a:pt x="229843" y="148589"/>
                  </a:lnTo>
                  <a:lnTo>
                    <a:pt x="229792" y="149859"/>
                  </a:lnTo>
                  <a:lnTo>
                    <a:pt x="231633" y="149859"/>
                  </a:lnTo>
                  <a:lnTo>
                    <a:pt x="231544" y="148589"/>
                  </a:lnTo>
                  <a:close/>
                </a:path>
                <a:path w="259079" h="234950">
                  <a:moveTo>
                    <a:pt x="236416" y="148296"/>
                  </a:moveTo>
                  <a:lnTo>
                    <a:pt x="235469" y="148589"/>
                  </a:lnTo>
                  <a:lnTo>
                    <a:pt x="235469" y="149859"/>
                  </a:lnTo>
                  <a:lnTo>
                    <a:pt x="238161" y="149859"/>
                  </a:lnTo>
                  <a:lnTo>
                    <a:pt x="238936" y="148589"/>
                  </a:lnTo>
                  <a:lnTo>
                    <a:pt x="236434" y="148589"/>
                  </a:lnTo>
                  <a:lnTo>
                    <a:pt x="236416" y="148296"/>
                  </a:lnTo>
                  <a:close/>
                </a:path>
                <a:path w="259079" h="234950">
                  <a:moveTo>
                    <a:pt x="253147" y="148589"/>
                  </a:moveTo>
                  <a:lnTo>
                    <a:pt x="252601" y="148589"/>
                  </a:lnTo>
                  <a:lnTo>
                    <a:pt x="252449" y="149859"/>
                  </a:lnTo>
                  <a:lnTo>
                    <a:pt x="253007" y="149859"/>
                  </a:lnTo>
                  <a:lnTo>
                    <a:pt x="253147" y="148589"/>
                  </a:lnTo>
                  <a:close/>
                </a:path>
                <a:path w="259079" h="234950">
                  <a:moveTo>
                    <a:pt x="15632" y="147319"/>
                  </a:moveTo>
                  <a:lnTo>
                    <a:pt x="14984" y="147319"/>
                  </a:lnTo>
                  <a:lnTo>
                    <a:pt x="15111" y="148589"/>
                  </a:lnTo>
                  <a:lnTo>
                    <a:pt x="15721" y="148589"/>
                  </a:lnTo>
                  <a:lnTo>
                    <a:pt x="15632" y="147319"/>
                  </a:lnTo>
                  <a:close/>
                </a:path>
                <a:path w="259079" h="234950">
                  <a:moveTo>
                    <a:pt x="17841" y="147319"/>
                  </a:moveTo>
                  <a:lnTo>
                    <a:pt x="15886" y="147319"/>
                  </a:lnTo>
                  <a:lnTo>
                    <a:pt x="16241" y="148589"/>
                  </a:lnTo>
                  <a:lnTo>
                    <a:pt x="18095" y="148589"/>
                  </a:lnTo>
                  <a:lnTo>
                    <a:pt x="17841" y="147319"/>
                  </a:lnTo>
                  <a:close/>
                </a:path>
                <a:path w="259079" h="234950">
                  <a:moveTo>
                    <a:pt x="31126" y="147319"/>
                  </a:moveTo>
                  <a:lnTo>
                    <a:pt x="26884" y="147319"/>
                  </a:lnTo>
                  <a:lnTo>
                    <a:pt x="26884" y="148589"/>
                  </a:lnTo>
                  <a:lnTo>
                    <a:pt x="30948" y="148589"/>
                  </a:lnTo>
                  <a:lnTo>
                    <a:pt x="31126" y="147319"/>
                  </a:lnTo>
                  <a:close/>
                </a:path>
                <a:path w="259079" h="234950">
                  <a:moveTo>
                    <a:pt x="35063" y="147319"/>
                  </a:moveTo>
                  <a:lnTo>
                    <a:pt x="32281" y="147319"/>
                  </a:lnTo>
                  <a:lnTo>
                    <a:pt x="31786" y="148589"/>
                  </a:lnTo>
                  <a:lnTo>
                    <a:pt x="35075" y="148589"/>
                  </a:lnTo>
                  <a:lnTo>
                    <a:pt x="35063" y="147319"/>
                  </a:lnTo>
                  <a:close/>
                </a:path>
                <a:path w="259079" h="234950">
                  <a:moveTo>
                    <a:pt x="42137" y="147319"/>
                  </a:moveTo>
                  <a:lnTo>
                    <a:pt x="41222" y="147319"/>
                  </a:lnTo>
                  <a:lnTo>
                    <a:pt x="41222" y="148589"/>
                  </a:lnTo>
                  <a:lnTo>
                    <a:pt x="42365" y="148589"/>
                  </a:lnTo>
                  <a:lnTo>
                    <a:pt x="42137" y="147319"/>
                  </a:lnTo>
                  <a:close/>
                </a:path>
                <a:path w="259079" h="234950">
                  <a:moveTo>
                    <a:pt x="174458" y="147319"/>
                  </a:moveTo>
                  <a:lnTo>
                    <a:pt x="98715" y="147319"/>
                  </a:lnTo>
                  <a:lnTo>
                    <a:pt x="98791" y="148589"/>
                  </a:lnTo>
                  <a:lnTo>
                    <a:pt x="174432" y="148589"/>
                  </a:lnTo>
                  <a:lnTo>
                    <a:pt x="174458" y="147319"/>
                  </a:lnTo>
                  <a:close/>
                </a:path>
                <a:path w="259079" h="234950">
                  <a:moveTo>
                    <a:pt x="207541" y="147319"/>
                  </a:moveTo>
                  <a:lnTo>
                    <a:pt x="203973" y="147319"/>
                  </a:lnTo>
                  <a:lnTo>
                    <a:pt x="203998" y="148589"/>
                  </a:lnTo>
                  <a:lnTo>
                    <a:pt x="207541" y="148589"/>
                  </a:lnTo>
                  <a:lnTo>
                    <a:pt x="207541" y="147319"/>
                  </a:lnTo>
                  <a:close/>
                </a:path>
                <a:path w="259079" h="234950">
                  <a:moveTo>
                    <a:pt x="229741" y="147319"/>
                  </a:moveTo>
                  <a:lnTo>
                    <a:pt x="229665" y="148589"/>
                  </a:lnTo>
                  <a:lnTo>
                    <a:pt x="229741" y="147319"/>
                  </a:lnTo>
                  <a:close/>
                </a:path>
                <a:path w="259079" h="234950">
                  <a:moveTo>
                    <a:pt x="230173" y="147319"/>
                  </a:moveTo>
                  <a:lnTo>
                    <a:pt x="229982" y="147319"/>
                  </a:lnTo>
                  <a:lnTo>
                    <a:pt x="230058" y="148589"/>
                  </a:lnTo>
                  <a:lnTo>
                    <a:pt x="230173" y="147319"/>
                  </a:lnTo>
                  <a:close/>
                </a:path>
                <a:path w="259079" h="234950">
                  <a:moveTo>
                    <a:pt x="230808" y="147319"/>
                  </a:moveTo>
                  <a:lnTo>
                    <a:pt x="230224" y="147319"/>
                  </a:lnTo>
                  <a:lnTo>
                    <a:pt x="230058" y="148589"/>
                  </a:lnTo>
                  <a:lnTo>
                    <a:pt x="230757" y="148589"/>
                  </a:lnTo>
                  <a:lnTo>
                    <a:pt x="230808" y="147319"/>
                  </a:lnTo>
                  <a:close/>
                </a:path>
                <a:path w="259079" h="234950">
                  <a:moveTo>
                    <a:pt x="237644" y="147916"/>
                  </a:moveTo>
                  <a:lnTo>
                    <a:pt x="236440" y="148289"/>
                  </a:lnTo>
                  <a:lnTo>
                    <a:pt x="236434" y="148589"/>
                  </a:lnTo>
                  <a:lnTo>
                    <a:pt x="237691" y="148589"/>
                  </a:lnTo>
                  <a:lnTo>
                    <a:pt x="237644" y="147916"/>
                  </a:lnTo>
                  <a:close/>
                </a:path>
                <a:path w="259079" h="234950">
                  <a:moveTo>
                    <a:pt x="239001" y="147496"/>
                  </a:moveTo>
                  <a:lnTo>
                    <a:pt x="239071" y="147916"/>
                  </a:lnTo>
                  <a:lnTo>
                    <a:pt x="239266" y="148589"/>
                  </a:lnTo>
                  <a:lnTo>
                    <a:pt x="239001" y="147496"/>
                  </a:lnTo>
                  <a:close/>
                </a:path>
                <a:path w="259079" h="234950">
                  <a:moveTo>
                    <a:pt x="254125" y="147319"/>
                  </a:moveTo>
                  <a:lnTo>
                    <a:pt x="253693" y="147319"/>
                  </a:lnTo>
                  <a:lnTo>
                    <a:pt x="253592" y="148589"/>
                  </a:lnTo>
                  <a:lnTo>
                    <a:pt x="253846" y="148589"/>
                  </a:lnTo>
                  <a:lnTo>
                    <a:pt x="254125" y="147319"/>
                  </a:lnTo>
                  <a:close/>
                </a:path>
                <a:path w="259079" h="234950">
                  <a:moveTo>
                    <a:pt x="236459" y="147319"/>
                  </a:moveTo>
                  <a:lnTo>
                    <a:pt x="236416" y="148296"/>
                  </a:lnTo>
                  <a:lnTo>
                    <a:pt x="236459" y="147319"/>
                  </a:lnTo>
                  <a:close/>
                </a:path>
                <a:path w="259079" h="234950">
                  <a:moveTo>
                    <a:pt x="238898" y="147319"/>
                  </a:moveTo>
                  <a:lnTo>
                    <a:pt x="237602" y="147319"/>
                  </a:lnTo>
                  <a:lnTo>
                    <a:pt x="237644" y="147916"/>
                  </a:lnTo>
                  <a:lnTo>
                    <a:pt x="238953" y="147511"/>
                  </a:lnTo>
                  <a:lnTo>
                    <a:pt x="238898" y="147319"/>
                  </a:lnTo>
                  <a:close/>
                </a:path>
                <a:path w="259079" h="234950">
                  <a:moveTo>
                    <a:pt x="238948" y="147319"/>
                  </a:moveTo>
                  <a:lnTo>
                    <a:pt x="238953" y="147511"/>
                  </a:lnTo>
                  <a:lnTo>
                    <a:pt x="238948" y="147319"/>
                  </a:lnTo>
                  <a:close/>
                </a:path>
                <a:path w="259079" h="234950">
                  <a:moveTo>
                    <a:pt x="239571" y="147319"/>
                  </a:moveTo>
                  <a:lnTo>
                    <a:pt x="238948" y="147319"/>
                  </a:lnTo>
                  <a:lnTo>
                    <a:pt x="239001" y="147496"/>
                  </a:lnTo>
                  <a:lnTo>
                    <a:pt x="239571" y="147319"/>
                  </a:lnTo>
                  <a:close/>
                </a:path>
                <a:path w="259079" h="234950">
                  <a:moveTo>
                    <a:pt x="13041" y="143509"/>
                  </a:moveTo>
                  <a:lnTo>
                    <a:pt x="13079" y="147319"/>
                  </a:lnTo>
                  <a:lnTo>
                    <a:pt x="13182" y="144074"/>
                  </a:lnTo>
                  <a:lnTo>
                    <a:pt x="13041" y="143509"/>
                  </a:lnTo>
                  <a:close/>
                </a:path>
                <a:path w="259079" h="234950">
                  <a:moveTo>
                    <a:pt x="17410" y="146049"/>
                  </a:moveTo>
                  <a:lnTo>
                    <a:pt x="15035" y="146049"/>
                  </a:lnTo>
                  <a:lnTo>
                    <a:pt x="14870" y="147319"/>
                  </a:lnTo>
                  <a:lnTo>
                    <a:pt x="17499" y="147319"/>
                  </a:lnTo>
                  <a:lnTo>
                    <a:pt x="17410" y="146049"/>
                  </a:lnTo>
                  <a:close/>
                </a:path>
                <a:path w="259079" h="234950">
                  <a:moveTo>
                    <a:pt x="28167" y="146049"/>
                  </a:moveTo>
                  <a:lnTo>
                    <a:pt x="27760" y="146049"/>
                  </a:lnTo>
                  <a:lnTo>
                    <a:pt x="27290" y="147319"/>
                  </a:lnTo>
                  <a:lnTo>
                    <a:pt x="28141" y="147319"/>
                  </a:lnTo>
                  <a:lnTo>
                    <a:pt x="28167" y="146049"/>
                  </a:lnTo>
                  <a:close/>
                </a:path>
                <a:path w="259079" h="234950">
                  <a:moveTo>
                    <a:pt x="30922" y="144779"/>
                  </a:moveTo>
                  <a:lnTo>
                    <a:pt x="30554" y="144779"/>
                  </a:lnTo>
                  <a:lnTo>
                    <a:pt x="30237" y="146049"/>
                  </a:lnTo>
                  <a:lnTo>
                    <a:pt x="28484" y="146049"/>
                  </a:lnTo>
                  <a:lnTo>
                    <a:pt x="28332" y="147319"/>
                  </a:lnTo>
                  <a:lnTo>
                    <a:pt x="31011" y="147319"/>
                  </a:lnTo>
                  <a:lnTo>
                    <a:pt x="30922" y="144779"/>
                  </a:lnTo>
                  <a:close/>
                </a:path>
                <a:path w="259079" h="234950">
                  <a:moveTo>
                    <a:pt x="31875" y="144779"/>
                  </a:moveTo>
                  <a:lnTo>
                    <a:pt x="31151" y="144779"/>
                  </a:lnTo>
                  <a:lnTo>
                    <a:pt x="31113" y="147319"/>
                  </a:lnTo>
                  <a:lnTo>
                    <a:pt x="31443" y="147319"/>
                  </a:lnTo>
                  <a:lnTo>
                    <a:pt x="31392" y="146049"/>
                  </a:lnTo>
                  <a:lnTo>
                    <a:pt x="31761" y="146049"/>
                  </a:lnTo>
                  <a:lnTo>
                    <a:pt x="31875" y="144779"/>
                  </a:lnTo>
                  <a:close/>
                </a:path>
                <a:path w="259079" h="234950">
                  <a:moveTo>
                    <a:pt x="33412" y="146049"/>
                  </a:moveTo>
                  <a:lnTo>
                    <a:pt x="32878" y="146049"/>
                  </a:lnTo>
                  <a:lnTo>
                    <a:pt x="32954" y="147319"/>
                  </a:lnTo>
                  <a:lnTo>
                    <a:pt x="33526" y="147319"/>
                  </a:lnTo>
                  <a:lnTo>
                    <a:pt x="33412" y="146049"/>
                  </a:lnTo>
                  <a:close/>
                </a:path>
                <a:path w="259079" h="234950">
                  <a:moveTo>
                    <a:pt x="40625" y="146049"/>
                  </a:moveTo>
                  <a:lnTo>
                    <a:pt x="40219" y="146049"/>
                  </a:lnTo>
                  <a:lnTo>
                    <a:pt x="40295" y="147319"/>
                  </a:lnTo>
                  <a:lnTo>
                    <a:pt x="40511" y="147319"/>
                  </a:lnTo>
                  <a:lnTo>
                    <a:pt x="40625" y="146049"/>
                  </a:lnTo>
                  <a:close/>
                </a:path>
                <a:path w="259079" h="234950">
                  <a:moveTo>
                    <a:pt x="97375" y="146049"/>
                  </a:moveTo>
                  <a:lnTo>
                    <a:pt x="97058" y="146049"/>
                  </a:lnTo>
                  <a:lnTo>
                    <a:pt x="97089" y="147319"/>
                  </a:lnTo>
                  <a:lnTo>
                    <a:pt x="97331" y="147319"/>
                  </a:lnTo>
                  <a:lnTo>
                    <a:pt x="97375" y="146049"/>
                  </a:lnTo>
                  <a:close/>
                </a:path>
                <a:path w="259079" h="234950">
                  <a:moveTo>
                    <a:pt x="97661" y="146049"/>
                  </a:moveTo>
                  <a:lnTo>
                    <a:pt x="97521" y="146049"/>
                  </a:lnTo>
                  <a:lnTo>
                    <a:pt x="97521" y="147319"/>
                  </a:lnTo>
                  <a:lnTo>
                    <a:pt x="97661" y="146049"/>
                  </a:lnTo>
                  <a:close/>
                </a:path>
                <a:path w="259079" h="234950">
                  <a:moveTo>
                    <a:pt x="164996" y="146049"/>
                  </a:moveTo>
                  <a:lnTo>
                    <a:pt x="97839" y="146049"/>
                  </a:lnTo>
                  <a:lnTo>
                    <a:pt x="97953" y="147319"/>
                  </a:lnTo>
                  <a:lnTo>
                    <a:pt x="165136" y="147319"/>
                  </a:lnTo>
                  <a:lnTo>
                    <a:pt x="164996" y="146049"/>
                  </a:lnTo>
                  <a:close/>
                </a:path>
                <a:path w="259079" h="234950">
                  <a:moveTo>
                    <a:pt x="165974" y="146049"/>
                  </a:moveTo>
                  <a:lnTo>
                    <a:pt x="165428" y="146049"/>
                  </a:lnTo>
                  <a:lnTo>
                    <a:pt x="165288" y="147319"/>
                  </a:lnTo>
                  <a:lnTo>
                    <a:pt x="166241" y="147319"/>
                  </a:lnTo>
                  <a:lnTo>
                    <a:pt x="165974" y="146049"/>
                  </a:lnTo>
                  <a:close/>
                </a:path>
                <a:path w="259079" h="234950">
                  <a:moveTo>
                    <a:pt x="167564" y="142829"/>
                  </a:moveTo>
                  <a:lnTo>
                    <a:pt x="166843" y="143069"/>
                  </a:lnTo>
                  <a:lnTo>
                    <a:pt x="166736" y="147319"/>
                  </a:lnTo>
                  <a:lnTo>
                    <a:pt x="167968" y="147319"/>
                  </a:lnTo>
                  <a:lnTo>
                    <a:pt x="167564" y="142829"/>
                  </a:lnTo>
                  <a:close/>
                </a:path>
                <a:path w="259079" h="234950">
                  <a:moveTo>
                    <a:pt x="174712" y="146049"/>
                  </a:moveTo>
                  <a:lnTo>
                    <a:pt x="169873" y="146049"/>
                  </a:lnTo>
                  <a:lnTo>
                    <a:pt x="169403" y="147319"/>
                  </a:lnTo>
                  <a:lnTo>
                    <a:pt x="174737" y="147319"/>
                  </a:lnTo>
                  <a:lnTo>
                    <a:pt x="174712" y="146049"/>
                  </a:lnTo>
                  <a:close/>
                </a:path>
                <a:path w="259079" h="234950">
                  <a:moveTo>
                    <a:pt x="206538" y="146049"/>
                  </a:moveTo>
                  <a:lnTo>
                    <a:pt x="203414" y="146049"/>
                  </a:lnTo>
                  <a:lnTo>
                    <a:pt x="203655" y="147319"/>
                  </a:lnTo>
                  <a:lnTo>
                    <a:pt x="206538" y="147319"/>
                  </a:lnTo>
                  <a:lnTo>
                    <a:pt x="206538" y="146049"/>
                  </a:lnTo>
                  <a:close/>
                </a:path>
                <a:path w="259079" h="234950">
                  <a:moveTo>
                    <a:pt x="229652" y="146049"/>
                  </a:moveTo>
                  <a:lnTo>
                    <a:pt x="229500" y="147319"/>
                  </a:lnTo>
                  <a:lnTo>
                    <a:pt x="229754" y="147319"/>
                  </a:lnTo>
                  <a:lnTo>
                    <a:pt x="229652" y="146049"/>
                  </a:lnTo>
                  <a:close/>
                </a:path>
                <a:path w="259079" h="234950">
                  <a:moveTo>
                    <a:pt x="230058" y="146049"/>
                  </a:moveTo>
                  <a:lnTo>
                    <a:pt x="229843" y="146049"/>
                  </a:lnTo>
                  <a:lnTo>
                    <a:pt x="229919" y="147319"/>
                  </a:lnTo>
                  <a:lnTo>
                    <a:pt x="230058" y="146049"/>
                  </a:lnTo>
                  <a:close/>
                </a:path>
                <a:path w="259079" h="234950">
                  <a:moveTo>
                    <a:pt x="231176" y="146049"/>
                  </a:moveTo>
                  <a:lnTo>
                    <a:pt x="230198" y="146049"/>
                  </a:lnTo>
                  <a:lnTo>
                    <a:pt x="230033" y="147319"/>
                  </a:lnTo>
                  <a:lnTo>
                    <a:pt x="231138" y="147319"/>
                  </a:lnTo>
                  <a:lnTo>
                    <a:pt x="231176" y="146049"/>
                  </a:lnTo>
                  <a:close/>
                </a:path>
                <a:path w="259079" h="234950">
                  <a:moveTo>
                    <a:pt x="235659" y="146049"/>
                  </a:moveTo>
                  <a:lnTo>
                    <a:pt x="235342" y="146049"/>
                  </a:lnTo>
                  <a:lnTo>
                    <a:pt x="235418" y="147319"/>
                  </a:lnTo>
                  <a:lnTo>
                    <a:pt x="235558" y="147319"/>
                  </a:lnTo>
                  <a:lnTo>
                    <a:pt x="235659" y="146049"/>
                  </a:lnTo>
                  <a:close/>
                </a:path>
                <a:path w="259079" h="234950">
                  <a:moveTo>
                    <a:pt x="241387" y="146049"/>
                  </a:moveTo>
                  <a:lnTo>
                    <a:pt x="236002" y="146049"/>
                  </a:lnTo>
                  <a:lnTo>
                    <a:pt x="236078" y="147319"/>
                  </a:lnTo>
                  <a:lnTo>
                    <a:pt x="241184" y="147319"/>
                  </a:lnTo>
                  <a:lnTo>
                    <a:pt x="241387" y="146049"/>
                  </a:lnTo>
                  <a:close/>
                </a:path>
                <a:path w="259079" h="234950">
                  <a:moveTo>
                    <a:pt x="254519" y="146049"/>
                  </a:moveTo>
                  <a:lnTo>
                    <a:pt x="254265" y="146049"/>
                  </a:lnTo>
                  <a:lnTo>
                    <a:pt x="254214" y="147319"/>
                  </a:lnTo>
                  <a:lnTo>
                    <a:pt x="254620" y="147319"/>
                  </a:lnTo>
                  <a:lnTo>
                    <a:pt x="254519" y="146049"/>
                  </a:lnTo>
                  <a:close/>
                </a:path>
                <a:path w="259079" h="234950">
                  <a:moveTo>
                    <a:pt x="17422" y="144779"/>
                  </a:moveTo>
                  <a:lnTo>
                    <a:pt x="13981" y="144779"/>
                  </a:lnTo>
                  <a:lnTo>
                    <a:pt x="14197" y="146049"/>
                  </a:lnTo>
                  <a:lnTo>
                    <a:pt x="17486" y="146049"/>
                  </a:lnTo>
                  <a:lnTo>
                    <a:pt x="17422" y="144779"/>
                  </a:lnTo>
                  <a:close/>
                </a:path>
                <a:path w="259079" h="234950">
                  <a:moveTo>
                    <a:pt x="96429" y="144779"/>
                  </a:moveTo>
                  <a:lnTo>
                    <a:pt x="96226" y="144779"/>
                  </a:lnTo>
                  <a:lnTo>
                    <a:pt x="96289" y="146049"/>
                  </a:lnTo>
                  <a:lnTo>
                    <a:pt x="96429" y="144779"/>
                  </a:lnTo>
                  <a:close/>
                </a:path>
                <a:path w="259079" h="234950">
                  <a:moveTo>
                    <a:pt x="96823" y="144779"/>
                  </a:moveTo>
                  <a:lnTo>
                    <a:pt x="96518" y="144779"/>
                  </a:lnTo>
                  <a:lnTo>
                    <a:pt x="96480" y="146049"/>
                  </a:lnTo>
                  <a:lnTo>
                    <a:pt x="96620" y="146049"/>
                  </a:lnTo>
                  <a:lnTo>
                    <a:pt x="96823" y="144779"/>
                  </a:lnTo>
                  <a:close/>
                </a:path>
                <a:path w="259079" h="234950">
                  <a:moveTo>
                    <a:pt x="97026" y="144779"/>
                  </a:moveTo>
                  <a:lnTo>
                    <a:pt x="96988" y="146049"/>
                  </a:lnTo>
                  <a:lnTo>
                    <a:pt x="97026" y="144779"/>
                  </a:lnTo>
                  <a:close/>
                </a:path>
                <a:path w="259079" h="234950">
                  <a:moveTo>
                    <a:pt x="165301" y="144779"/>
                  </a:moveTo>
                  <a:lnTo>
                    <a:pt x="97420" y="144779"/>
                  </a:lnTo>
                  <a:lnTo>
                    <a:pt x="97375" y="146049"/>
                  </a:lnTo>
                  <a:lnTo>
                    <a:pt x="165009" y="146049"/>
                  </a:lnTo>
                  <a:lnTo>
                    <a:pt x="165301" y="144779"/>
                  </a:lnTo>
                  <a:close/>
                </a:path>
                <a:path w="259079" h="234950">
                  <a:moveTo>
                    <a:pt x="174877" y="144779"/>
                  </a:moveTo>
                  <a:lnTo>
                    <a:pt x="174153" y="144779"/>
                  </a:lnTo>
                  <a:lnTo>
                    <a:pt x="173950" y="146049"/>
                  </a:lnTo>
                  <a:lnTo>
                    <a:pt x="174826" y="146049"/>
                  </a:lnTo>
                  <a:lnTo>
                    <a:pt x="174877" y="144779"/>
                  </a:lnTo>
                  <a:close/>
                </a:path>
                <a:path w="259079" h="234950">
                  <a:moveTo>
                    <a:pt x="208240" y="144779"/>
                  </a:moveTo>
                  <a:lnTo>
                    <a:pt x="202944" y="144779"/>
                  </a:lnTo>
                  <a:lnTo>
                    <a:pt x="203185" y="146049"/>
                  </a:lnTo>
                  <a:lnTo>
                    <a:pt x="208126" y="146049"/>
                  </a:lnTo>
                  <a:lnTo>
                    <a:pt x="208240" y="144779"/>
                  </a:lnTo>
                  <a:close/>
                </a:path>
                <a:path w="259079" h="234950">
                  <a:moveTo>
                    <a:pt x="229423" y="144779"/>
                  </a:moveTo>
                  <a:lnTo>
                    <a:pt x="229436" y="146049"/>
                  </a:lnTo>
                  <a:lnTo>
                    <a:pt x="229423" y="144779"/>
                  </a:lnTo>
                  <a:close/>
                </a:path>
                <a:path w="259079" h="234950">
                  <a:moveTo>
                    <a:pt x="231544" y="144779"/>
                  </a:moveTo>
                  <a:lnTo>
                    <a:pt x="230135" y="144779"/>
                  </a:lnTo>
                  <a:lnTo>
                    <a:pt x="230147" y="146049"/>
                  </a:lnTo>
                  <a:lnTo>
                    <a:pt x="231506" y="146049"/>
                  </a:lnTo>
                  <a:lnTo>
                    <a:pt x="231544" y="144779"/>
                  </a:lnTo>
                  <a:close/>
                </a:path>
                <a:path w="259079" h="234950">
                  <a:moveTo>
                    <a:pt x="242428" y="144779"/>
                  </a:moveTo>
                  <a:lnTo>
                    <a:pt x="234999" y="144779"/>
                  </a:lnTo>
                  <a:lnTo>
                    <a:pt x="235100" y="146049"/>
                  </a:lnTo>
                  <a:lnTo>
                    <a:pt x="242466" y="146049"/>
                  </a:lnTo>
                  <a:lnTo>
                    <a:pt x="242428" y="144779"/>
                  </a:lnTo>
                  <a:close/>
                </a:path>
                <a:path w="259079" h="234950">
                  <a:moveTo>
                    <a:pt x="255154" y="144779"/>
                  </a:moveTo>
                  <a:lnTo>
                    <a:pt x="254912" y="144779"/>
                  </a:lnTo>
                  <a:lnTo>
                    <a:pt x="255001" y="146049"/>
                  </a:lnTo>
                  <a:lnTo>
                    <a:pt x="255154" y="144779"/>
                  </a:lnTo>
                  <a:close/>
                </a:path>
                <a:path w="259079" h="234950">
                  <a:moveTo>
                    <a:pt x="223340" y="144779"/>
                  </a:moveTo>
                  <a:lnTo>
                    <a:pt x="223061" y="144779"/>
                  </a:lnTo>
                  <a:lnTo>
                    <a:pt x="223073" y="145994"/>
                  </a:lnTo>
                  <a:lnTo>
                    <a:pt x="223340" y="144779"/>
                  </a:lnTo>
                  <a:close/>
                </a:path>
                <a:path w="259079" h="234950">
                  <a:moveTo>
                    <a:pt x="17549" y="143509"/>
                  </a:moveTo>
                  <a:lnTo>
                    <a:pt x="13193" y="143509"/>
                  </a:lnTo>
                  <a:lnTo>
                    <a:pt x="13239" y="144300"/>
                  </a:lnTo>
                  <a:lnTo>
                    <a:pt x="13358" y="144779"/>
                  </a:lnTo>
                  <a:lnTo>
                    <a:pt x="17511" y="144779"/>
                  </a:lnTo>
                  <a:lnTo>
                    <a:pt x="17549" y="143509"/>
                  </a:lnTo>
                  <a:close/>
                </a:path>
                <a:path w="259079" h="234950">
                  <a:moveTo>
                    <a:pt x="17638" y="143509"/>
                  </a:moveTo>
                  <a:lnTo>
                    <a:pt x="17549" y="144779"/>
                  </a:lnTo>
                  <a:lnTo>
                    <a:pt x="17638" y="143509"/>
                  </a:lnTo>
                  <a:close/>
                </a:path>
                <a:path w="259079" h="234950">
                  <a:moveTo>
                    <a:pt x="95667" y="143509"/>
                  </a:moveTo>
                  <a:lnTo>
                    <a:pt x="95502" y="143509"/>
                  </a:lnTo>
                  <a:lnTo>
                    <a:pt x="95540" y="144779"/>
                  </a:lnTo>
                  <a:lnTo>
                    <a:pt x="95667" y="143509"/>
                  </a:lnTo>
                  <a:close/>
                </a:path>
                <a:path w="259079" h="234950">
                  <a:moveTo>
                    <a:pt x="165339" y="143509"/>
                  </a:moveTo>
                  <a:lnTo>
                    <a:pt x="95718" y="143509"/>
                  </a:lnTo>
                  <a:lnTo>
                    <a:pt x="95769" y="144779"/>
                  </a:lnTo>
                  <a:lnTo>
                    <a:pt x="165390" y="144779"/>
                  </a:lnTo>
                  <a:lnTo>
                    <a:pt x="165339" y="143509"/>
                  </a:lnTo>
                  <a:close/>
                </a:path>
                <a:path w="259079" h="234950">
                  <a:moveTo>
                    <a:pt x="166825" y="143509"/>
                  </a:moveTo>
                  <a:lnTo>
                    <a:pt x="166216" y="143509"/>
                  </a:lnTo>
                  <a:lnTo>
                    <a:pt x="166330" y="144779"/>
                  </a:lnTo>
                  <a:lnTo>
                    <a:pt x="166711" y="144779"/>
                  </a:lnTo>
                  <a:lnTo>
                    <a:pt x="166825" y="143509"/>
                  </a:lnTo>
                  <a:close/>
                </a:path>
                <a:path w="259079" h="234950">
                  <a:moveTo>
                    <a:pt x="177658" y="143509"/>
                  </a:moveTo>
                  <a:lnTo>
                    <a:pt x="177379" y="144779"/>
                  </a:lnTo>
                  <a:lnTo>
                    <a:pt x="177798" y="144779"/>
                  </a:lnTo>
                  <a:lnTo>
                    <a:pt x="177658" y="143509"/>
                  </a:lnTo>
                  <a:close/>
                </a:path>
                <a:path w="259079" h="234950">
                  <a:moveTo>
                    <a:pt x="208672" y="143509"/>
                  </a:moveTo>
                  <a:lnTo>
                    <a:pt x="202423" y="143509"/>
                  </a:lnTo>
                  <a:lnTo>
                    <a:pt x="202512" y="144779"/>
                  </a:lnTo>
                  <a:lnTo>
                    <a:pt x="208570" y="144779"/>
                  </a:lnTo>
                  <a:lnTo>
                    <a:pt x="208672" y="143509"/>
                  </a:lnTo>
                  <a:close/>
                </a:path>
                <a:path w="259079" h="234950">
                  <a:moveTo>
                    <a:pt x="223289" y="143509"/>
                  </a:moveTo>
                  <a:lnTo>
                    <a:pt x="223200" y="144779"/>
                  </a:lnTo>
                  <a:lnTo>
                    <a:pt x="223289" y="143509"/>
                  </a:lnTo>
                  <a:close/>
                </a:path>
                <a:path w="259079" h="234950">
                  <a:moveTo>
                    <a:pt x="223315" y="143509"/>
                  </a:moveTo>
                  <a:lnTo>
                    <a:pt x="223264" y="144779"/>
                  </a:lnTo>
                  <a:lnTo>
                    <a:pt x="223315" y="143509"/>
                  </a:lnTo>
                  <a:close/>
                </a:path>
                <a:path w="259079" h="234950">
                  <a:moveTo>
                    <a:pt x="223531" y="143509"/>
                  </a:moveTo>
                  <a:lnTo>
                    <a:pt x="223315" y="143509"/>
                  </a:lnTo>
                  <a:lnTo>
                    <a:pt x="223327" y="144779"/>
                  </a:lnTo>
                  <a:lnTo>
                    <a:pt x="223569" y="144779"/>
                  </a:lnTo>
                  <a:lnTo>
                    <a:pt x="223531" y="143509"/>
                  </a:lnTo>
                  <a:close/>
                </a:path>
                <a:path w="259079" h="234950">
                  <a:moveTo>
                    <a:pt x="229771" y="144300"/>
                  </a:moveTo>
                  <a:lnTo>
                    <a:pt x="229766" y="144779"/>
                  </a:lnTo>
                  <a:lnTo>
                    <a:pt x="229771" y="144300"/>
                  </a:lnTo>
                  <a:close/>
                </a:path>
                <a:path w="259079" h="234950">
                  <a:moveTo>
                    <a:pt x="230115" y="144406"/>
                  </a:moveTo>
                  <a:lnTo>
                    <a:pt x="230109" y="144779"/>
                  </a:lnTo>
                  <a:lnTo>
                    <a:pt x="230115" y="144406"/>
                  </a:lnTo>
                  <a:close/>
                </a:path>
                <a:path w="259079" h="234950">
                  <a:moveTo>
                    <a:pt x="232446" y="142239"/>
                  </a:moveTo>
                  <a:lnTo>
                    <a:pt x="230224" y="142239"/>
                  </a:lnTo>
                  <a:lnTo>
                    <a:pt x="230191" y="144429"/>
                  </a:lnTo>
                  <a:lnTo>
                    <a:pt x="231328" y="144779"/>
                  </a:lnTo>
                  <a:lnTo>
                    <a:pt x="231748" y="144779"/>
                  </a:lnTo>
                  <a:lnTo>
                    <a:pt x="231697" y="143509"/>
                  </a:lnTo>
                  <a:lnTo>
                    <a:pt x="232370" y="143509"/>
                  </a:lnTo>
                  <a:lnTo>
                    <a:pt x="232446" y="142239"/>
                  </a:lnTo>
                  <a:close/>
                </a:path>
                <a:path w="259079" h="234950">
                  <a:moveTo>
                    <a:pt x="233018" y="143509"/>
                  </a:moveTo>
                  <a:lnTo>
                    <a:pt x="232751" y="143509"/>
                  </a:lnTo>
                  <a:lnTo>
                    <a:pt x="232789" y="144779"/>
                  </a:lnTo>
                  <a:lnTo>
                    <a:pt x="233018" y="143509"/>
                  </a:lnTo>
                  <a:close/>
                </a:path>
                <a:path w="259079" h="234950">
                  <a:moveTo>
                    <a:pt x="233754" y="143509"/>
                  </a:moveTo>
                  <a:lnTo>
                    <a:pt x="233018" y="143509"/>
                  </a:lnTo>
                  <a:lnTo>
                    <a:pt x="233424" y="144779"/>
                  </a:lnTo>
                  <a:lnTo>
                    <a:pt x="233754" y="143509"/>
                  </a:lnTo>
                  <a:close/>
                </a:path>
                <a:path w="259079" h="234950">
                  <a:moveTo>
                    <a:pt x="239596" y="143509"/>
                  </a:moveTo>
                  <a:lnTo>
                    <a:pt x="233754" y="143509"/>
                  </a:lnTo>
                  <a:lnTo>
                    <a:pt x="233881" y="144779"/>
                  </a:lnTo>
                  <a:lnTo>
                    <a:pt x="242492" y="144779"/>
                  </a:lnTo>
                  <a:lnTo>
                    <a:pt x="239596" y="143509"/>
                  </a:lnTo>
                  <a:close/>
                </a:path>
                <a:path w="259079" h="234950">
                  <a:moveTo>
                    <a:pt x="242682" y="143509"/>
                  </a:moveTo>
                  <a:lnTo>
                    <a:pt x="242497" y="144674"/>
                  </a:lnTo>
                  <a:lnTo>
                    <a:pt x="242758" y="144779"/>
                  </a:lnTo>
                  <a:lnTo>
                    <a:pt x="242682" y="143509"/>
                  </a:lnTo>
                  <a:close/>
                </a:path>
                <a:path w="259079" h="234950">
                  <a:moveTo>
                    <a:pt x="230147" y="142239"/>
                  </a:moveTo>
                  <a:lnTo>
                    <a:pt x="229690" y="142239"/>
                  </a:lnTo>
                  <a:lnTo>
                    <a:pt x="229893" y="143509"/>
                  </a:lnTo>
                  <a:lnTo>
                    <a:pt x="229836" y="144320"/>
                  </a:lnTo>
                  <a:lnTo>
                    <a:pt x="230115" y="144406"/>
                  </a:lnTo>
                  <a:lnTo>
                    <a:pt x="230147" y="142239"/>
                  </a:lnTo>
                  <a:close/>
                </a:path>
                <a:path w="259079" h="234950">
                  <a:moveTo>
                    <a:pt x="229779" y="143509"/>
                  </a:moveTo>
                  <a:lnTo>
                    <a:pt x="227201" y="143509"/>
                  </a:lnTo>
                  <a:lnTo>
                    <a:pt x="229771" y="144300"/>
                  </a:lnTo>
                  <a:lnTo>
                    <a:pt x="229779" y="143509"/>
                  </a:lnTo>
                  <a:close/>
                </a:path>
                <a:path w="259079" h="234950">
                  <a:moveTo>
                    <a:pt x="11606" y="142239"/>
                  </a:moveTo>
                  <a:lnTo>
                    <a:pt x="10310" y="142239"/>
                  </a:lnTo>
                  <a:lnTo>
                    <a:pt x="10920" y="143509"/>
                  </a:lnTo>
                  <a:lnTo>
                    <a:pt x="11644" y="143509"/>
                  </a:lnTo>
                  <a:lnTo>
                    <a:pt x="11606" y="142239"/>
                  </a:lnTo>
                  <a:close/>
                </a:path>
                <a:path w="259079" h="234950">
                  <a:moveTo>
                    <a:pt x="17664" y="142239"/>
                  </a:moveTo>
                  <a:lnTo>
                    <a:pt x="11720" y="142239"/>
                  </a:lnTo>
                  <a:lnTo>
                    <a:pt x="11923" y="143509"/>
                  </a:lnTo>
                  <a:lnTo>
                    <a:pt x="17587" y="143509"/>
                  </a:lnTo>
                  <a:lnTo>
                    <a:pt x="17664" y="142239"/>
                  </a:lnTo>
                  <a:close/>
                </a:path>
                <a:path w="259079" h="234950">
                  <a:moveTo>
                    <a:pt x="96861" y="142239"/>
                  </a:moveTo>
                  <a:lnTo>
                    <a:pt x="95718" y="142239"/>
                  </a:lnTo>
                  <a:lnTo>
                    <a:pt x="95794" y="143509"/>
                  </a:lnTo>
                  <a:lnTo>
                    <a:pt x="96632" y="143509"/>
                  </a:lnTo>
                  <a:lnTo>
                    <a:pt x="96861" y="142239"/>
                  </a:lnTo>
                  <a:close/>
                </a:path>
                <a:path w="259079" h="234950">
                  <a:moveTo>
                    <a:pt x="97026" y="142239"/>
                  </a:moveTo>
                  <a:lnTo>
                    <a:pt x="96861" y="142239"/>
                  </a:lnTo>
                  <a:lnTo>
                    <a:pt x="96632" y="143509"/>
                  </a:lnTo>
                  <a:lnTo>
                    <a:pt x="97077" y="143509"/>
                  </a:lnTo>
                  <a:lnTo>
                    <a:pt x="97026" y="142239"/>
                  </a:lnTo>
                  <a:close/>
                </a:path>
                <a:path w="259079" h="234950">
                  <a:moveTo>
                    <a:pt x="164361" y="142239"/>
                  </a:moveTo>
                  <a:lnTo>
                    <a:pt x="97026" y="142239"/>
                  </a:lnTo>
                  <a:lnTo>
                    <a:pt x="97077" y="143509"/>
                  </a:lnTo>
                  <a:lnTo>
                    <a:pt x="164476" y="143509"/>
                  </a:lnTo>
                  <a:lnTo>
                    <a:pt x="164361" y="142239"/>
                  </a:lnTo>
                  <a:close/>
                </a:path>
                <a:path w="259079" h="234950">
                  <a:moveTo>
                    <a:pt x="166843" y="143069"/>
                  </a:moveTo>
                  <a:lnTo>
                    <a:pt x="165517" y="143509"/>
                  </a:lnTo>
                  <a:lnTo>
                    <a:pt x="166832" y="143509"/>
                  </a:lnTo>
                  <a:lnTo>
                    <a:pt x="166843" y="143069"/>
                  </a:lnTo>
                  <a:close/>
                </a:path>
                <a:path w="259079" h="234950">
                  <a:moveTo>
                    <a:pt x="169873" y="142239"/>
                  </a:moveTo>
                  <a:lnTo>
                    <a:pt x="169340" y="142239"/>
                  </a:lnTo>
                  <a:lnTo>
                    <a:pt x="167564" y="142829"/>
                  </a:lnTo>
                  <a:lnTo>
                    <a:pt x="167625" y="143509"/>
                  </a:lnTo>
                  <a:lnTo>
                    <a:pt x="169657" y="143509"/>
                  </a:lnTo>
                  <a:lnTo>
                    <a:pt x="169873" y="142239"/>
                  </a:lnTo>
                  <a:close/>
                </a:path>
                <a:path w="259079" h="234950">
                  <a:moveTo>
                    <a:pt x="208481" y="142239"/>
                  </a:moveTo>
                  <a:lnTo>
                    <a:pt x="202398" y="142239"/>
                  </a:lnTo>
                  <a:lnTo>
                    <a:pt x="202398" y="143509"/>
                  </a:lnTo>
                  <a:lnTo>
                    <a:pt x="208545" y="143509"/>
                  </a:lnTo>
                  <a:lnTo>
                    <a:pt x="208481" y="142239"/>
                  </a:lnTo>
                  <a:close/>
                </a:path>
                <a:path w="259079" h="234950">
                  <a:moveTo>
                    <a:pt x="208697" y="142239"/>
                  </a:moveTo>
                  <a:lnTo>
                    <a:pt x="208722" y="143509"/>
                  </a:lnTo>
                  <a:lnTo>
                    <a:pt x="208697" y="142239"/>
                  </a:lnTo>
                  <a:close/>
                </a:path>
                <a:path w="259079" h="234950">
                  <a:moveTo>
                    <a:pt x="223302" y="142239"/>
                  </a:moveTo>
                  <a:lnTo>
                    <a:pt x="223207" y="143509"/>
                  </a:lnTo>
                  <a:lnTo>
                    <a:pt x="223302" y="142239"/>
                  </a:lnTo>
                  <a:close/>
                </a:path>
                <a:path w="259079" h="234950">
                  <a:moveTo>
                    <a:pt x="223645" y="142239"/>
                  </a:moveTo>
                  <a:lnTo>
                    <a:pt x="223493" y="143509"/>
                  </a:lnTo>
                  <a:lnTo>
                    <a:pt x="223670" y="143509"/>
                  </a:lnTo>
                  <a:lnTo>
                    <a:pt x="223645" y="142239"/>
                  </a:lnTo>
                  <a:close/>
                </a:path>
                <a:path w="259079" h="234950">
                  <a:moveTo>
                    <a:pt x="243736" y="142239"/>
                  </a:moveTo>
                  <a:lnTo>
                    <a:pt x="232446" y="142239"/>
                  </a:lnTo>
                  <a:lnTo>
                    <a:pt x="232510" y="143509"/>
                  </a:lnTo>
                  <a:lnTo>
                    <a:pt x="242581" y="143509"/>
                  </a:lnTo>
                  <a:lnTo>
                    <a:pt x="243736" y="142239"/>
                  </a:lnTo>
                  <a:close/>
                </a:path>
                <a:path w="259079" h="234950">
                  <a:moveTo>
                    <a:pt x="167511" y="142239"/>
                  </a:moveTo>
                  <a:lnTo>
                    <a:pt x="166863" y="142239"/>
                  </a:lnTo>
                  <a:lnTo>
                    <a:pt x="166843" y="143069"/>
                  </a:lnTo>
                  <a:lnTo>
                    <a:pt x="167564" y="142829"/>
                  </a:lnTo>
                  <a:lnTo>
                    <a:pt x="167511" y="142239"/>
                  </a:lnTo>
                  <a:close/>
                </a:path>
                <a:path w="259079" h="234950">
                  <a:moveTo>
                    <a:pt x="8736" y="138429"/>
                  </a:moveTo>
                  <a:lnTo>
                    <a:pt x="5319" y="138429"/>
                  </a:lnTo>
                  <a:lnTo>
                    <a:pt x="5510" y="139699"/>
                  </a:lnTo>
                  <a:lnTo>
                    <a:pt x="6551" y="139699"/>
                  </a:lnTo>
                  <a:lnTo>
                    <a:pt x="6805" y="140969"/>
                  </a:lnTo>
                  <a:lnTo>
                    <a:pt x="7466" y="140969"/>
                  </a:lnTo>
                  <a:lnTo>
                    <a:pt x="7948" y="142239"/>
                  </a:lnTo>
                  <a:lnTo>
                    <a:pt x="8469" y="142239"/>
                  </a:lnTo>
                  <a:lnTo>
                    <a:pt x="8736" y="138429"/>
                  </a:lnTo>
                  <a:close/>
                </a:path>
                <a:path w="259079" h="234950">
                  <a:moveTo>
                    <a:pt x="11593" y="138429"/>
                  </a:moveTo>
                  <a:lnTo>
                    <a:pt x="9371" y="138429"/>
                  </a:lnTo>
                  <a:lnTo>
                    <a:pt x="9523" y="142239"/>
                  </a:lnTo>
                  <a:lnTo>
                    <a:pt x="18019" y="142239"/>
                  </a:lnTo>
                  <a:lnTo>
                    <a:pt x="17892" y="140969"/>
                  </a:lnTo>
                  <a:lnTo>
                    <a:pt x="17359" y="140969"/>
                  </a:lnTo>
                  <a:lnTo>
                    <a:pt x="17232" y="139699"/>
                  </a:lnTo>
                  <a:lnTo>
                    <a:pt x="11390" y="139699"/>
                  </a:lnTo>
                  <a:lnTo>
                    <a:pt x="11593" y="138429"/>
                  </a:lnTo>
                  <a:close/>
                </a:path>
                <a:path w="259079" h="234950">
                  <a:moveTo>
                    <a:pt x="163117" y="140969"/>
                  </a:moveTo>
                  <a:lnTo>
                    <a:pt x="95273" y="140969"/>
                  </a:lnTo>
                  <a:lnTo>
                    <a:pt x="95388" y="142239"/>
                  </a:lnTo>
                  <a:lnTo>
                    <a:pt x="163472" y="142239"/>
                  </a:lnTo>
                  <a:lnTo>
                    <a:pt x="163117" y="140969"/>
                  </a:lnTo>
                  <a:close/>
                </a:path>
                <a:path w="259079" h="234950">
                  <a:moveTo>
                    <a:pt x="172299" y="140969"/>
                  </a:moveTo>
                  <a:lnTo>
                    <a:pt x="165250" y="140969"/>
                  </a:lnTo>
                  <a:lnTo>
                    <a:pt x="165288" y="142239"/>
                  </a:lnTo>
                  <a:lnTo>
                    <a:pt x="172248" y="142239"/>
                  </a:lnTo>
                  <a:lnTo>
                    <a:pt x="172299" y="140969"/>
                  </a:lnTo>
                  <a:close/>
                </a:path>
                <a:path w="259079" h="234950">
                  <a:moveTo>
                    <a:pt x="208621" y="140969"/>
                  </a:moveTo>
                  <a:lnTo>
                    <a:pt x="201864" y="140969"/>
                  </a:lnTo>
                  <a:lnTo>
                    <a:pt x="198270" y="142239"/>
                  </a:lnTo>
                  <a:lnTo>
                    <a:pt x="208608" y="142239"/>
                  </a:lnTo>
                  <a:lnTo>
                    <a:pt x="208621" y="140969"/>
                  </a:lnTo>
                  <a:close/>
                </a:path>
                <a:path w="259079" h="234950">
                  <a:moveTo>
                    <a:pt x="243724" y="139699"/>
                  </a:moveTo>
                  <a:lnTo>
                    <a:pt x="229106" y="139699"/>
                  </a:lnTo>
                  <a:lnTo>
                    <a:pt x="229169" y="140969"/>
                  </a:lnTo>
                  <a:lnTo>
                    <a:pt x="229385" y="140969"/>
                  </a:lnTo>
                  <a:lnTo>
                    <a:pt x="229411" y="142239"/>
                  </a:lnTo>
                  <a:lnTo>
                    <a:pt x="242403" y="142239"/>
                  </a:lnTo>
                  <a:lnTo>
                    <a:pt x="243736" y="140969"/>
                  </a:lnTo>
                  <a:lnTo>
                    <a:pt x="243724" y="139699"/>
                  </a:lnTo>
                  <a:close/>
                </a:path>
                <a:path w="259079" h="234950">
                  <a:moveTo>
                    <a:pt x="17536" y="139892"/>
                  </a:moveTo>
                  <a:lnTo>
                    <a:pt x="17460" y="140969"/>
                  </a:lnTo>
                  <a:lnTo>
                    <a:pt x="17613" y="140969"/>
                  </a:lnTo>
                  <a:lnTo>
                    <a:pt x="17536" y="139892"/>
                  </a:lnTo>
                  <a:close/>
                </a:path>
                <a:path w="259079" h="234950">
                  <a:moveTo>
                    <a:pt x="17627" y="140244"/>
                  </a:moveTo>
                  <a:lnTo>
                    <a:pt x="17664" y="140969"/>
                  </a:lnTo>
                  <a:lnTo>
                    <a:pt x="17816" y="140969"/>
                  </a:lnTo>
                  <a:lnTo>
                    <a:pt x="17627" y="140244"/>
                  </a:lnTo>
                  <a:close/>
                </a:path>
                <a:path w="259079" h="234950">
                  <a:moveTo>
                    <a:pt x="43610" y="139699"/>
                  </a:moveTo>
                  <a:lnTo>
                    <a:pt x="43419" y="139699"/>
                  </a:lnTo>
                  <a:lnTo>
                    <a:pt x="43470" y="140969"/>
                  </a:lnTo>
                  <a:lnTo>
                    <a:pt x="43610" y="139699"/>
                  </a:lnTo>
                  <a:close/>
                </a:path>
                <a:path w="259079" h="234950">
                  <a:moveTo>
                    <a:pt x="87425" y="139699"/>
                  </a:moveTo>
                  <a:lnTo>
                    <a:pt x="87361" y="140969"/>
                  </a:lnTo>
                  <a:lnTo>
                    <a:pt x="87564" y="140969"/>
                  </a:lnTo>
                  <a:lnTo>
                    <a:pt x="87425" y="139699"/>
                  </a:lnTo>
                  <a:close/>
                </a:path>
                <a:path w="259079" h="234950">
                  <a:moveTo>
                    <a:pt x="88085" y="139699"/>
                  </a:moveTo>
                  <a:lnTo>
                    <a:pt x="87958" y="140969"/>
                  </a:lnTo>
                  <a:lnTo>
                    <a:pt x="88111" y="140969"/>
                  </a:lnTo>
                  <a:lnTo>
                    <a:pt x="88085" y="139699"/>
                  </a:lnTo>
                  <a:close/>
                </a:path>
                <a:path w="259079" h="234950">
                  <a:moveTo>
                    <a:pt x="161313" y="139699"/>
                  </a:moveTo>
                  <a:lnTo>
                    <a:pt x="95426" y="139699"/>
                  </a:lnTo>
                  <a:lnTo>
                    <a:pt x="95070" y="140969"/>
                  </a:lnTo>
                  <a:lnTo>
                    <a:pt x="161415" y="140969"/>
                  </a:lnTo>
                  <a:lnTo>
                    <a:pt x="161313" y="139699"/>
                  </a:lnTo>
                  <a:close/>
                </a:path>
                <a:path w="259079" h="234950">
                  <a:moveTo>
                    <a:pt x="161783" y="139699"/>
                  </a:moveTo>
                  <a:lnTo>
                    <a:pt x="161491" y="139699"/>
                  </a:lnTo>
                  <a:lnTo>
                    <a:pt x="161529" y="140969"/>
                  </a:lnTo>
                  <a:lnTo>
                    <a:pt x="161834" y="140969"/>
                  </a:lnTo>
                  <a:lnTo>
                    <a:pt x="161783" y="139699"/>
                  </a:lnTo>
                  <a:close/>
                </a:path>
                <a:path w="259079" h="234950">
                  <a:moveTo>
                    <a:pt x="175283" y="139699"/>
                  </a:moveTo>
                  <a:lnTo>
                    <a:pt x="164895" y="139699"/>
                  </a:lnTo>
                  <a:lnTo>
                    <a:pt x="164844" y="140969"/>
                  </a:lnTo>
                  <a:lnTo>
                    <a:pt x="174953" y="140969"/>
                  </a:lnTo>
                  <a:lnTo>
                    <a:pt x="175283" y="139699"/>
                  </a:lnTo>
                  <a:close/>
                </a:path>
                <a:path w="259079" h="234950">
                  <a:moveTo>
                    <a:pt x="209853" y="138429"/>
                  </a:moveTo>
                  <a:lnTo>
                    <a:pt x="201331" y="138429"/>
                  </a:lnTo>
                  <a:lnTo>
                    <a:pt x="201344" y="140969"/>
                  </a:lnTo>
                  <a:lnTo>
                    <a:pt x="208468" y="140969"/>
                  </a:lnTo>
                  <a:lnTo>
                    <a:pt x="208519" y="139699"/>
                  </a:lnTo>
                  <a:lnTo>
                    <a:pt x="209726" y="139699"/>
                  </a:lnTo>
                  <a:lnTo>
                    <a:pt x="209853" y="138429"/>
                  </a:lnTo>
                  <a:close/>
                </a:path>
                <a:path w="259079" h="234950">
                  <a:moveTo>
                    <a:pt x="257085" y="135889"/>
                  </a:moveTo>
                  <a:lnTo>
                    <a:pt x="255662" y="135889"/>
                  </a:lnTo>
                  <a:lnTo>
                    <a:pt x="255497" y="137159"/>
                  </a:lnTo>
                  <a:lnTo>
                    <a:pt x="255547" y="138429"/>
                  </a:lnTo>
                  <a:lnTo>
                    <a:pt x="255509" y="139699"/>
                  </a:lnTo>
                  <a:lnTo>
                    <a:pt x="255027" y="139699"/>
                  </a:lnTo>
                  <a:lnTo>
                    <a:pt x="255116" y="140969"/>
                  </a:lnTo>
                  <a:lnTo>
                    <a:pt x="256021" y="140969"/>
                  </a:lnTo>
                  <a:lnTo>
                    <a:pt x="257085" y="135889"/>
                  </a:lnTo>
                  <a:close/>
                </a:path>
                <a:path w="259079" h="234950">
                  <a:moveTo>
                    <a:pt x="17600" y="139699"/>
                  </a:moveTo>
                  <a:lnTo>
                    <a:pt x="17627" y="140244"/>
                  </a:lnTo>
                  <a:lnTo>
                    <a:pt x="17600" y="139699"/>
                  </a:lnTo>
                  <a:close/>
                </a:path>
                <a:path w="259079" h="234950">
                  <a:moveTo>
                    <a:pt x="17549" y="139699"/>
                  </a:moveTo>
                  <a:lnTo>
                    <a:pt x="17536" y="139892"/>
                  </a:lnTo>
                  <a:lnTo>
                    <a:pt x="17549" y="139699"/>
                  </a:lnTo>
                  <a:close/>
                </a:path>
                <a:path w="259079" h="234950">
                  <a:moveTo>
                    <a:pt x="3592" y="134619"/>
                  </a:moveTo>
                  <a:lnTo>
                    <a:pt x="2764" y="134619"/>
                  </a:lnTo>
                  <a:lnTo>
                    <a:pt x="3759" y="139699"/>
                  </a:lnTo>
                  <a:lnTo>
                    <a:pt x="4087" y="138429"/>
                  </a:lnTo>
                  <a:lnTo>
                    <a:pt x="4875" y="138429"/>
                  </a:lnTo>
                  <a:lnTo>
                    <a:pt x="4773" y="135889"/>
                  </a:lnTo>
                  <a:lnTo>
                    <a:pt x="4037" y="135889"/>
                  </a:lnTo>
                  <a:lnTo>
                    <a:pt x="3592" y="134619"/>
                  </a:lnTo>
                  <a:close/>
                </a:path>
                <a:path w="259079" h="234950">
                  <a:moveTo>
                    <a:pt x="5337" y="139534"/>
                  </a:moveTo>
                  <a:lnTo>
                    <a:pt x="5370" y="139699"/>
                  </a:lnTo>
                  <a:lnTo>
                    <a:pt x="5337" y="139534"/>
                  </a:lnTo>
                  <a:close/>
                </a:path>
                <a:path w="259079" h="234950">
                  <a:moveTo>
                    <a:pt x="12850" y="138429"/>
                  </a:moveTo>
                  <a:lnTo>
                    <a:pt x="12558" y="139699"/>
                  </a:lnTo>
                  <a:lnTo>
                    <a:pt x="12939" y="139699"/>
                  </a:lnTo>
                  <a:lnTo>
                    <a:pt x="12850" y="138429"/>
                  </a:lnTo>
                  <a:close/>
                </a:path>
                <a:path w="259079" h="234950">
                  <a:moveTo>
                    <a:pt x="43241" y="138429"/>
                  </a:moveTo>
                  <a:lnTo>
                    <a:pt x="42987" y="138429"/>
                  </a:lnTo>
                  <a:lnTo>
                    <a:pt x="43026" y="139699"/>
                  </a:lnTo>
                  <a:lnTo>
                    <a:pt x="43254" y="139699"/>
                  </a:lnTo>
                  <a:lnTo>
                    <a:pt x="43241" y="138429"/>
                  </a:lnTo>
                  <a:close/>
                </a:path>
                <a:path w="259079" h="234950">
                  <a:moveTo>
                    <a:pt x="86942" y="138429"/>
                  </a:moveTo>
                  <a:lnTo>
                    <a:pt x="86688" y="138429"/>
                  </a:lnTo>
                  <a:lnTo>
                    <a:pt x="86637" y="139699"/>
                  </a:lnTo>
                  <a:lnTo>
                    <a:pt x="86955" y="139699"/>
                  </a:lnTo>
                  <a:lnTo>
                    <a:pt x="86942" y="138429"/>
                  </a:lnTo>
                  <a:close/>
                </a:path>
                <a:path w="259079" h="234950">
                  <a:moveTo>
                    <a:pt x="160831" y="138429"/>
                  </a:moveTo>
                  <a:lnTo>
                    <a:pt x="95045" y="138429"/>
                  </a:lnTo>
                  <a:lnTo>
                    <a:pt x="95019" y="139699"/>
                  </a:lnTo>
                  <a:lnTo>
                    <a:pt x="160920" y="139699"/>
                  </a:lnTo>
                  <a:lnTo>
                    <a:pt x="160831" y="138429"/>
                  </a:lnTo>
                  <a:close/>
                </a:path>
                <a:path w="259079" h="234950">
                  <a:moveTo>
                    <a:pt x="176020" y="138429"/>
                  </a:moveTo>
                  <a:lnTo>
                    <a:pt x="164996" y="138429"/>
                  </a:lnTo>
                  <a:lnTo>
                    <a:pt x="165060" y="139699"/>
                  </a:lnTo>
                  <a:lnTo>
                    <a:pt x="175944" y="139699"/>
                  </a:lnTo>
                  <a:lnTo>
                    <a:pt x="176020" y="138429"/>
                  </a:lnTo>
                  <a:close/>
                </a:path>
                <a:path w="259079" h="234950">
                  <a:moveTo>
                    <a:pt x="201179" y="138429"/>
                  </a:moveTo>
                  <a:lnTo>
                    <a:pt x="200772" y="138429"/>
                  </a:lnTo>
                  <a:lnTo>
                    <a:pt x="200798" y="139699"/>
                  </a:lnTo>
                  <a:lnTo>
                    <a:pt x="201229" y="139699"/>
                  </a:lnTo>
                  <a:lnTo>
                    <a:pt x="201179" y="138429"/>
                  </a:lnTo>
                  <a:close/>
                </a:path>
                <a:path w="259079" h="234950">
                  <a:moveTo>
                    <a:pt x="225372" y="138429"/>
                  </a:moveTo>
                  <a:lnTo>
                    <a:pt x="225055" y="138429"/>
                  </a:lnTo>
                  <a:lnTo>
                    <a:pt x="224991" y="139699"/>
                  </a:lnTo>
                  <a:lnTo>
                    <a:pt x="225258" y="139699"/>
                  </a:lnTo>
                  <a:lnTo>
                    <a:pt x="225372" y="138429"/>
                  </a:lnTo>
                  <a:close/>
                </a:path>
                <a:path w="259079" h="234950">
                  <a:moveTo>
                    <a:pt x="225461" y="138429"/>
                  </a:moveTo>
                  <a:lnTo>
                    <a:pt x="225321" y="139699"/>
                  </a:lnTo>
                  <a:lnTo>
                    <a:pt x="225461" y="138429"/>
                  </a:lnTo>
                  <a:close/>
                </a:path>
                <a:path w="259079" h="234950">
                  <a:moveTo>
                    <a:pt x="225779" y="138429"/>
                  </a:moveTo>
                  <a:lnTo>
                    <a:pt x="225537" y="138429"/>
                  </a:lnTo>
                  <a:lnTo>
                    <a:pt x="225499" y="139699"/>
                  </a:lnTo>
                  <a:lnTo>
                    <a:pt x="225728" y="139699"/>
                  </a:lnTo>
                  <a:lnTo>
                    <a:pt x="225779" y="138429"/>
                  </a:lnTo>
                  <a:close/>
                </a:path>
                <a:path w="259079" h="234950">
                  <a:moveTo>
                    <a:pt x="226795" y="138429"/>
                  </a:moveTo>
                  <a:lnTo>
                    <a:pt x="225791" y="138429"/>
                  </a:lnTo>
                  <a:lnTo>
                    <a:pt x="225766" y="139699"/>
                  </a:lnTo>
                  <a:lnTo>
                    <a:pt x="226693" y="139699"/>
                  </a:lnTo>
                  <a:lnTo>
                    <a:pt x="226795" y="138429"/>
                  </a:lnTo>
                  <a:close/>
                </a:path>
                <a:path w="259079" h="234950">
                  <a:moveTo>
                    <a:pt x="243495" y="138429"/>
                  </a:moveTo>
                  <a:lnTo>
                    <a:pt x="228992" y="138429"/>
                  </a:lnTo>
                  <a:lnTo>
                    <a:pt x="228928" y="139699"/>
                  </a:lnTo>
                  <a:lnTo>
                    <a:pt x="243546" y="139699"/>
                  </a:lnTo>
                  <a:lnTo>
                    <a:pt x="243495" y="138429"/>
                  </a:lnTo>
                  <a:close/>
                </a:path>
                <a:path w="259079" h="234950">
                  <a:moveTo>
                    <a:pt x="255116" y="138429"/>
                  </a:moveTo>
                  <a:lnTo>
                    <a:pt x="254811" y="138429"/>
                  </a:lnTo>
                  <a:lnTo>
                    <a:pt x="254798" y="139699"/>
                  </a:lnTo>
                  <a:lnTo>
                    <a:pt x="255217" y="139699"/>
                  </a:lnTo>
                  <a:lnTo>
                    <a:pt x="255116" y="138429"/>
                  </a:lnTo>
                  <a:close/>
                </a:path>
                <a:path w="259079" h="234950">
                  <a:moveTo>
                    <a:pt x="5116" y="138429"/>
                  </a:moveTo>
                  <a:lnTo>
                    <a:pt x="4862" y="138429"/>
                  </a:lnTo>
                  <a:lnTo>
                    <a:pt x="5337" y="139534"/>
                  </a:lnTo>
                  <a:lnTo>
                    <a:pt x="5116" y="138429"/>
                  </a:lnTo>
                  <a:close/>
                </a:path>
                <a:path w="259079" h="234950">
                  <a:moveTo>
                    <a:pt x="201331" y="138429"/>
                  </a:moveTo>
                  <a:lnTo>
                    <a:pt x="201179" y="138429"/>
                  </a:lnTo>
                  <a:lnTo>
                    <a:pt x="201247" y="139481"/>
                  </a:lnTo>
                  <a:lnTo>
                    <a:pt x="201331" y="138429"/>
                  </a:lnTo>
                  <a:close/>
                </a:path>
                <a:path w="259079" h="234950">
                  <a:moveTo>
                    <a:pt x="225423" y="138429"/>
                  </a:moveTo>
                  <a:lnTo>
                    <a:pt x="225350" y="138994"/>
                  </a:lnTo>
                  <a:lnTo>
                    <a:pt x="225423" y="138429"/>
                  </a:lnTo>
                  <a:close/>
                </a:path>
                <a:path w="259079" h="234950">
                  <a:moveTo>
                    <a:pt x="12165" y="135889"/>
                  </a:moveTo>
                  <a:lnTo>
                    <a:pt x="5192" y="135889"/>
                  </a:lnTo>
                  <a:lnTo>
                    <a:pt x="4951" y="138429"/>
                  </a:lnTo>
                  <a:lnTo>
                    <a:pt x="12101" y="138429"/>
                  </a:lnTo>
                  <a:lnTo>
                    <a:pt x="12152" y="137159"/>
                  </a:lnTo>
                  <a:lnTo>
                    <a:pt x="12165" y="135889"/>
                  </a:lnTo>
                  <a:close/>
                </a:path>
                <a:path w="259079" h="234950">
                  <a:moveTo>
                    <a:pt x="24699" y="135889"/>
                  </a:moveTo>
                  <a:lnTo>
                    <a:pt x="24230" y="135889"/>
                  </a:lnTo>
                  <a:lnTo>
                    <a:pt x="24712" y="138429"/>
                  </a:lnTo>
                  <a:lnTo>
                    <a:pt x="24826" y="137159"/>
                  </a:lnTo>
                  <a:lnTo>
                    <a:pt x="24699" y="135889"/>
                  </a:lnTo>
                  <a:close/>
                </a:path>
                <a:path w="259079" h="234950">
                  <a:moveTo>
                    <a:pt x="38212" y="135889"/>
                  </a:moveTo>
                  <a:lnTo>
                    <a:pt x="37996" y="135889"/>
                  </a:lnTo>
                  <a:lnTo>
                    <a:pt x="37971" y="138429"/>
                  </a:lnTo>
                  <a:lnTo>
                    <a:pt x="38212" y="135889"/>
                  </a:lnTo>
                  <a:close/>
                </a:path>
                <a:path w="259079" h="234950">
                  <a:moveTo>
                    <a:pt x="85888" y="137159"/>
                  </a:moveTo>
                  <a:lnTo>
                    <a:pt x="85507" y="137159"/>
                  </a:lnTo>
                  <a:lnTo>
                    <a:pt x="85545" y="138429"/>
                  </a:lnTo>
                  <a:lnTo>
                    <a:pt x="85710" y="138429"/>
                  </a:lnTo>
                  <a:lnTo>
                    <a:pt x="85888" y="137159"/>
                  </a:lnTo>
                  <a:close/>
                </a:path>
                <a:path w="259079" h="234950">
                  <a:moveTo>
                    <a:pt x="160081" y="135889"/>
                  </a:moveTo>
                  <a:lnTo>
                    <a:pt x="95553" y="135889"/>
                  </a:lnTo>
                  <a:lnTo>
                    <a:pt x="95578" y="137159"/>
                  </a:lnTo>
                  <a:lnTo>
                    <a:pt x="95350" y="138429"/>
                  </a:lnTo>
                  <a:lnTo>
                    <a:pt x="160742" y="138429"/>
                  </a:lnTo>
                  <a:lnTo>
                    <a:pt x="160475" y="137159"/>
                  </a:lnTo>
                  <a:lnTo>
                    <a:pt x="160081" y="135889"/>
                  </a:lnTo>
                  <a:close/>
                </a:path>
                <a:path w="259079" h="234950">
                  <a:moveTo>
                    <a:pt x="163980" y="137159"/>
                  </a:moveTo>
                  <a:lnTo>
                    <a:pt x="163942" y="138429"/>
                  </a:lnTo>
                  <a:lnTo>
                    <a:pt x="163980" y="137159"/>
                  </a:lnTo>
                  <a:close/>
                </a:path>
                <a:path w="259079" h="234950">
                  <a:moveTo>
                    <a:pt x="178154" y="137159"/>
                  </a:moveTo>
                  <a:lnTo>
                    <a:pt x="164628" y="137159"/>
                  </a:lnTo>
                  <a:lnTo>
                    <a:pt x="164704" y="138429"/>
                  </a:lnTo>
                  <a:lnTo>
                    <a:pt x="178027" y="138429"/>
                  </a:lnTo>
                  <a:lnTo>
                    <a:pt x="178154" y="137159"/>
                  </a:lnTo>
                  <a:close/>
                </a:path>
                <a:path w="259079" h="234950">
                  <a:moveTo>
                    <a:pt x="178852" y="137159"/>
                  </a:moveTo>
                  <a:lnTo>
                    <a:pt x="178154" y="137159"/>
                  </a:lnTo>
                  <a:lnTo>
                    <a:pt x="178509" y="138429"/>
                  </a:lnTo>
                  <a:lnTo>
                    <a:pt x="178738" y="138429"/>
                  </a:lnTo>
                  <a:lnTo>
                    <a:pt x="178852" y="137159"/>
                  </a:lnTo>
                  <a:close/>
                </a:path>
                <a:path w="259079" h="234950">
                  <a:moveTo>
                    <a:pt x="179309" y="137159"/>
                  </a:moveTo>
                  <a:lnTo>
                    <a:pt x="178852" y="137159"/>
                  </a:lnTo>
                  <a:lnTo>
                    <a:pt x="178979" y="138429"/>
                  </a:lnTo>
                  <a:lnTo>
                    <a:pt x="179309" y="137159"/>
                  </a:lnTo>
                  <a:close/>
                </a:path>
                <a:path w="259079" h="234950">
                  <a:moveTo>
                    <a:pt x="211161" y="137159"/>
                  </a:moveTo>
                  <a:lnTo>
                    <a:pt x="200518" y="137159"/>
                  </a:lnTo>
                  <a:lnTo>
                    <a:pt x="200633" y="138429"/>
                  </a:lnTo>
                  <a:lnTo>
                    <a:pt x="211072" y="138429"/>
                  </a:lnTo>
                  <a:lnTo>
                    <a:pt x="211161" y="137159"/>
                  </a:lnTo>
                  <a:close/>
                </a:path>
                <a:path w="259079" h="234950">
                  <a:moveTo>
                    <a:pt x="228128" y="137159"/>
                  </a:moveTo>
                  <a:lnTo>
                    <a:pt x="225296" y="137159"/>
                  </a:lnTo>
                  <a:lnTo>
                    <a:pt x="225271" y="138429"/>
                  </a:lnTo>
                  <a:lnTo>
                    <a:pt x="228014" y="138429"/>
                  </a:lnTo>
                  <a:lnTo>
                    <a:pt x="228128" y="137159"/>
                  </a:lnTo>
                  <a:close/>
                </a:path>
                <a:path w="259079" h="234950">
                  <a:moveTo>
                    <a:pt x="242695" y="137159"/>
                  </a:moveTo>
                  <a:lnTo>
                    <a:pt x="228446" y="137159"/>
                  </a:lnTo>
                  <a:lnTo>
                    <a:pt x="228484" y="138429"/>
                  </a:lnTo>
                  <a:lnTo>
                    <a:pt x="242720" y="138429"/>
                  </a:lnTo>
                  <a:lnTo>
                    <a:pt x="242695" y="137159"/>
                  </a:lnTo>
                  <a:close/>
                </a:path>
                <a:path w="259079" h="234950">
                  <a:moveTo>
                    <a:pt x="25157" y="135889"/>
                  </a:moveTo>
                  <a:lnTo>
                    <a:pt x="24941" y="135889"/>
                  </a:lnTo>
                  <a:lnTo>
                    <a:pt x="24884" y="137159"/>
                  </a:lnTo>
                  <a:lnTo>
                    <a:pt x="25055" y="137159"/>
                  </a:lnTo>
                  <a:lnTo>
                    <a:pt x="25157" y="135889"/>
                  </a:lnTo>
                  <a:close/>
                </a:path>
                <a:path w="259079" h="234950">
                  <a:moveTo>
                    <a:pt x="32954" y="135889"/>
                  </a:moveTo>
                  <a:lnTo>
                    <a:pt x="32116" y="135889"/>
                  </a:lnTo>
                  <a:lnTo>
                    <a:pt x="31773" y="137159"/>
                  </a:lnTo>
                  <a:lnTo>
                    <a:pt x="32954" y="137159"/>
                  </a:lnTo>
                  <a:lnTo>
                    <a:pt x="32954" y="135889"/>
                  </a:lnTo>
                  <a:close/>
                </a:path>
                <a:path w="259079" h="234950">
                  <a:moveTo>
                    <a:pt x="179957" y="135889"/>
                  </a:moveTo>
                  <a:lnTo>
                    <a:pt x="163777" y="135889"/>
                  </a:lnTo>
                  <a:lnTo>
                    <a:pt x="164133" y="137159"/>
                  </a:lnTo>
                  <a:lnTo>
                    <a:pt x="179805" y="137159"/>
                  </a:lnTo>
                  <a:lnTo>
                    <a:pt x="179957" y="135889"/>
                  </a:lnTo>
                  <a:close/>
                </a:path>
                <a:path w="259079" h="234950">
                  <a:moveTo>
                    <a:pt x="212571" y="135889"/>
                  </a:moveTo>
                  <a:lnTo>
                    <a:pt x="200239" y="135889"/>
                  </a:lnTo>
                  <a:lnTo>
                    <a:pt x="200429" y="137159"/>
                  </a:lnTo>
                  <a:lnTo>
                    <a:pt x="212355" y="137159"/>
                  </a:lnTo>
                  <a:lnTo>
                    <a:pt x="212571" y="135889"/>
                  </a:lnTo>
                  <a:close/>
                </a:path>
                <a:path w="259079" h="234950">
                  <a:moveTo>
                    <a:pt x="241323" y="135889"/>
                  </a:moveTo>
                  <a:lnTo>
                    <a:pt x="225245" y="135889"/>
                  </a:lnTo>
                  <a:lnTo>
                    <a:pt x="225321" y="137159"/>
                  </a:lnTo>
                  <a:lnTo>
                    <a:pt x="241501" y="137159"/>
                  </a:lnTo>
                  <a:lnTo>
                    <a:pt x="241487" y="136797"/>
                  </a:lnTo>
                  <a:lnTo>
                    <a:pt x="241323" y="135889"/>
                  </a:lnTo>
                  <a:close/>
                </a:path>
                <a:path w="259079" h="234950">
                  <a:moveTo>
                    <a:pt x="241487" y="136797"/>
                  </a:moveTo>
                  <a:lnTo>
                    <a:pt x="241501" y="137159"/>
                  </a:lnTo>
                  <a:lnTo>
                    <a:pt x="241487" y="136797"/>
                  </a:lnTo>
                  <a:close/>
                </a:path>
                <a:path w="259079" h="234950">
                  <a:moveTo>
                    <a:pt x="243711" y="135889"/>
                  </a:moveTo>
                  <a:lnTo>
                    <a:pt x="241450" y="135889"/>
                  </a:lnTo>
                  <a:lnTo>
                    <a:pt x="241552" y="137159"/>
                  </a:lnTo>
                  <a:lnTo>
                    <a:pt x="243571" y="137159"/>
                  </a:lnTo>
                  <a:lnTo>
                    <a:pt x="243711" y="135889"/>
                  </a:lnTo>
                  <a:close/>
                </a:path>
                <a:path w="259079" h="234950">
                  <a:moveTo>
                    <a:pt x="7770" y="134619"/>
                  </a:moveTo>
                  <a:lnTo>
                    <a:pt x="7173" y="135889"/>
                  </a:lnTo>
                  <a:lnTo>
                    <a:pt x="7885" y="135889"/>
                  </a:lnTo>
                  <a:lnTo>
                    <a:pt x="7770" y="134619"/>
                  </a:lnTo>
                  <a:close/>
                </a:path>
                <a:path w="259079" h="234950">
                  <a:moveTo>
                    <a:pt x="8139" y="135043"/>
                  </a:moveTo>
                  <a:lnTo>
                    <a:pt x="7961" y="135889"/>
                  </a:lnTo>
                  <a:lnTo>
                    <a:pt x="8113" y="135889"/>
                  </a:lnTo>
                  <a:lnTo>
                    <a:pt x="8139" y="135043"/>
                  </a:lnTo>
                  <a:close/>
                </a:path>
                <a:path w="259079" h="234950">
                  <a:moveTo>
                    <a:pt x="12292" y="134619"/>
                  </a:moveTo>
                  <a:lnTo>
                    <a:pt x="8583" y="134619"/>
                  </a:lnTo>
                  <a:lnTo>
                    <a:pt x="8583" y="135889"/>
                  </a:lnTo>
                  <a:lnTo>
                    <a:pt x="12292" y="135889"/>
                  </a:lnTo>
                  <a:lnTo>
                    <a:pt x="12292" y="134619"/>
                  </a:lnTo>
                  <a:close/>
                </a:path>
                <a:path w="259079" h="234950">
                  <a:moveTo>
                    <a:pt x="12812" y="134619"/>
                  </a:moveTo>
                  <a:lnTo>
                    <a:pt x="12393" y="134619"/>
                  </a:lnTo>
                  <a:lnTo>
                    <a:pt x="12342" y="135889"/>
                  </a:lnTo>
                  <a:lnTo>
                    <a:pt x="12723" y="135889"/>
                  </a:lnTo>
                  <a:lnTo>
                    <a:pt x="12812" y="134619"/>
                  </a:lnTo>
                  <a:close/>
                </a:path>
                <a:path w="259079" h="234950">
                  <a:moveTo>
                    <a:pt x="25284" y="134619"/>
                  </a:moveTo>
                  <a:lnTo>
                    <a:pt x="25080" y="135889"/>
                  </a:lnTo>
                  <a:lnTo>
                    <a:pt x="25347" y="135889"/>
                  </a:lnTo>
                  <a:lnTo>
                    <a:pt x="25284" y="134619"/>
                  </a:lnTo>
                  <a:close/>
                </a:path>
                <a:path w="259079" h="234950">
                  <a:moveTo>
                    <a:pt x="34948" y="134619"/>
                  </a:moveTo>
                  <a:lnTo>
                    <a:pt x="30529" y="134619"/>
                  </a:lnTo>
                  <a:lnTo>
                    <a:pt x="32954" y="135889"/>
                  </a:lnTo>
                  <a:lnTo>
                    <a:pt x="35291" y="135889"/>
                  </a:lnTo>
                  <a:lnTo>
                    <a:pt x="34948" y="134619"/>
                  </a:lnTo>
                  <a:close/>
                </a:path>
                <a:path w="259079" h="234950">
                  <a:moveTo>
                    <a:pt x="36891" y="134619"/>
                  </a:moveTo>
                  <a:lnTo>
                    <a:pt x="36739" y="134619"/>
                  </a:lnTo>
                  <a:lnTo>
                    <a:pt x="36676" y="135889"/>
                  </a:lnTo>
                  <a:lnTo>
                    <a:pt x="36955" y="135889"/>
                  </a:lnTo>
                  <a:lnTo>
                    <a:pt x="36891" y="134619"/>
                  </a:lnTo>
                  <a:close/>
                </a:path>
                <a:path w="259079" h="234950">
                  <a:moveTo>
                    <a:pt x="158938" y="134619"/>
                  </a:moveTo>
                  <a:lnTo>
                    <a:pt x="95350" y="134619"/>
                  </a:lnTo>
                  <a:lnTo>
                    <a:pt x="95426" y="135889"/>
                  </a:lnTo>
                  <a:lnTo>
                    <a:pt x="159091" y="135889"/>
                  </a:lnTo>
                  <a:lnTo>
                    <a:pt x="158938" y="134619"/>
                  </a:lnTo>
                  <a:close/>
                </a:path>
                <a:path w="259079" h="234950">
                  <a:moveTo>
                    <a:pt x="181367" y="134619"/>
                  </a:moveTo>
                  <a:lnTo>
                    <a:pt x="163168" y="134619"/>
                  </a:lnTo>
                  <a:lnTo>
                    <a:pt x="163180" y="135889"/>
                  </a:lnTo>
                  <a:lnTo>
                    <a:pt x="181176" y="135889"/>
                  </a:lnTo>
                  <a:lnTo>
                    <a:pt x="181367" y="134619"/>
                  </a:lnTo>
                  <a:close/>
                </a:path>
                <a:path w="259079" h="234950">
                  <a:moveTo>
                    <a:pt x="213955" y="134619"/>
                  </a:moveTo>
                  <a:lnTo>
                    <a:pt x="200252" y="134619"/>
                  </a:lnTo>
                  <a:lnTo>
                    <a:pt x="200086" y="135889"/>
                  </a:lnTo>
                  <a:lnTo>
                    <a:pt x="213612" y="135889"/>
                  </a:lnTo>
                  <a:lnTo>
                    <a:pt x="213955" y="134619"/>
                  </a:lnTo>
                  <a:close/>
                </a:path>
                <a:path w="259079" h="234950">
                  <a:moveTo>
                    <a:pt x="224445" y="134619"/>
                  </a:moveTo>
                  <a:lnTo>
                    <a:pt x="224242" y="134619"/>
                  </a:lnTo>
                  <a:lnTo>
                    <a:pt x="224356" y="135889"/>
                  </a:lnTo>
                  <a:lnTo>
                    <a:pt x="224445" y="134619"/>
                  </a:lnTo>
                  <a:close/>
                </a:path>
                <a:path w="259079" h="234950">
                  <a:moveTo>
                    <a:pt x="240282" y="134619"/>
                  </a:moveTo>
                  <a:lnTo>
                    <a:pt x="224940" y="134619"/>
                  </a:lnTo>
                  <a:lnTo>
                    <a:pt x="225029" y="135889"/>
                  </a:lnTo>
                  <a:lnTo>
                    <a:pt x="240434" y="135889"/>
                  </a:lnTo>
                  <a:lnTo>
                    <a:pt x="240282" y="134619"/>
                  </a:lnTo>
                  <a:close/>
                </a:path>
                <a:path w="259079" h="234950">
                  <a:moveTo>
                    <a:pt x="240282" y="134619"/>
                  </a:moveTo>
                  <a:lnTo>
                    <a:pt x="240434" y="135889"/>
                  </a:lnTo>
                  <a:lnTo>
                    <a:pt x="240350" y="135043"/>
                  </a:lnTo>
                  <a:lnTo>
                    <a:pt x="240282" y="134619"/>
                  </a:lnTo>
                  <a:close/>
                </a:path>
                <a:path w="259079" h="234950">
                  <a:moveTo>
                    <a:pt x="240431" y="135551"/>
                  </a:moveTo>
                  <a:lnTo>
                    <a:pt x="240434" y="135889"/>
                  </a:lnTo>
                  <a:lnTo>
                    <a:pt x="240431" y="135551"/>
                  </a:lnTo>
                  <a:close/>
                </a:path>
                <a:path w="259079" h="234950">
                  <a:moveTo>
                    <a:pt x="244181" y="134619"/>
                  </a:moveTo>
                  <a:lnTo>
                    <a:pt x="242085" y="134619"/>
                  </a:lnTo>
                  <a:lnTo>
                    <a:pt x="241946" y="135889"/>
                  </a:lnTo>
                  <a:lnTo>
                    <a:pt x="244232" y="135889"/>
                  </a:lnTo>
                  <a:lnTo>
                    <a:pt x="244181" y="134619"/>
                  </a:lnTo>
                  <a:close/>
                </a:path>
                <a:path w="259079" h="234950">
                  <a:moveTo>
                    <a:pt x="240422" y="134619"/>
                  </a:moveTo>
                  <a:lnTo>
                    <a:pt x="240282" y="134619"/>
                  </a:lnTo>
                  <a:lnTo>
                    <a:pt x="240431" y="135551"/>
                  </a:lnTo>
                  <a:lnTo>
                    <a:pt x="240422" y="134619"/>
                  </a:lnTo>
                  <a:close/>
                </a:path>
                <a:path w="259079" h="234950">
                  <a:moveTo>
                    <a:pt x="8228" y="134619"/>
                  </a:moveTo>
                  <a:lnTo>
                    <a:pt x="8139" y="135043"/>
                  </a:lnTo>
                  <a:lnTo>
                    <a:pt x="8228" y="134619"/>
                  </a:lnTo>
                  <a:close/>
                </a:path>
                <a:path w="259079" h="234950">
                  <a:moveTo>
                    <a:pt x="13320" y="132079"/>
                  </a:moveTo>
                  <a:lnTo>
                    <a:pt x="9510" y="132079"/>
                  </a:lnTo>
                  <a:lnTo>
                    <a:pt x="9523" y="133349"/>
                  </a:lnTo>
                  <a:lnTo>
                    <a:pt x="9269" y="133349"/>
                  </a:lnTo>
                  <a:lnTo>
                    <a:pt x="9218" y="134619"/>
                  </a:lnTo>
                  <a:lnTo>
                    <a:pt x="13066" y="134619"/>
                  </a:lnTo>
                  <a:lnTo>
                    <a:pt x="13079" y="133349"/>
                  </a:lnTo>
                  <a:lnTo>
                    <a:pt x="13320" y="132079"/>
                  </a:lnTo>
                  <a:close/>
                </a:path>
                <a:path w="259079" h="234950">
                  <a:moveTo>
                    <a:pt x="25881" y="130809"/>
                  </a:moveTo>
                  <a:lnTo>
                    <a:pt x="24242" y="130809"/>
                  </a:lnTo>
                  <a:lnTo>
                    <a:pt x="24547" y="134619"/>
                  </a:lnTo>
                  <a:lnTo>
                    <a:pt x="24699" y="134619"/>
                  </a:lnTo>
                  <a:lnTo>
                    <a:pt x="24839" y="132079"/>
                  </a:lnTo>
                  <a:lnTo>
                    <a:pt x="26109" y="132079"/>
                  </a:lnTo>
                  <a:lnTo>
                    <a:pt x="25881" y="130809"/>
                  </a:lnTo>
                  <a:close/>
                </a:path>
                <a:path w="259079" h="234950">
                  <a:moveTo>
                    <a:pt x="25373" y="133349"/>
                  </a:moveTo>
                  <a:lnTo>
                    <a:pt x="24769" y="133349"/>
                  </a:lnTo>
                  <a:lnTo>
                    <a:pt x="24756" y="133595"/>
                  </a:lnTo>
                  <a:lnTo>
                    <a:pt x="24992" y="134619"/>
                  </a:lnTo>
                  <a:lnTo>
                    <a:pt x="25246" y="134619"/>
                  </a:lnTo>
                  <a:lnTo>
                    <a:pt x="25373" y="133349"/>
                  </a:lnTo>
                  <a:close/>
                </a:path>
                <a:path w="259079" h="234950">
                  <a:moveTo>
                    <a:pt x="27316" y="133349"/>
                  </a:moveTo>
                  <a:lnTo>
                    <a:pt x="26808" y="133349"/>
                  </a:lnTo>
                  <a:lnTo>
                    <a:pt x="26935" y="134619"/>
                  </a:lnTo>
                  <a:lnTo>
                    <a:pt x="27239" y="134619"/>
                  </a:lnTo>
                  <a:lnTo>
                    <a:pt x="27316" y="133349"/>
                  </a:lnTo>
                  <a:close/>
                </a:path>
                <a:path w="259079" h="234950">
                  <a:moveTo>
                    <a:pt x="31519" y="133349"/>
                  </a:moveTo>
                  <a:lnTo>
                    <a:pt x="29843" y="133349"/>
                  </a:lnTo>
                  <a:lnTo>
                    <a:pt x="30262" y="134619"/>
                  </a:lnTo>
                  <a:lnTo>
                    <a:pt x="31596" y="134619"/>
                  </a:lnTo>
                  <a:lnTo>
                    <a:pt x="31519" y="133349"/>
                  </a:lnTo>
                  <a:close/>
                </a:path>
                <a:path w="259079" h="234950">
                  <a:moveTo>
                    <a:pt x="31964" y="130809"/>
                  </a:moveTo>
                  <a:lnTo>
                    <a:pt x="31723" y="134619"/>
                  </a:lnTo>
                  <a:lnTo>
                    <a:pt x="33551" y="134619"/>
                  </a:lnTo>
                  <a:lnTo>
                    <a:pt x="33539" y="133349"/>
                  </a:lnTo>
                  <a:lnTo>
                    <a:pt x="32142" y="133349"/>
                  </a:lnTo>
                  <a:lnTo>
                    <a:pt x="31964" y="130809"/>
                  </a:lnTo>
                  <a:close/>
                </a:path>
                <a:path w="259079" h="234950">
                  <a:moveTo>
                    <a:pt x="158532" y="133349"/>
                  </a:moveTo>
                  <a:lnTo>
                    <a:pt x="95261" y="133349"/>
                  </a:lnTo>
                  <a:lnTo>
                    <a:pt x="95057" y="134619"/>
                  </a:lnTo>
                  <a:lnTo>
                    <a:pt x="158659" y="134619"/>
                  </a:lnTo>
                  <a:lnTo>
                    <a:pt x="158532" y="133349"/>
                  </a:lnTo>
                  <a:close/>
                </a:path>
                <a:path w="259079" h="234950">
                  <a:moveTo>
                    <a:pt x="185875" y="133349"/>
                  </a:moveTo>
                  <a:lnTo>
                    <a:pt x="162660" y="133349"/>
                  </a:lnTo>
                  <a:lnTo>
                    <a:pt x="162812" y="134619"/>
                  </a:lnTo>
                  <a:lnTo>
                    <a:pt x="181735" y="134619"/>
                  </a:lnTo>
                  <a:lnTo>
                    <a:pt x="185875" y="133349"/>
                  </a:lnTo>
                  <a:close/>
                </a:path>
                <a:path w="259079" h="234950">
                  <a:moveTo>
                    <a:pt x="214755" y="133349"/>
                  </a:moveTo>
                  <a:lnTo>
                    <a:pt x="199921" y="133349"/>
                  </a:lnTo>
                  <a:lnTo>
                    <a:pt x="200010" y="134619"/>
                  </a:lnTo>
                  <a:lnTo>
                    <a:pt x="214501" y="134619"/>
                  </a:lnTo>
                  <a:lnTo>
                    <a:pt x="214755" y="133349"/>
                  </a:lnTo>
                  <a:close/>
                </a:path>
                <a:path w="259079" h="234950">
                  <a:moveTo>
                    <a:pt x="224407" y="133349"/>
                  </a:moveTo>
                  <a:lnTo>
                    <a:pt x="224331" y="134619"/>
                  </a:lnTo>
                  <a:lnTo>
                    <a:pt x="224534" y="134619"/>
                  </a:lnTo>
                  <a:lnTo>
                    <a:pt x="224407" y="133349"/>
                  </a:lnTo>
                  <a:close/>
                </a:path>
                <a:path w="259079" h="234950">
                  <a:moveTo>
                    <a:pt x="239596" y="133349"/>
                  </a:moveTo>
                  <a:lnTo>
                    <a:pt x="224470" y="133349"/>
                  </a:lnTo>
                  <a:lnTo>
                    <a:pt x="224610" y="134619"/>
                  </a:lnTo>
                  <a:lnTo>
                    <a:pt x="239634" y="134619"/>
                  </a:lnTo>
                  <a:lnTo>
                    <a:pt x="239596" y="133349"/>
                  </a:lnTo>
                  <a:close/>
                </a:path>
                <a:path w="259079" h="234950">
                  <a:moveTo>
                    <a:pt x="244689" y="130809"/>
                  </a:moveTo>
                  <a:lnTo>
                    <a:pt x="244587" y="134619"/>
                  </a:lnTo>
                  <a:lnTo>
                    <a:pt x="244689" y="130809"/>
                  </a:lnTo>
                  <a:close/>
                </a:path>
                <a:path w="259079" h="234950">
                  <a:moveTo>
                    <a:pt x="24769" y="133349"/>
                  </a:moveTo>
                  <a:lnTo>
                    <a:pt x="24756" y="133595"/>
                  </a:lnTo>
                  <a:lnTo>
                    <a:pt x="24769" y="133349"/>
                  </a:lnTo>
                  <a:close/>
                </a:path>
                <a:path w="259079" h="234950">
                  <a:moveTo>
                    <a:pt x="13866" y="132079"/>
                  </a:moveTo>
                  <a:lnTo>
                    <a:pt x="13600" y="132079"/>
                  </a:lnTo>
                  <a:lnTo>
                    <a:pt x="13549" y="133349"/>
                  </a:lnTo>
                  <a:lnTo>
                    <a:pt x="13866" y="132079"/>
                  </a:lnTo>
                  <a:close/>
                </a:path>
                <a:path w="259079" h="234950">
                  <a:moveTo>
                    <a:pt x="27887" y="132079"/>
                  </a:moveTo>
                  <a:lnTo>
                    <a:pt x="25119" y="132079"/>
                  </a:lnTo>
                  <a:lnTo>
                    <a:pt x="25068" y="133349"/>
                  </a:lnTo>
                  <a:lnTo>
                    <a:pt x="28141" y="133349"/>
                  </a:lnTo>
                  <a:lnTo>
                    <a:pt x="27887" y="132079"/>
                  </a:lnTo>
                  <a:close/>
                </a:path>
                <a:path w="259079" h="234950">
                  <a:moveTo>
                    <a:pt x="158507" y="132079"/>
                  </a:moveTo>
                  <a:lnTo>
                    <a:pt x="95083" y="132079"/>
                  </a:lnTo>
                  <a:lnTo>
                    <a:pt x="95197" y="133349"/>
                  </a:lnTo>
                  <a:lnTo>
                    <a:pt x="156945" y="133349"/>
                  </a:lnTo>
                  <a:lnTo>
                    <a:pt x="158507" y="132079"/>
                  </a:lnTo>
                  <a:close/>
                </a:path>
                <a:path w="259079" h="234950">
                  <a:moveTo>
                    <a:pt x="181913" y="132079"/>
                  </a:moveTo>
                  <a:lnTo>
                    <a:pt x="161288" y="132079"/>
                  </a:lnTo>
                  <a:lnTo>
                    <a:pt x="161428" y="133349"/>
                  </a:lnTo>
                  <a:lnTo>
                    <a:pt x="181735" y="133349"/>
                  </a:lnTo>
                  <a:lnTo>
                    <a:pt x="181913" y="132079"/>
                  </a:lnTo>
                  <a:close/>
                </a:path>
                <a:path w="259079" h="234950">
                  <a:moveTo>
                    <a:pt x="181964" y="132079"/>
                  </a:moveTo>
                  <a:lnTo>
                    <a:pt x="181735" y="133349"/>
                  </a:lnTo>
                  <a:lnTo>
                    <a:pt x="181887" y="133349"/>
                  </a:lnTo>
                  <a:lnTo>
                    <a:pt x="181964" y="132079"/>
                  </a:lnTo>
                  <a:close/>
                </a:path>
                <a:path w="259079" h="234950">
                  <a:moveTo>
                    <a:pt x="182865" y="132079"/>
                  </a:moveTo>
                  <a:lnTo>
                    <a:pt x="181964" y="132079"/>
                  </a:lnTo>
                  <a:lnTo>
                    <a:pt x="181887" y="133349"/>
                  </a:lnTo>
                  <a:lnTo>
                    <a:pt x="182586" y="133349"/>
                  </a:lnTo>
                  <a:lnTo>
                    <a:pt x="182865" y="132079"/>
                  </a:lnTo>
                  <a:close/>
                </a:path>
                <a:path w="259079" h="234950">
                  <a:moveTo>
                    <a:pt x="183297" y="132079"/>
                  </a:moveTo>
                  <a:lnTo>
                    <a:pt x="182980" y="132079"/>
                  </a:lnTo>
                  <a:lnTo>
                    <a:pt x="183056" y="133349"/>
                  </a:lnTo>
                  <a:lnTo>
                    <a:pt x="183297" y="132079"/>
                  </a:lnTo>
                  <a:close/>
                </a:path>
                <a:path w="259079" h="234950">
                  <a:moveTo>
                    <a:pt x="216292" y="132079"/>
                  </a:moveTo>
                  <a:lnTo>
                    <a:pt x="200099" y="132079"/>
                  </a:lnTo>
                  <a:lnTo>
                    <a:pt x="199909" y="133349"/>
                  </a:lnTo>
                  <a:lnTo>
                    <a:pt x="216304" y="133349"/>
                  </a:lnTo>
                  <a:lnTo>
                    <a:pt x="216292" y="132079"/>
                  </a:lnTo>
                  <a:close/>
                </a:path>
                <a:path w="259079" h="234950">
                  <a:moveTo>
                    <a:pt x="223264" y="132079"/>
                  </a:moveTo>
                  <a:lnTo>
                    <a:pt x="223112" y="132079"/>
                  </a:lnTo>
                  <a:lnTo>
                    <a:pt x="223251" y="133349"/>
                  </a:lnTo>
                  <a:lnTo>
                    <a:pt x="223264" y="132079"/>
                  </a:lnTo>
                  <a:close/>
                </a:path>
                <a:path w="259079" h="234950">
                  <a:moveTo>
                    <a:pt x="223620" y="132079"/>
                  </a:moveTo>
                  <a:lnTo>
                    <a:pt x="223404" y="132079"/>
                  </a:lnTo>
                  <a:lnTo>
                    <a:pt x="223442" y="133349"/>
                  </a:lnTo>
                  <a:lnTo>
                    <a:pt x="223620" y="132079"/>
                  </a:lnTo>
                  <a:close/>
                </a:path>
                <a:path w="259079" h="234950">
                  <a:moveTo>
                    <a:pt x="239596" y="132079"/>
                  </a:moveTo>
                  <a:lnTo>
                    <a:pt x="223620" y="132079"/>
                  </a:lnTo>
                  <a:lnTo>
                    <a:pt x="223658" y="133349"/>
                  </a:lnTo>
                  <a:lnTo>
                    <a:pt x="239558" y="133349"/>
                  </a:lnTo>
                  <a:lnTo>
                    <a:pt x="239596" y="132079"/>
                  </a:lnTo>
                  <a:close/>
                </a:path>
                <a:path w="259079" h="234950">
                  <a:moveTo>
                    <a:pt x="243266" y="132079"/>
                  </a:moveTo>
                  <a:lnTo>
                    <a:pt x="243266" y="133349"/>
                  </a:lnTo>
                  <a:lnTo>
                    <a:pt x="243266" y="132079"/>
                  </a:lnTo>
                  <a:close/>
                </a:path>
                <a:path w="259079" h="234950">
                  <a:moveTo>
                    <a:pt x="244016" y="132079"/>
                  </a:moveTo>
                  <a:lnTo>
                    <a:pt x="243343" y="132079"/>
                  </a:lnTo>
                  <a:lnTo>
                    <a:pt x="243393" y="133349"/>
                  </a:lnTo>
                  <a:lnTo>
                    <a:pt x="243927" y="133349"/>
                  </a:lnTo>
                  <a:lnTo>
                    <a:pt x="244016" y="132079"/>
                  </a:lnTo>
                  <a:close/>
                </a:path>
                <a:path w="259079" h="234950">
                  <a:moveTo>
                    <a:pt x="257440" y="132079"/>
                  </a:moveTo>
                  <a:lnTo>
                    <a:pt x="257300" y="133349"/>
                  </a:lnTo>
                  <a:lnTo>
                    <a:pt x="257440" y="132079"/>
                  </a:lnTo>
                  <a:close/>
                </a:path>
                <a:path w="259079" h="234950">
                  <a:moveTo>
                    <a:pt x="13777" y="130809"/>
                  </a:moveTo>
                  <a:lnTo>
                    <a:pt x="10209" y="130809"/>
                  </a:lnTo>
                  <a:lnTo>
                    <a:pt x="9866" y="132079"/>
                  </a:lnTo>
                  <a:lnTo>
                    <a:pt x="13790" y="132079"/>
                  </a:lnTo>
                  <a:lnTo>
                    <a:pt x="13777" y="130809"/>
                  </a:lnTo>
                  <a:close/>
                </a:path>
                <a:path w="259079" h="234950">
                  <a:moveTo>
                    <a:pt x="13879" y="130809"/>
                  </a:moveTo>
                  <a:lnTo>
                    <a:pt x="13904" y="132079"/>
                  </a:lnTo>
                  <a:lnTo>
                    <a:pt x="13879" y="130809"/>
                  </a:lnTo>
                  <a:close/>
                </a:path>
                <a:path w="259079" h="234950">
                  <a:moveTo>
                    <a:pt x="24077" y="130809"/>
                  </a:moveTo>
                  <a:lnTo>
                    <a:pt x="23455" y="130809"/>
                  </a:lnTo>
                  <a:lnTo>
                    <a:pt x="23506" y="132079"/>
                  </a:lnTo>
                  <a:lnTo>
                    <a:pt x="23937" y="132079"/>
                  </a:lnTo>
                  <a:lnTo>
                    <a:pt x="24077" y="130809"/>
                  </a:lnTo>
                  <a:close/>
                </a:path>
                <a:path w="259079" h="234950">
                  <a:moveTo>
                    <a:pt x="29894" y="130809"/>
                  </a:moveTo>
                  <a:lnTo>
                    <a:pt x="29754" y="132079"/>
                  </a:lnTo>
                  <a:lnTo>
                    <a:pt x="29894" y="130809"/>
                  </a:lnTo>
                  <a:close/>
                </a:path>
                <a:path w="259079" h="234950">
                  <a:moveTo>
                    <a:pt x="158342" y="130809"/>
                  </a:moveTo>
                  <a:lnTo>
                    <a:pt x="94461" y="130809"/>
                  </a:lnTo>
                  <a:lnTo>
                    <a:pt x="94257" y="132079"/>
                  </a:lnTo>
                  <a:lnTo>
                    <a:pt x="158494" y="132079"/>
                  </a:lnTo>
                  <a:lnTo>
                    <a:pt x="158342" y="130809"/>
                  </a:lnTo>
                  <a:close/>
                </a:path>
                <a:path w="259079" h="234950">
                  <a:moveTo>
                    <a:pt x="183983" y="130809"/>
                  </a:moveTo>
                  <a:lnTo>
                    <a:pt x="160678" y="130809"/>
                  </a:lnTo>
                  <a:lnTo>
                    <a:pt x="160894" y="132079"/>
                  </a:lnTo>
                  <a:lnTo>
                    <a:pt x="183792" y="132079"/>
                  </a:lnTo>
                  <a:lnTo>
                    <a:pt x="183983" y="130809"/>
                  </a:lnTo>
                  <a:close/>
                </a:path>
                <a:path w="259079" h="234950">
                  <a:moveTo>
                    <a:pt x="198270" y="130809"/>
                  </a:moveTo>
                  <a:lnTo>
                    <a:pt x="196442" y="130809"/>
                  </a:lnTo>
                  <a:lnTo>
                    <a:pt x="196886" y="132079"/>
                  </a:lnTo>
                  <a:lnTo>
                    <a:pt x="199159" y="132079"/>
                  </a:lnTo>
                  <a:lnTo>
                    <a:pt x="198270" y="130809"/>
                  </a:lnTo>
                  <a:close/>
                </a:path>
                <a:path w="259079" h="234950">
                  <a:moveTo>
                    <a:pt x="216520" y="130809"/>
                  </a:moveTo>
                  <a:lnTo>
                    <a:pt x="199807" y="130809"/>
                  </a:lnTo>
                  <a:lnTo>
                    <a:pt x="199883" y="132079"/>
                  </a:lnTo>
                  <a:lnTo>
                    <a:pt x="216393" y="132079"/>
                  </a:lnTo>
                  <a:lnTo>
                    <a:pt x="216520" y="130809"/>
                  </a:lnTo>
                  <a:close/>
                </a:path>
                <a:path w="259079" h="234950">
                  <a:moveTo>
                    <a:pt x="239583" y="130809"/>
                  </a:moveTo>
                  <a:lnTo>
                    <a:pt x="223061" y="130809"/>
                  </a:lnTo>
                  <a:lnTo>
                    <a:pt x="222477" y="132079"/>
                  </a:lnTo>
                  <a:lnTo>
                    <a:pt x="239634" y="132079"/>
                  </a:lnTo>
                  <a:lnTo>
                    <a:pt x="239583" y="130809"/>
                  </a:lnTo>
                  <a:close/>
                </a:path>
                <a:path w="259079" h="234950">
                  <a:moveTo>
                    <a:pt x="240384" y="130809"/>
                  </a:moveTo>
                  <a:lnTo>
                    <a:pt x="239583" y="130809"/>
                  </a:lnTo>
                  <a:lnTo>
                    <a:pt x="239634" y="132079"/>
                  </a:lnTo>
                  <a:lnTo>
                    <a:pt x="240345" y="132079"/>
                  </a:lnTo>
                  <a:lnTo>
                    <a:pt x="240384" y="130809"/>
                  </a:lnTo>
                  <a:close/>
                </a:path>
                <a:path w="259079" h="234950">
                  <a:moveTo>
                    <a:pt x="240460" y="130809"/>
                  </a:moveTo>
                  <a:lnTo>
                    <a:pt x="240345" y="132079"/>
                  </a:lnTo>
                  <a:lnTo>
                    <a:pt x="240460" y="130809"/>
                  </a:lnTo>
                  <a:close/>
                </a:path>
                <a:path w="259079" h="234950">
                  <a:moveTo>
                    <a:pt x="240460" y="130809"/>
                  </a:moveTo>
                  <a:lnTo>
                    <a:pt x="240384" y="132079"/>
                  </a:lnTo>
                  <a:lnTo>
                    <a:pt x="240460" y="130809"/>
                  </a:lnTo>
                  <a:close/>
                </a:path>
                <a:path w="259079" h="234950">
                  <a:moveTo>
                    <a:pt x="240518" y="131535"/>
                  </a:moveTo>
                  <a:lnTo>
                    <a:pt x="240485" y="132079"/>
                  </a:lnTo>
                  <a:lnTo>
                    <a:pt x="240518" y="131535"/>
                  </a:lnTo>
                  <a:close/>
                </a:path>
                <a:path w="259079" h="234950">
                  <a:moveTo>
                    <a:pt x="243889" y="130809"/>
                  </a:moveTo>
                  <a:lnTo>
                    <a:pt x="243152" y="130809"/>
                  </a:lnTo>
                  <a:lnTo>
                    <a:pt x="243127" y="132079"/>
                  </a:lnTo>
                  <a:lnTo>
                    <a:pt x="243876" y="132079"/>
                  </a:lnTo>
                  <a:lnTo>
                    <a:pt x="243889" y="130809"/>
                  </a:lnTo>
                  <a:close/>
                </a:path>
                <a:path w="259079" h="234950">
                  <a:moveTo>
                    <a:pt x="244308" y="130809"/>
                  </a:moveTo>
                  <a:lnTo>
                    <a:pt x="243914" y="130809"/>
                  </a:lnTo>
                  <a:lnTo>
                    <a:pt x="243940" y="132079"/>
                  </a:lnTo>
                  <a:lnTo>
                    <a:pt x="244067" y="132079"/>
                  </a:lnTo>
                  <a:lnTo>
                    <a:pt x="244308" y="130809"/>
                  </a:lnTo>
                  <a:close/>
                </a:path>
                <a:path w="259079" h="234950">
                  <a:moveTo>
                    <a:pt x="240561" y="130809"/>
                  </a:moveTo>
                  <a:lnTo>
                    <a:pt x="240518" y="131535"/>
                  </a:lnTo>
                  <a:lnTo>
                    <a:pt x="240561" y="130809"/>
                  </a:lnTo>
                  <a:close/>
                </a:path>
                <a:path w="259079" h="234950">
                  <a:moveTo>
                    <a:pt x="17156" y="129539"/>
                  </a:moveTo>
                  <a:lnTo>
                    <a:pt x="16635" y="129539"/>
                  </a:lnTo>
                  <a:lnTo>
                    <a:pt x="16698" y="130809"/>
                  </a:lnTo>
                  <a:lnTo>
                    <a:pt x="17079" y="130809"/>
                  </a:lnTo>
                  <a:lnTo>
                    <a:pt x="17156" y="129539"/>
                  </a:lnTo>
                  <a:close/>
                </a:path>
                <a:path w="259079" h="234950">
                  <a:moveTo>
                    <a:pt x="19594" y="129539"/>
                  </a:moveTo>
                  <a:lnTo>
                    <a:pt x="18489" y="129539"/>
                  </a:lnTo>
                  <a:lnTo>
                    <a:pt x="18553" y="130809"/>
                  </a:lnTo>
                  <a:lnTo>
                    <a:pt x="19518" y="130809"/>
                  </a:lnTo>
                  <a:lnTo>
                    <a:pt x="19594" y="129539"/>
                  </a:lnTo>
                  <a:close/>
                </a:path>
                <a:path w="259079" h="234950">
                  <a:moveTo>
                    <a:pt x="20559" y="129539"/>
                  </a:moveTo>
                  <a:lnTo>
                    <a:pt x="20534" y="130809"/>
                  </a:lnTo>
                  <a:lnTo>
                    <a:pt x="20559" y="129539"/>
                  </a:lnTo>
                  <a:close/>
                </a:path>
                <a:path w="259079" h="234950">
                  <a:moveTo>
                    <a:pt x="23912" y="129539"/>
                  </a:moveTo>
                  <a:lnTo>
                    <a:pt x="20559" y="129539"/>
                  </a:lnTo>
                  <a:lnTo>
                    <a:pt x="21283" y="130809"/>
                  </a:lnTo>
                  <a:lnTo>
                    <a:pt x="24230" y="130809"/>
                  </a:lnTo>
                  <a:lnTo>
                    <a:pt x="23912" y="129539"/>
                  </a:lnTo>
                  <a:close/>
                </a:path>
                <a:path w="259079" h="234950">
                  <a:moveTo>
                    <a:pt x="158037" y="129539"/>
                  </a:moveTo>
                  <a:lnTo>
                    <a:pt x="94765" y="129539"/>
                  </a:lnTo>
                  <a:lnTo>
                    <a:pt x="94626" y="130809"/>
                  </a:lnTo>
                  <a:lnTo>
                    <a:pt x="158088" y="130809"/>
                  </a:lnTo>
                  <a:lnTo>
                    <a:pt x="158037" y="129539"/>
                  </a:lnTo>
                  <a:close/>
                </a:path>
                <a:path w="259079" h="234950">
                  <a:moveTo>
                    <a:pt x="160470" y="130141"/>
                  </a:moveTo>
                  <a:lnTo>
                    <a:pt x="160437" y="130809"/>
                  </a:lnTo>
                  <a:lnTo>
                    <a:pt x="160470" y="130141"/>
                  </a:lnTo>
                  <a:close/>
                </a:path>
                <a:path w="259079" h="234950">
                  <a:moveTo>
                    <a:pt x="184846" y="129539"/>
                  </a:moveTo>
                  <a:lnTo>
                    <a:pt x="160615" y="129539"/>
                  </a:lnTo>
                  <a:lnTo>
                    <a:pt x="160602" y="130809"/>
                  </a:lnTo>
                  <a:lnTo>
                    <a:pt x="184707" y="130809"/>
                  </a:lnTo>
                  <a:lnTo>
                    <a:pt x="184846" y="129539"/>
                  </a:lnTo>
                  <a:close/>
                </a:path>
                <a:path w="259079" h="234950">
                  <a:moveTo>
                    <a:pt x="199363" y="129539"/>
                  </a:moveTo>
                  <a:lnTo>
                    <a:pt x="195578" y="129539"/>
                  </a:lnTo>
                  <a:lnTo>
                    <a:pt x="195794" y="130809"/>
                  </a:lnTo>
                  <a:lnTo>
                    <a:pt x="199286" y="130809"/>
                  </a:lnTo>
                  <a:lnTo>
                    <a:pt x="199363" y="129539"/>
                  </a:lnTo>
                  <a:close/>
                </a:path>
                <a:path w="259079" h="234950">
                  <a:moveTo>
                    <a:pt x="199439" y="129539"/>
                  </a:moveTo>
                  <a:lnTo>
                    <a:pt x="199286" y="130809"/>
                  </a:lnTo>
                  <a:lnTo>
                    <a:pt x="199439" y="129539"/>
                  </a:lnTo>
                  <a:close/>
                </a:path>
                <a:path w="259079" h="234950">
                  <a:moveTo>
                    <a:pt x="199604" y="129539"/>
                  </a:moveTo>
                  <a:lnTo>
                    <a:pt x="199439" y="129539"/>
                  </a:lnTo>
                  <a:lnTo>
                    <a:pt x="199363" y="130809"/>
                  </a:lnTo>
                  <a:lnTo>
                    <a:pt x="199604" y="129539"/>
                  </a:lnTo>
                  <a:close/>
                </a:path>
                <a:path w="259079" h="234950">
                  <a:moveTo>
                    <a:pt x="217930" y="129539"/>
                  </a:moveTo>
                  <a:lnTo>
                    <a:pt x="199718" y="129539"/>
                  </a:lnTo>
                  <a:lnTo>
                    <a:pt x="199680" y="130809"/>
                  </a:lnTo>
                  <a:lnTo>
                    <a:pt x="217866" y="130809"/>
                  </a:lnTo>
                  <a:lnTo>
                    <a:pt x="217930" y="129539"/>
                  </a:lnTo>
                  <a:close/>
                </a:path>
                <a:path w="259079" h="234950">
                  <a:moveTo>
                    <a:pt x="218489" y="129539"/>
                  </a:moveTo>
                  <a:lnTo>
                    <a:pt x="217968" y="129539"/>
                  </a:lnTo>
                  <a:lnTo>
                    <a:pt x="217955" y="130809"/>
                  </a:lnTo>
                  <a:lnTo>
                    <a:pt x="218400" y="130809"/>
                  </a:lnTo>
                  <a:lnTo>
                    <a:pt x="218489" y="129539"/>
                  </a:lnTo>
                  <a:close/>
                </a:path>
                <a:path w="259079" h="234950">
                  <a:moveTo>
                    <a:pt x="219454" y="129539"/>
                  </a:moveTo>
                  <a:lnTo>
                    <a:pt x="218489" y="129539"/>
                  </a:lnTo>
                  <a:lnTo>
                    <a:pt x="218514" y="130809"/>
                  </a:lnTo>
                  <a:lnTo>
                    <a:pt x="218933" y="130809"/>
                  </a:lnTo>
                  <a:lnTo>
                    <a:pt x="219454" y="129539"/>
                  </a:lnTo>
                  <a:close/>
                </a:path>
                <a:path w="259079" h="234950">
                  <a:moveTo>
                    <a:pt x="219924" y="129539"/>
                  </a:moveTo>
                  <a:lnTo>
                    <a:pt x="219454" y="129539"/>
                  </a:lnTo>
                  <a:lnTo>
                    <a:pt x="219568" y="130809"/>
                  </a:lnTo>
                  <a:lnTo>
                    <a:pt x="219860" y="130809"/>
                  </a:lnTo>
                  <a:lnTo>
                    <a:pt x="219924" y="129539"/>
                  </a:lnTo>
                  <a:close/>
                </a:path>
                <a:path w="259079" h="234950">
                  <a:moveTo>
                    <a:pt x="220241" y="129539"/>
                  </a:moveTo>
                  <a:lnTo>
                    <a:pt x="219975" y="129539"/>
                  </a:lnTo>
                  <a:lnTo>
                    <a:pt x="220025" y="130809"/>
                  </a:lnTo>
                  <a:lnTo>
                    <a:pt x="220241" y="129539"/>
                  </a:lnTo>
                  <a:close/>
                </a:path>
                <a:path w="259079" h="234950">
                  <a:moveTo>
                    <a:pt x="220648" y="129539"/>
                  </a:moveTo>
                  <a:lnTo>
                    <a:pt x="220318" y="129539"/>
                  </a:lnTo>
                  <a:lnTo>
                    <a:pt x="220178" y="130809"/>
                  </a:lnTo>
                  <a:lnTo>
                    <a:pt x="220495" y="130809"/>
                  </a:lnTo>
                  <a:lnTo>
                    <a:pt x="220648" y="129539"/>
                  </a:lnTo>
                  <a:close/>
                </a:path>
                <a:path w="259079" h="234950">
                  <a:moveTo>
                    <a:pt x="221041" y="129539"/>
                  </a:moveTo>
                  <a:lnTo>
                    <a:pt x="220864" y="129539"/>
                  </a:lnTo>
                  <a:lnTo>
                    <a:pt x="220673" y="130809"/>
                  </a:lnTo>
                  <a:lnTo>
                    <a:pt x="220978" y="130809"/>
                  </a:lnTo>
                  <a:lnTo>
                    <a:pt x="221041" y="129539"/>
                  </a:lnTo>
                  <a:close/>
                </a:path>
                <a:path w="259079" h="234950">
                  <a:moveTo>
                    <a:pt x="246911" y="129539"/>
                  </a:moveTo>
                  <a:lnTo>
                    <a:pt x="222235" y="129539"/>
                  </a:lnTo>
                  <a:lnTo>
                    <a:pt x="222311" y="130809"/>
                  </a:lnTo>
                  <a:lnTo>
                    <a:pt x="246886" y="130809"/>
                  </a:lnTo>
                  <a:lnTo>
                    <a:pt x="246911" y="129539"/>
                  </a:lnTo>
                  <a:close/>
                </a:path>
                <a:path w="259079" h="234950">
                  <a:moveTo>
                    <a:pt x="247330" y="129539"/>
                  </a:moveTo>
                  <a:lnTo>
                    <a:pt x="247013" y="129539"/>
                  </a:lnTo>
                  <a:lnTo>
                    <a:pt x="247076" y="130809"/>
                  </a:lnTo>
                  <a:lnTo>
                    <a:pt x="247216" y="130809"/>
                  </a:lnTo>
                  <a:lnTo>
                    <a:pt x="247330" y="129539"/>
                  </a:lnTo>
                  <a:close/>
                </a:path>
                <a:path w="259079" h="234950">
                  <a:moveTo>
                    <a:pt x="249858" y="129539"/>
                  </a:moveTo>
                  <a:lnTo>
                    <a:pt x="249578" y="129539"/>
                  </a:lnTo>
                  <a:lnTo>
                    <a:pt x="249680" y="130809"/>
                  </a:lnTo>
                  <a:lnTo>
                    <a:pt x="249820" y="130809"/>
                  </a:lnTo>
                  <a:lnTo>
                    <a:pt x="249858" y="129539"/>
                  </a:lnTo>
                  <a:close/>
                </a:path>
                <a:path w="259079" h="234950">
                  <a:moveTo>
                    <a:pt x="256132" y="129539"/>
                  </a:moveTo>
                  <a:lnTo>
                    <a:pt x="255865" y="129539"/>
                  </a:lnTo>
                  <a:lnTo>
                    <a:pt x="255878" y="130809"/>
                  </a:lnTo>
                  <a:lnTo>
                    <a:pt x="256055" y="130809"/>
                  </a:lnTo>
                  <a:lnTo>
                    <a:pt x="256132" y="129539"/>
                  </a:lnTo>
                  <a:close/>
                </a:path>
                <a:path w="259079" h="234950">
                  <a:moveTo>
                    <a:pt x="184135" y="128269"/>
                  </a:moveTo>
                  <a:lnTo>
                    <a:pt x="160386" y="128269"/>
                  </a:lnTo>
                  <a:lnTo>
                    <a:pt x="160470" y="130141"/>
                  </a:lnTo>
                  <a:lnTo>
                    <a:pt x="160501" y="129539"/>
                  </a:lnTo>
                  <a:lnTo>
                    <a:pt x="184275" y="129539"/>
                  </a:lnTo>
                  <a:lnTo>
                    <a:pt x="184135" y="128269"/>
                  </a:lnTo>
                  <a:close/>
                </a:path>
                <a:path w="259079" h="234950">
                  <a:moveTo>
                    <a:pt x="17505" y="128878"/>
                  </a:moveTo>
                  <a:lnTo>
                    <a:pt x="17029" y="129539"/>
                  </a:lnTo>
                  <a:lnTo>
                    <a:pt x="17499" y="129539"/>
                  </a:lnTo>
                  <a:lnTo>
                    <a:pt x="17505" y="128878"/>
                  </a:lnTo>
                  <a:close/>
                </a:path>
                <a:path w="259079" h="234950">
                  <a:moveTo>
                    <a:pt x="21651" y="128269"/>
                  </a:moveTo>
                  <a:lnTo>
                    <a:pt x="17943" y="128269"/>
                  </a:lnTo>
                  <a:lnTo>
                    <a:pt x="17662" y="128660"/>
                  </a:lnTo>
                  <a:lnTo>
                    <a:pt x="17676" y="129539"/>
                  </a:lnTo>
                  <a:lnTo>
                    <a:pt x="21829" y="129539"/>
                  </a:lnTo>
                  <a:lnTo>
                    <a:pt x="21651" y="128269"/>
                  </a:lnTo>
                  <a:close/>
                </a:path>
                <a:path w="259079" h="234950">
                  <a:moveTo>
                    <a:pt x="27760" y="128269"/>
                  </a:moveTo>
                  <a:lnTo>
                    <a:pt x="27608" y="128269"/>
                  </a:lnTo>
                  <a:lnTo>
                    <a:pt x="27760" y="129539"/>
                  </a:lnTo>
                  <a:lnTo>
                    <a:pt x="27760" y="128269"/>
                  </a:lnTo>
                  <a:close/>
                </a:path>
                <a:path w="259079" h="234950">
                  <a:moveTo>
                    <a:pt x="156716" y="128269"/>
                  </a:moveTo>
                  <a:lnTo>
                    <a:pt x="95400" y="128269"/>
                  </a:lnTo>
                  <a:lnTo>
                    <a:pt x="95362" y="129539"/>
                  </a:lnTo>
                  <a:lnTo>
                    <a:pt x="156970" y="129539"/>
                  </a:lnTo>
                  <a:lnTo>
                    <a:pt x="156716" y="128269"/>
                  </a:lnTo>
                  <a:close/>
                </a:path>
                <a:path w="259079" h="234950">
                  <a:moveTo>
                    <a:pt x="196962" y="128269"/>
                  </a:moveTo>
                  <a:lnTo>
                    <a:pt x="195362" y="128269"/>
                  </a:lnTo>
                  <a:lnTo>
                    <a:pt x="195845" y="129539"/>
                  </a:lnTo>
                  <a:lnTo>
                    <a:pt x="196569" y="129539"/>
                  </a:lnTo>
                  <a:lnTo>
                    <a:pt x="196962" y="128269"/>
                  </a:lnTo>
                  <a:close/>
                </a:path>
                <a:path w="259079" h="234950">
                  <a:moveTo>
                    <a:pt x="220635" y="128269"/>
                  </a:moveTo>
                  <a:lnTo>
                    <a:pt x="197254" y="128269"/>
                  </a:lnTo>
                  <a:lnTo>
                    <a:pt x="196950" y="129539"/>
                  </a:lnTo>
                  <a:lnTo>
                    <a:pt x="220724" y="129539"/>
                  </a:lnTo>
                  <a:lnTo>
                    <a:pt x="220635" y="128269"/>
                  </a:lnTo>
                  <a:close/>
                </a:path>
                <a:path w="259079" h="234950">
                  <a:moveTo>
                    <a:pt x="220826" y="128269"/>
                  </a:moveTo>
                  <a:lnTo>
                    <a:pt x="220838" y="129539"/>
                  </a:lnTo>
                  <a:lnTo>
                    <a:pt x="220826" y="128269"/>
                  </a:lnTo>
                  <a:close/>
                </a:path>
                <a:path w="259079" h="234950">
                  <a:moveTo>
                    <a:pt x="247419" y="128269"/>
                  </a:moveTo>
                  <a:lnTo>
                    <a:pt x="220838" y="128269"/>
                  </a:lnTo>
                  <a:lnTo>
                    <a:pt x="221041" y="129539"/>
                  </a:lnTo>
                  <a:lnTo>
                    <a:pt x="247292" y="129539"/>
                  </a:lnTo>
                  <a:lnTo>
                    <a:pt x="247419" y="128269"/>
                  </a:lnTo>
                  <a:close/>
                </a:path>
                <a:path w="259079" h="234950">
                  <a:moveTo>
                    <a:pt x="250696" y="128269"/>
                  </a:moveTo>
                  <a:lnTo>
                    <a:pt x="247597" y="128269"/>
                  </a:lnTo>
                  <a:lnTo>
                    <a:pt x="247635" y="129539"/>
                  </a:lnTo>
                  <a:lnTo>
                    <a:pt x="250594" y="129539"/>
                  </a:lnTo>
                  <a:lnTo>
                    <a:pt x="250696" y="128269"/>
                  </a:lnTo>
                  <a:close/>
                </a:path>
                <a:path w="259079" h="234950">
                  <a:moveTo>
                    <a:pt x="259017" y="125729"/>
                  </a:moveTo>
                  <a:lnTo>
                    <a:pt x="255954" y="125729"/>
                  </a:lnTo>
                  <a:lnTo>
                    <a:pt x="255814" y="126999"/>
                  </a:lnTo>
                  <a:lnTo>
                    <a:pt x="255255" y="128269"/>
                  </a:lnTo>
                  <a:lnTo>
                    <a:pt x="255344" y="129539"/>
                  </a:lnTo>
                  <a:lnTo>
                    <a:pt x="256424" y="129539"/>
                  </a:lnTo>
                  <a:lnTo>
                    <a:pt x="256589" y="128269"/>
                  </a:lnTo>
                  <a:lnTo>
                    <a:pt x="256919" y="126999"/>
                  </a:lnTo>
                  <a:lnTo>
                    <a:pt x="258938" y="126999"/>
                  </a:lnTo>
                  <a:lnTo>
                    <a:pt x="259017" y="125729"/>
                  </a:lnTo>
                  <a:close/>
                </a:path>
                <a:path w="259079" h="234950">
                  <a:moveTo>
                    <a:pt x="17613" y="125729"/>
                  </a:moveTo>
                  <a:lnTo>
                    <a:pt x="17505" y="128878"/>
                  </a:lnTo>
                  <a:lnTo>
                    <a:pt x="17662" y="128660"/>
                  </a:lnTo>
                  <a:lnTo>
                    <a:pt x="17613" y="125729"/>
                  </a:lnTo>
                  <a:close/>
                </a:path>
                <a:path w="259079" h="234950">
                  <a:moveTo>
                    <a:pt x="24636" y="126999"/>
                  </a:moveTo>
                  <a:lnTo>
                    <a:pt x="24331" y="126999"/>
                  </a:lnTo>
                  <a:lnTo>
                    <a:pt x="24344" y="128269"/>
                  </a:lnTo>
                  <a:lnTo>
                    <a:pt x="24572" y="128269"/>
                  </a:lnTo>
                  <a:lnTo>
                    <a:pt x="24636" y="126999"/>
                  </a:lnTo>
                  <a:close/>
                </a:path>
                <a:path w="259079" h="234950">
                  <a:moveTo>
                    <a:pt x="95858" y="126999"/>
                  </a:moveTo>
                  <a:lnTo>
                    <a:pt x="95629" y="128269"/>
                  </a:lnTo>
                  <a:lnTo>
                    <a:pt x="95858" y="126999"/>
                  </a:lnTo>
                  <a:close/>
                </a:path>
                <a:path w="259079" h="234950">
                  <a:moveTo>
                    <a:pt x="156500" y="126999"/>
                  </a:moveTo>
                  <a:lnTo>
                    <a:pt x="95870" y="126999"/>
                  </a:lnTo>
                  <a:lnTo>
                    <a:pt x="95680" y="128269"/>
                  </a:lnTo>
                  <a:lnTo>
                    <a:pt x="156513" y="128269"/>
                  </a:lnTo>
                  <a:lnTo>
                    <a:pt x="156500" y="126999"/>
                  </a:lnTo>
                  <a:close/>
                </a:path>
                <a:path w="259079" h="234950">
                  <a:moveTo>
                    <a:pt x="182294" y="126999"/>
                  </a:moveTo>
                  <a:lnTo>
                    <a:pt x="159751" y="126999"/>
                  </a:lnTo>
                  <a:lnTo>
                    <a:pt x="159954" y="128269"/>
                  </a:lnTo>
                  <a:lnTo>
                    <a:pt x="182878" y="128269"/>
                  </a:lnTo>
                  <a:lnTo>
                    <a:pt x="182294" y="126999"/>
                  </a:lnTo>
                  <a:close/>
                </a:path>
                <a:path w="259079" h="234950">
                  <a:moveTo>
                    <a:pt x="194587" y="126999"/>
                  </a:moveTo>
                  <a:lnTo>
                    <a:pt x="194448" y="126999"/>
                  </a:lnTo>
                  <a:lnTo>
                    <a:pt x="194549" y="128269"/>
                  </a:lnTo>
                  <a:lnTo>
                    <a:pt x="194587" y="126999"/>
                  </a:lnTo>
                  <a:close/>
                </a:path>
                <a:path w="259079" h="234950">
                  <a:moveTo>
                    <a:pt x="195159" y="126999"/>
                  </a:moveTo>
                  <a:lnTo>
                    <a:pt x="194587" y="126999"/>
                  </a:lnTo>
                  <a:lnTo>
                    <a:pt x="194625" y="128269"/>
                  </a:lnTo>
                  <a:lnTo>
                    <a:pt x="194905" y="128269"/>
                  </a:lnTo>
                  <a:lnTo>
                    <a:pt x="195159" y="126999"/>
                  </a:lnTo>
                  <a:close/>
                </a:path>
                <a:path w="259079" h="234950">
                  <a:moveTo>
                    <a:pt x="252106" y="126999"/>
                  </a:moveTo>
                  <a:lnTo>
                    <a:pt x="195311" y="126999"/>
                  </a:lnTo>
                  <a:lnTo>
                    <a:pt x="195133" y="128269"/>
                  </a:lnTo>
                  <a:lnTo>
                    <a:pt x="252118" y="128269"/>
                  </a:lnTo>
                  <a:lnTo>
                    <a:pt x="252106" y="126999"/>
                  </a:lnTo>
                  <a:close/>
                </a:path>
                <a:path w="259079" h="234950">
                  <a:moveTo>
                    <a:pt x="10996" y="69849"/>
                  </a:moveTo>
                  <a:lnTo>
                    <a:pt x="9981" y="69849"/>
                  </a:lnTo>
                  <a:lnTo>
                    <a:pt x="100" y="119578"/>
                  </a:lnTo>
                  <a:lnTo>
                    <a:pt x="0" y="121203"/>
                  </a:lnTo>
                  <a:lnTo>
                    <a:pt x="1175" y="126999"/>
                  </a:lnTo>
                  <a:lnTo>
                    <a:pt x="1319" y="125729"/>
                  </a:lnTo>
                  <a:lnTo>
                    <a:pt x="1649" y="124459"/>
                  </a:lnTo>
                  <a:lnTo>
                    <a:pt x="1446" y="123189"/>
                  </a:lnTo>
                  <a:lnTo>
                    <a:pt x="1306" y="123189"/>
                  </a:lnTo>
                  <a:lnTo>
                    <a:pt x="4024" y="121919"/>
                  </a:lnTo>
                  <a:lnTo>
                    <a:pt x="1712" y="121919"/>
                  </a:lnTo>
                  <a:lnTo>
                    <a:pt x="1827" y="120649"/>
                  </a:lnTo>
                  <a:lnTo>
                    <a:pt x="2335" y="120649"/>
                  </a:lnTo>
                  <a:lnTo>
                    <a:pt x="2360" y="119379"/>
                  </a:lnTo>
                  <a:lnTo>
                    <a:pt x="4252" y="119379"/>
                  </a:lnTo>
                  <a:lnTo>
                    <a:pt x="4214" y="118109"/>
                  </a:lnTo>
                  <a:lnTo>
                    <a:pt x="9688" y="118109"/>
                  </a:lnTo>
                  <a:lnTo>
                    <a:pt x="9815" y="116839"/>
                  </a:lnTo>
                  <a:lnTo>
                    <a:pt x="20039" y="116839"/>
                  </a:lnTo>
                  <a:lnTo>
                    <a:pt x="20064" y="115569"/>
                  </a:lnTo>
                  <a:lnTo>
                    <a:pt x="20521" y="115569"/>
                  </a:lnTo>
                  <a:lnTo>
                    <a:pt x="20661" y="114299"/>
                  </a:lnTo>
                  <a:lnTo>
                    <a:pt x="21867" y="114299"/>
                  </a:lnTo>
                  <a:lnTo>
                    <a:pt x="21817" y="113029"/>
                  </a:lnTo>
                  <a:lnTo>
                    <a:pt x="22744" y="113029"/>
                  </a:lnTo>
                  <a:lnTo>
                    <a:pt x="22998" y="111759"/>
                  </a:lnTo>
                  <a:lnTo>
                    <a:pt x="24369" y="111759"/>
                  </a:lnTo>
                  <a:lnTo>
                    <a:pt x="24636" y="110489"/>
                  </a:lnTo>
                  <a:lnTo>
                    <a:pt x="25271" y="110489"/>
                  </a:lnTo>
                  <a:lnTo>
                    <a:pt x="25157" y="109219"/>
                  </a:lnTo>
                  <a:lnTo>
                    <a:pt x="26312" y="109219"/>
                  </a:lnTo>
                  <a:lnTo>
                    <a:pt x="26338" y="107949"/>
                  </a:lnTo>
                  <a:lnTo>
                    <a:pt x="26477" y="106679"/>
                  </a:lnTo>
                  <a:lnTo>
                    <a:pt x="25690" y="106679"/>
                  </a:lnTo>
                  <a:lnTo>
                    <a:pt x="25583" y="105858"/>
                  </a:lnTo>
                  <a:lnTo>
                    <a:pt x="25652" y="105409"/>
                  </a:lnTo>
                  <a:lnTo>
                    <a:pt x="25347" y="104139"/>
                  </a:lnTo>
                  <a:lnTo>
                    <a:pt x="24687" y="104139"/>
                  </a:lnTo>
                  <a:lnTo>
                    <a:pt x="24687" y="102869"/>
                  </a:lnTo>
                  <a:lnTo>
                    <a:pt x="26897" y="102869"/>
                  </a:lnTo>
                  <a:lnTo>
                    <a:pt x="27036" y="101599"/>
                  </a:lnTo>
                  <a:lnTo>
                    <a:pt x="28687" y="101599"/>
                  </a:lnTo>
                  <a:lnTo>
                    <a:pt x="28459" y="100329"/>
                  </a:lnTo>
                  <a:lnTo>
                    <a:pt x="19302" y="100329"/>
                  </a:lnTo>
                  <a:lnTo>
                    <a:pt x="19619" y="99059"/>
                  </a:lnTo>
                  <a:lnTo>
                    <a:pt x="13917" y="99059"/>
                  </a:lnTo>
                  <a:lnTo>
                    <a:pt x="13765" y="97789"/>
                  </a:lnTo>
                  <a:lnTo>
                    <a:pt x="15454" y="97789"/>
                  </a:lnTo>
                  <a:lnTo>
                    <a:pt x="15707" y="97460"/>
                  </a:lnTo>
                  <a:lnTo>
                    <a:pt x="13638" y="96519"/>
                  </a:lnTo>
                  <a:lnTo>
                    <a:pt x="13638" y="95249"/>
                  </a:lnTo>
                  <a:lnTo>
                    <a:pt x="13803" y="95249"/>
                  </a:lnTo>
                  <a:lnTo>
                    <a:pt x="13943" y="93979"/>
                  </a:lnTo>
                  <a:lnTo>
                    <a:pt x="13460" y="93979"/>
                  </a:lnTo>
                  <a:lnTo>
                    <a:pt x="13574" y="92709"/>
                  </a:lnTo>
                  <a:lnTo>
                    <a:pt x="14108" y="92709"/>
                  </a:lnTo>
                  <a:lnTo>
                    <a:pt x="14387" y="91439"/>
                  </a:lnTo>
                  <a:lnTo>
                    <a:pt x="17740" y="91439"/>
                  </a:lnTo>
                  <a:lnTo>
                    <a:pt x="17803" y="90169"/>
                  </a:lnTo>
                  <a:lnTo>
                    <a:pt x="8672" y="90169"/>
                  </a:lnTo>
                  <a:lnTo>
                    <a:pt x="9193" y="88899"/>
                  </a:lnTo>
                  <a:lnTo>
                    <a:pt x="10120" y="88899"/>
                  </a:lnTo>
                  <a:lnTo>
                    <a:pt x="10412" y="87629"/>
                  </a:lnTo>
                  <a:lnTo>
                    <a:pt x="12012" y="87629"/>
                  </a:lnTo>
                  <a:lnTo>
                    <a:pt x="11987" y="86359"/>
                  </a:lnTo>
                  <a:lnTo>
                    <a:pt x="14552" y="86359"/>
                  </a:lnTo>
                  <a:lnTo>
                    <a:pt x="14692" y="85089"/>
                  </a:lnTo>
                  <a:lnTo>
                    <a:pt x="36637" y="85089"/>
                  </a:lnTo>
                  <a:lnTo>
                    <a:pt x="36980" y="83819"/>
                  </a:lnTo>
                  <a:lnTo>
                    <a:pt x="45210" y="83819"/>
                  </a:lnTo>
                  <a:lnTo>
                    <a:pt x="45286" y="82549"/>
                  </a:lnTo>
                  <a:lnTo>
                    <a:pt x="22147" y="82549"/>
                  </a:lnTo>
                  <a:lnTo>
                    <a:pt x="21931" y="81279"/>
                  </a:lnTo>
                  <a:lnTo>
                    <a:pt x="21169" y="81279"/>
                  </a:lnTo>
                  <a:lnTo>
                    <a:pt x="20978" y="80009"/>
                  </a:lnTo>
                  <a:lnTo>
                    <a:pt x="19912" y="80009"/>
                  </a:lnTo>
                  <a:lnTo>
                    <a:pt x="19873" y="78739"/>
                  </a:lnTo>
                  <a:lnTo>
                    <a:pt x="16432" y="78739"/>
                  </a:lnTo>
                  <a:lnTo>
                    <a:pt x="16432" y="77469"/>
                  </a:lnTo>
                  <a:lnTo>
                    <a:pt x="19188" y="77469"/>
                  </a:lnTo>
                  <a:lnTo>
                    <a:pt x="19238" y="76199"/>
                  </a:lnTo>
                  <a:lnTo>
                    <a:pt x="18921" y="76199"/>
                  </a:lnTo>
                  <a:lnTo>
                    <a:pt x="18921" y="74929"/>
                  </a:lnTo>
                  <a:lnTo>
                    <a:pt x="19150" y="74929"/>
                  </a:lnTo>
                  <a:lnTo>
                    <a:pt x="19048" y="73659"/>
                  </a:lnTo>
                  <a:lnTo>
                    <a:pt x="15263" y="73659"/>
                  </a:lnTo>
                  <a:lnTo>
                    <a:pt x="14946" y="72389"/>
                  </a:lnTo>
                  <a:lnTo>
                    <a:pt x="12927" y="72389"/>
                  </a:lnTo>
                  <a:lnTo>
                    <a:pt x="12546" y="71119"/>
                  </a:lnTo>
                  <a:lnTo>
                    <a:pt x="11301" y="71119"/>
                  </a:lnTo>
                  <a:lnTo>
                    <a:pt x="10996" y="69849"/>
                  </a:lnTo>
                  <a:close/>
                </a:path>
                <a:path w="259079" h="234950">
                  <a:moveTo>
                    <a:pt x="20559" y="125729"/>
                  </a:moveTo>
                  <a:lnTo>
                    <a:pt x="20445" y="126999"/>
                  </a:lnTo>
                  <a:lnTo>
                    <a:pt x="20559" y="125729"/>
                  </a:lnTo>
                  <a:close/>
                </a:path>
                <a:path w="259079" h="234950">
                  <a:moveTo>
                    <a:pt x="24268" y="125729"/>
                  </a:moveTo>
                  <a:lnTo>
                    <a:pt x="24230" y="126999"/>
                  </a:lnTo>
                  <a:lnTo>
                    <a:pt x="24268" y="125729"/>
                  </a:lnTo>
                  <a:close/>
                </a:path>
                <a:path w="259079" h="234950">
                  <a:moveTo>
                    <a:pt x="24966" y="125729"/>
                  </a:moveTo>
                  <a:lnTo>
                    <a:pt x="24382" y="125729"/>
                  </a:lnTo>
                  <a:lnTo>
                    <a:pt x="24293" y="126999"/>
                  </a:lnTo>
                  <a:lnTo>
                    <a:pt x="24953" y="126999"/>
                  </a:lnTo>
                  <a:lnTo>
                    <a:pt x="24966" y="125729"/>
                  </a:lnTo>
                  <a:close/>
                </a:path>
                <a:path w="259079" h="234950">
                  <a:moveTo>
                    <a:pt x="155535" y="124459"/>
                  </a:moveTo>
                  <a:lnTo>
                    <a:pt x="97102" y="124459"/>
                  </a:lnTo>
                  <a:lnTo>
                    <a:pt x="97039" y="125729"/>
                  </a:lnTo>
                  <a:lnTo>
                    <a:pt x="96797" y="126999"/>
                  </a:lnTo>
                  <a:lnTo>
                    <a:pt x="156132" y="126999"/>
                  </a:lnTo>
                  <a:lnTo>
                    <a:pt x="155738" y="125729"/>
                  </a:lnTo>
                  <a:lnTo>
                    <a:pt x="155535" y="124459"/>
                  </a:lnTo>
                  <a:close/>
                </a:path>
                <a:path w="259079" h="234950">
                  <a:moveTo>
                    <a:pt x="174890" y="125729"/>
                  </a:moveTo>
                  <a:lnTo>
                    <a:pt x="158634" y="125729"/>
                  </a:lnTo>
                  <a:lnTo>
                    <a:pt x="158875" y="126999"/>
                  </a:lnTo>
                  <a:lnTo>
                    <a:pt x="174966" y="126999"/>
                  </a:lnTo>
                  <a:lnTo>
                    <a:pt x="174890" y="125729"/>
                  </a:lnTo>
                  <a:close/>
                </a:path>
                <a:path w="259079" h="234950">
                  <a:moveTo>
                    <a:pt x="180986" y="125729"/>
                  </a:moveTo>
                  <a:lnTo>
                    <a:pt x="178801" y="125729"/>
                  </a:lnTo>
                  <a:lnTo>
                    <a:pt x="178750" y="126999"/>
                  </a:lnTo>
                  <a:lnTo>
                    <a:pt x="181151" y="126999"/>
                  </a:lnTo>
                  <a:lnTo>
                    <a:pt x="180986" y="125729"/>
                  </a:lnTo>
                  <a:close/>
                </a:path>
                <a:path w="259079" h="234950">
                  <a:moveTo>
                    <a:pt x="252842" y="125729"/>
                  </a:moveTo>
                  <a:lnTo>
                    <a:pt x="193444" y="125729"/>
                  </a:lnTo>
                  <a:lnTo>
                    <a:pt x="193584" y="126999"/>
                  </a:lnTo>
                  <a:lnTo>
                    <a:pt x="252753" y="126999"/>
                  </a:lnTo>
                  <a:lnTo>
                    <a:pt x="252842" y="125729"/>
                  </a:lnTo>
                  <a:close/>
                </a:path>
                <a:path w="259079" h="234950">
                  <a:moveTo>
                    <a:pt x="253503" y="125729"/>
                  </a:moveTo>
                  <a:lnTo>
                    <a:pt x="252969" y="125729"/>
                  </a:lnTo>
                  <a:lnTo>
                    <a:pt x="253084" y="126999"/>
                  </a:lnTo>
                  <a:lnTo>
                    <a:pt x="253401" y="126999"/>
                  </a:lnTo>
                  <a:lnTo>
                    <a:pt x="253503" y="125729"/>
                  </a:lnTo>
                  <a:close/>
                </a:path>
                <a:path w="259079" h="234950">
                  <a:moveTo>
                    <a:pt x="21385" y="124459"/>
                  </a:moveTo>
                  <a:lnTo>
                    <a:pt x="20305" y="124459"/>
                  </a:lnTo>
                  <a:lnTo>
                    <a:pt x="20445" y="125729"/>
                  </a:lnTo>
                  <a:lnTo>
                    <a:pt x="21359" y="125729"/>
                  </a:lnTo>
                  <a:lnTo>
                    <a:pt x="21385" y="124459"/>
                  </a:lnTo>
                  <a:close/>
                </a:path>
                <a:path w="259079" h="234950">
                  <a:moveTo>
                    <a:pt x="25601" y="124459"/>
                  </a:moveTo>
                  <a:lnTo>
                    <a:pt x="25500" y="125729"/>
                  </a:lnTo>
                  <a:lnTo>
                    <a:pt x="25601" y="124459"/>
                  </a:lnTo>
                  <a:close/>
                </a:path>
                <a:path w="259079" h="234950">
                  <a:moveTo>
                    <a:pt x="25652" y="124459"/>
                  </a:moveTo>
                  <a:lnTo>
                    <a:pt x="25690" y="125729"/>
                  </a:lnTo>
                  <a:lnTo>
                    <a:pt x="25842" y="125729"/>
                  </a:lnTo>
                  <a:lnTo>
                    <a:pt x="25652" y="124459"/>
                  </a:lnTo>
                  <a:close/>
                </a:path>
                <a:path w="259079" h="234950">
                  <a:moveTo>
                    <a:pt x="173734" y="124459"/>
                  </a:moveTo>
                  <a:lnTo>
                    <a:pt x="158151" y="124459"/>
                  </a:lnTo>
                  <a:lnTo>
                    <a:pt x="158418" y="125729"/>
                  </a:lnTo>
                  <a:lnTo>
                    <a:pt x="173937" y="125729"/>
                  </a:lnTo>
                  <a:lnTo>
                    <a:pt x="173734" y="124459"/>
                  </a:lnTo>
                  <a:close/>
                </a:path>
                <a:path w="259079" h="234950">
                  <a:moveTo>
                    <a:pt x="175144" y="124459"/>
                  </a:moveTo>
                  <a:lnTo>
                    <a:pt x="174293" y="124459"/>
                  </a:lnTo>
                  <a:lnTo>
                    <a:pt x="174318" y="125729"/>
                  </a:lnTo>
                  <a:lnTo>
                    <a:pt x="175283" y="125729"/>
                  </a:lnTo>
                  <a:lnTo>
                    <a:pt x="175144" y="124459"/>
                  </a:lnTo>
                  <a:close/>
                </a:path>
                <a:path w="259079" h="234950">
                  <a:moveTo>
                    <a:pt x="179855" y="124459"/>
                  </a:moveTo>
                  <a:lnTo>
                    <a:pt x="177607" y="124459"/>
                  </a:lnTo>
                  <a:lnTo>
                    <a:pt x="177607" y="125729"/>
                  </a:lnTo>
                  <a:lnTo>
                    <a:pt x="179614" y="125729"/>
                  </a:lnTo>
                  <a:lnTo>
                    <a:pt x="179855" y="124459"/>
                  </a:lnTo>
                  <a:close/>
                </a:path>
                <a:path w="259079" h="234950">
                  <a:moveTo>
                    <a:pt x="184631" y="121919"/>
                  </a:moveTo>
                  <a:lnTo>
                    <a:pt x="181354" y="121919"/>
                  </a:lnTo>
                  <a:lnTo>
                    <a:pt x="181557" y="123189"/>
                  </a:lnTo>
                  <a:lnTo>
                    <a:pt x="181697" y="123189"/>
                  </a:lnTo>
                  <a:lnTo>
                    <a:pt x="181811" y="124459"/>
                  </a:lnTo>
                  <a:lnTo>
                    <a:pt x="183678" y="124459"/>
                  </a:lnTo>
                  <a:lnTo>
                    <a:pt x="183957" y="125729"/>
                  </a:lnTo>
                  <a:lnTo>
                    <a:pt x="184173" y="125729"/>
                  </a:lnTo>
                  <a:lnTo>
                    <a:pt x="184440" y="124459"/>
                  </a:lnTo>
                  <a:lnTo>
                    <a:pt x="184631" y="121919"/>
                  </a:lnTo>
                  <a:close/>
                </a:path>
                <a:path w="259079" h="234950">
                  <a:moveTo>
                    <a:pt x="254341" y="121919"/>
                  </a:moveTo>
                  <a:lnTo>
                    <a:pt x="184859" y="121919"/>
                  </a:lnTo>
                  <a:lnTo>
                    <a:pt x="184948" y="125729"/>
                  </a:lnTo>
                  <a:lnTo>
                    <a:pt x="185545" y="125729"/>
                  </a:lnTo>
                  <a:lnTo>
                    <a:pt x="185672" y="124459"/>
                  </a:lnTo>
                  <a:lnTo>
                    <a:pt x="254277" y="124459"/>
                  </a:lnTo>
                  <a:lnTo>
                    <a:pt x="254341" y="121919"/>
                  </a:lnTo>
                  <a:close/>
                </a:path>
                <a:path w="259079" h="234950">
                  <a:moveTo>
                    <a:pt x="192543" y="124459"/>
                  </a:moveTo>
                  <a:lnTo>
                    <a:pt x="185672" y="124459"/>
                  </a:lnTo>
                  <a:lnTo>
                    <a:pt x="185761" y="125729"/>
                  </a:lnTo>
                  <a:lnTo>
                    <a:pt x="192454" y="125729"/>
                  </a:lnTo>
                  <a:lnTo>
                    <a:pt x="192543" y="124459"/>
                  </a:lnTo>
                  <a:close/>
                </a:path>
                <a:path w="259079" h="234950">
                  <a:moveTo>
                    <a:pt x="251991" y="124459"/>
                  </a:moveTo>
                  <a:lnTo>
                    <a:pt x="192695" y="124459"/>
                  </a:lnTo>
                  <a:lnTo>
                    <a:pt x="192733" y="125729"/>
                  </a:lnTo>
                  <a:lnTo>
                    <a:pt x="251991" y="125729"/>
                  </a:lnTo>
                  <a:lnTo>
                    <a:pt x="251991" y="124459"/>
                  </a:lnTo>
                  <a:close/>
                </a:path>
                <a:path w="259079" h="234950">
                  <a:moveTo>
                    <a:pt x="254112" y="124459"/>
                  </a:moveTo>
                  <a:lnTo>
                    <a:pt x="251991" y="124459"/>
                  </a:lnTo>
                  <a:lnTo>
                    <a:pt x="251991" y="125729"/>
                  </a:lnTo>
                  <a:lnTo>
                    <a:pt x="254074" y="125729"/>
                  </a:lnTo>
                  <a:lnTo>
                    <a:pt x="254112" y="124459"/>
                  </a:lnTo>
                  <a:close/>
                </a:path>
                <a:path w="259079" h="234950">
                  <a:moveTo>
                    <a:pt x="254404" y="124459"/>
                  </a:moveTo>
                  <a:lnTo>
                    <a:pt x="254112" y="124459"/>
                  </a:lnTo>
                  <a:lnTo>
                    <a:pt x="254074" y="125729"/>
                  </a:lnTo>
                  <a:lnTo>
                    <a:pt x="254493" y="125729"/>
                  </a:lnTo>
                  <a:lnTo>
                    <a:pt x="254404" y="124459"/>
                  </a:lnTo>
                  <a:close/>
                </a:path>
                <a:path w="259079" h="234950">
                  <a:moveTo>
                    <a:pt x="254633" y="124459"/>
                  </a:moveTo>
                  <a:lnTo>
                    <a:pt x="254404" y="124459"/>
                  </a:lnTo>
                  <a:lnTo>
                    <a:pt x="254493" y="125729"/>
                  </a:lnTo>
                  <a:lnTo>
                    <a:pt x="254633" y="125729"/>
                  </a:lnTo>
                  <a:lnTo>
                    <a:pt x="254633" y="124459"/>
                  </a:lnTo>
                  <a:close/>
                </a:path>
                <a:path w="259079" h="234950">
                  <a:moveTo>
                    <a:pt x="254862" y="124459"/>
                  </a:moveTo>
                  <a:lnTo>
                    <a:pt x="254633" y="124459"/>
                  </a:lnTo>
                  <a:lnTo>
                    <a:pt x="254633" y="125729"/>
                  </a:lnTo>
                  <a:lnTo>
                    <a:pt x="254785" y="125729"/>
                  </a:lnTo>
                  <a:lnTo>
                    <a:pt x="254862" y="124459"/>
                  </a:lnTo>
                  <a:close/>
                </a:path>
                <a:path w="259079" h="234950">
                  <a:moveTo>
                    <a:pt x="21690" y="123189"/>
                  </a:moveTo>
                  <a:lnTo>
                    <a:pt x="19569" y="123189"/>
                  </a:lnTo>
                  <a:lnTo>
                    <a:pt x="19632" y="124459"/>
                  </a:lnTo>
                  <a:lnTo>
                    <a:pt x="21613" y="124459"/>
                  </a:lnTo>
                  <a:lnTo>
                    <a:pt x="21690" y="123189"/>
                  </a:lnTo>
                  <a:close/>
                </a:path>
                <a:path w="259079" h="234950">
                  <a:moveTo>
                    <a:pt x="24941" y="123189"/>
                  </a:moveTo>
                  <a:lnTo>
                    <a:pt x="24687" y="123189"/>
                  </a:lnTo>
                  <a:lnTo>
                    <a:pt x="24687" y="124459"/>
                  </a:lnTo>
                  <a:lnTo>
                    <a:pt x="24941" y="123189"/>
                  </a:lnTo>
                  <a:close/>
                </a:path>
                <a:path w="259079" h="234950">
                  <a:moveTo>
                    <a:pt x="154798" y="123189"/>
                  </a:moveTo>
                  <a:lnTo>
                    <a:pt x="97496" y="123189"/>
                  </a:lnTo>
                  <a:lnTo>
                    <a:pt x="97432" y="124459"/>
                  </a:lnTo>
                  <a:lnTo>
                    <a:pt x="155128" y="124459"/>
                  </a:lnTo>
                  <a:lnTo>
                    <a:pt x="154798" y="123189"/>
                  </a:lnTo>
                  <a:close/>
                </a:path>
                <a:path w="259079" h="234950">
                  <a:moveTo>
                    <a:pt x="173543" y="123189"/>
                  </a:moveTo>
                  <a:lnTo>
                    <a:pt x="157364" y="123189"/>
                  </a:lnTo>
                  <a:lnTo>
                    <a:pt x="157681" y="124459"/>
                  </a:lnTo>
                  <a:lnTo>
                    <a:pt x="173518" y="124459"/>
                  </a:lnTo>
                  <a:lnTo>
                    <a:pt x="173543" y="123189"/>
                  </a:lnTo>
                  <a:close/>
                </a:path>
                <a:path w="259079" h="234950">
                  <a:moveTo>
                    <a:pt x="180909" y="123189"/>
                  </a:moveTo>
                  <a:lnTo>
                    <a:pt x="180770" y="124459"/>
                  </a:lnTo>
                  <a:lnTo>
                    <a:pt x="181735" y="124459"/>
                  </a:lnTo>
                  <a:lnTo>
                    <a:pt x="180909" y="123189"/>
                  </a:lnTo>
                  <a:close/>
                </a:path>
                <a:path w="259079" h="234950">
                  <a:moveTo>
                    <a:pt x="255395" y="121919"/>
                  </a:moveTo>
                  <a:lnTo>
                    <a:pt x="254442" y="121919"/>
                  </a:lnTo>
                  <a:lnTo>
                    <a:pt x="254569" y="124459"/>
                  </a:lnTo>
                  <a:lnTo>
                    <a:pt x="254709" y="124459"/>
                  </a:lnTo>
                  <a:lnTo>
                    <a:pt x="254836" y="123189"/>
                  </a:lnTo>
                  <a:lnTo>
                    <a:pt x="255230" y="123189"/>
                  </a:lnTo>
                  <a:lnTo>
                    <a:pt x="255395" y="121919"/>
                  </a:lnTo>
                  <a:close/>
                </a:path>
                <a:path w="259079" h="234950">
                  <a:moveTo>
                    <a:pt x="21178" y="121203"/>
                  </a:moveTo>
                  <a:lnTo>
                    <a:pt x="21207" y="121919"/>
                  </a:lnTo>
                  <a:lnTo>
                    <a:pt x="18680" y="121919"/>
                  </a:lnTo>
                  <a:lnTo>
                    <a:pt x="18896" y="123189"/>
                  </a:lnTo>
                  <a:lnTo>
                    <a:pt x="21601" y="123189"/>
                  </a:lnTo>
                  <a:lnTo>
                    <a:pt x="21486" y="121919"/>
                  </a:lnTo>
                  <a:lnTo>
                    <a:pt x="21178" y="121203"/>
                  </a:lnTo>
                  <a:close/>
                </a:path>
                <a:path w="259079" h="234950">
                  <a:moveTo>
                    <a:pt x="154570" y="121919"/>
                  </a:moveTo>
                  <a:lnTo>
                    <a:pt x="98804" y="121919"/>
                  </a:lnTo>
                  <a:lnTo>
                    <a:pt x="98702" y="123189"/>
                  </a:lnTo>
                  <a:lnTo>
                    <a:pt x="154620" y="123189"/>
                  </a:lnTo>
                  <a:lnTo>
                    <a:pt x="154570" y="121919"/>
                  </a:lnTo>
                  <a:close/>
                </a:path>
                <a:path w="259079" h="234950">
                  <a:moveTo>
                    <a:pt x="172870" y="121919"/>
                  </a:moveTo>
                  <a:lnTo>
                    <a:pt x="156805" y="121919"/>
                  </a:lnTo>
                  <a:lnTo>
                    <a:pt x="156894" y="123189"/>
                  </a:lnTo>
                  <a:lnTo>
                    <a:pt x="173074" y="123189"/>
                  </a:lnTo>
                  <a:lnTo>
                    <a:pt x="172870" y="121919"/>
                  </a:lnTo>
                  <a:close/>
                </a:path>
                <a:path w="259079" h="234950">
                  <a:moveTo>
                    <a:pt x="173594" y="121919"/>
                  </a:moveTo>
                  <a:lnTo>
                    <a:pt x="173543" y="123189"/>
                  </a:lnTo>
                  <a:lnTo>
                    <a:pt x="173594" y="121919"/>
                  </a:lnTo>
                  <a:close/>
                </a:path>
                <a:path w="259079" h="234950">
                  <a:moveTo>
                    <a:pt x="180541" y="121919"/>
                  </a:moveTo>
                  <a:lnTo>
                    <a:pt x="176884" y="121919"/>
                  </a:lnTo>
                  <a:lnTo>
                    <a:pt x="177303" y="123189"/>
                  </a:lnTo>
                  <a:lnTo>
                    <a:pt x="180338" y="123189"/>
                  </a:lnTo>
                  <a:lnTo>
                    <a:pt x="180541" y="121919"/>
                  </a:lnTo>
                  <a:close/>
                </a:path>
                <a:path w="259079" h="234950">
                  <a:moveTo>
                    <a:pt x="2093" y="120649"/>
                  </a:moveTo>
                  <a:lnTo>
                    <a:pt x="1941" y="120649"/>
                  </a:lnTo>
                  <a:lnTo>
                    <a:pt x="1865" y="121919"/>
                  </a:lnTo>
                  <a:lnTo>
                    <a:pt x="2093" y="120649"/>
                  </a:lnTo>
                  <a:close/>
                </a:path>
                <a:path w="259079" h="234950">
                  <a:moveTo>
                    <a:pt x="18616" y="120649"/>
                  </a:moveTo>
                  <a:lnTo>
                    <a:pt x="18426" y="121919"/>
                  </a:lnTo>
                  <a:lnTo>
                    <a:pt x="18667" y="121919"/>
                  </a:lnTo>
                  <a:lnTo>
                    <a:pt x="18616" y="120649"/>
                  </a:lnTo>
                  <a:close/>
                </a:path>
                <a:path w="259079" h="234950">
                  <a:moveTo>
                    <a:pt x="20940" y="120649"/>
                  </a:moveTo>
                  <a:lnTo>
                    <a:pt x="18730" y="120649"/>
                  </a:lnTo>
                  <a:lnTo>
                    <a:pt x="18807" y="121919"/>
                  </a:lnTo>
                  <a:lnTo>
                    <a:pt x="21207" y="121919"/>
                  </a:lnTo>
                  <a:lnTo>
                    <a:pt x="21099" y="121018"/>
                  </a:lnTo>
                  <a:lnTo>
                    <a:pt x="20940" y="120649"/>
                  </a:lnTo>
                  <a:close/>
                </a:path>
                <a:path w="259079" h="234950">
                  <a:moveTo>
                    <a:pt x="95451" y="120649"/>
                  </a:moveTo>
                  <a:lnTo>
                    <a:pt x="94956" y="120649"/>
                  </a:lnTo>
                  <a:lnTo>
                    <a:pt x="94956" y="121919"/>
                  </a:lnTo>
                  <a:lnTo>
                    <a:pt x="95438" y="121919"/>
                  </a:lnTo>
                  <a:lnTo>
                    <a:pt x="95451" y="120649"/>
                  </a:lnTo>
                  <a:close/>
                </a:path>
                <a:path w="259079" h="234950">
                  <a:moveTo>
                    <a:pt x="154151" y="120649"/>
                  </a:moveTo>
                  <a:lnTo>
                    <a:pt x="99261" y="120649"/>
                  </a:lnTo>
                  <a:lnTo>
                    <a:pt x="99096" y="121919"/>
                  </a:lnTo>
                  <a:lnTo>
                    <a:pt x="154227" y="121919"/>
                  </a:lnTo>
                  <a:lnTo>
                    <a:pt x="154151" y="120649"/>
                  </a:lnTo>
                  <a:close/>
                </a:path>
                <a:path w="259079" h="234950">
                  <a:moveTo>
                    <a:pt x="155205" y="120649"/>
                  </a:moveTo>
                  <a:lnTo>
                    <a:pt x="154468" y="120649"/>
                  </a:lnTo>
                  <a:lnTo>
                    <a:pt x="154798" y="121919"/>
                  </a:lnTo>
                  <a:lnTo>
                    <a:pt x="155001" y="121919"/>
                  </a:lnTo>
                  <a:lnTo>
                    <a:pt x="155205" y="120649"/>
                  </a:lnTo>
                  <a:close/>
                </a:path>
                <a:path w="259079" h="234950">
                  <a:moveTo>
                    <a:pt x="171981" y="120649"/>
                  </a:moveTo>
                  <a:lnTo>
                    <a:pt x="156119" y="120649"/>
                  </a:lnTo>
                  <a:lnTo>
                    <a:pt x="156398" y="121919"/>
                  </a:lnTo>
                  <a:lnTo>
                    <a:pt x="172045" y="121919"/>
                  </a:lnTo>
                  <a:lnTo>
                    <a:pt x="171981" y="120649"/>
                  </a:lnTo>
                  <a:close/>
                </a:path>
                <a:path w="259079" h="234950">
                  <a:moveTo>
                    <a:pt x="256132" y="120649"/>
                  </a:moveTo>
                  <a:lnTo>
                    <a:pt x="175182" y="120649"/>
                  </a:lnTo>
                  <a:lnTo>
                    <a:pt x="175258" y="121919"/>
                  </a:lnTo>
                  <a:lnTo>
                    <a:pt x="256132" y="121919"/>
                  </a:lnTo>
                  <a:lnTo>
                    <a:pt x="256132" y="120649"/>
                  </a:lnTo>
                  <a:close/>
                </a:path>
                <a:path w="259079" h="234950">
                  <a:moveTo>
                    <a:pt x="21156" y="120649"/>
                  </a:moveTo>
                  <a:lnTo>
                    <a:pt x="21178" y="121203"/>
                  </a:lnTo>
                  <a:lnTo>
                    <a:pt x="21156" y="120649"/>
                  </a:lnTo>
                  <a:close/>
                </a:path>
                <a:path w="259079" h="234950">
                  <a:moveTo>
                    <a:pt x="3922" y="119379"/>
                  </a:moveTo>
                  <a:lnTo>
                    <a:pt x="2360" y="119379"/>
                  </a:lnTo>
                  <a:lnTo>
                    <a:pt x="2398" y="120649"/>
                  </a:lnTo>
                  <a:lnTo>
                    <a:pt x="3249" y="120649"/>
                  </a:lnTo>
                  <a:lnTo>
                    <a:pt x="3922" y="119379"/>
                  </a:lnTo>
                  <a:close/>
                </a:path>
                <a:path w="259079" h="234950">
                  <a:moveTo>
                    <a:pt x="20699" y="119379"/>
                  </a:moveTo>
                  <a:lnTo>
                    <a:pt x="18654" y="119379"/>
                  </a:lnTo>
                  <a:lnTo>
                    <a:pt x="18642" y="120649"/>
                  </a:lnTo>
                  <a:lnTo>
                    <a:pt x="20788" y="120649"/>
                  </a:lnTo>
                  <a:lnTo>
                    <a:pt x="20699" y="119379"/>
                  </a:lnTo>
                  <a:close/>
                </a:path>
                <a:path w="259079" h="234950">
                  <a:moveTo>
                    <a:pt x="20843" y="119803"/>
                  </a:moveTo>
                  <a:lnTo>
                    <a:pt x="20851" y="120649"/>
                  </a:lnTo>
                  <a:lnTo>
                    <a:pt x="21131" y="120649"/>
                  </a:lnTo>
                  <a:lnTo>
                    <a:pt x="20843" y="119803"/>
                  </a:lnTo>
                  <a:close/>
                </a:path>
                <a:path w="259079" h="234950">
                  <a:moveTo>
                    <a:pt x="94397" y="119379"/>
                  </a:moveTo>
                  <a:lnTo>
                    <a:pt x="94080" y="119379"/>
                  </a:lnTo>
                  <a:lnTo>
                    <a:pt x="94219" y="120649"/>
                  </a:lnTo>
                  <a:lnTo>
                    <a:pt x="94359" y="120649"/>
                  </a:lnTo>
                  <a:lnTo>
                    <a:pt x="94397" y="119379"/>
                  </a:lnTo>
                  <a:close/>
                </a:path>
                <a:path w="259079" h="234950">
                  <a:moveTo>
                    <a:pt x="99045" y="119379"/>
                  </a:moveTo>
                  <a:lnTo>
                    <a:pt x="98880" y="120649"/>
                  </a:lnTo>
                  <a:lnTo>
                    <a:pt x="99083" y="120649"/>
                  </a:lnTo>
                  <a:lnTo>
                    <a:pt x="99045" y="119379"/>
                  </a:lnTo>
                  <a:close/>
                </a:path>
                <a:path w="259079" h="234950">
                  <a:moveTo>
                    <a:pt x="152804" y="119379"/>
                  </a:moveTo>
                  <a:lnTo>
                    <a:pt x="101407" y="119379"/>
                  </a:lnTo>
                  <a:lnTo>
                    <a:pt x="101242" y="120649"/>
                  </a:lnTo>
                  <a:lnTo>
                    <a:pt x="152804" y="120649"/>
                  </a:lnTo>
                  <a:lnTo>
                    <a:pt x="152804" y="119379"/>
                  </a:lnTo>
                  <a:close/>
                </a:path>
                <a:path w="259079" h="234950">
                  <a:moveTo>
                    <a:pt x="153325" y="119379"/>
                  </a:moveTo>
                  <a:lnTo>
                    <a:pt x="152804" y="119379"/>
                  </a:lnTo>
                  <a:lnTo>
                    <a:pt x="152804" y="120649"/>
                  </a:lnTo>
                  <a:lnTo>
                    <a:pt x="153401" y="120649"/>
                  </a:lnTo>
                  <a:lnTo>
                    <a:pt x="153325" y="119379"/>
                  </a:lnTo>
                  <a:close/>
                </a:path>
                <a:path w="259079" h="234950">
                  <a:moveTo>
                    <a:pt x="155459" y="119379"/>
                  </a:moveTo>
                  <a:lnTo>
                    <a:pt x="153325" y="119379"/>
                  </a:lnTo>
                  <a:lnTo>
                    <a:pt x="153401" y="120649"/>
                  </a:lnTo>
                  <a:lnTo>
                    <a:pt x="155255" y="120649"/>
                  </a:lnTo>
                  <a:lnTo>
                    <a:pt x="155459" y="119379"/>
                  </a:lnTo>
                  <a:close/>
                </a:path>
                <a:path w="259079" h="234950">
                  <a:moveTo>
                    <a:pt x="171372" y="119379"/>
                  </a:moveTo>
                  <a:lnTo>
                    <a:pt x="155675" y="119379"/>
                  </a:lnTo>
                  <a:lnTo>
                    <a:pt x="155649" y="120649"/>
                  </a:lnTo>
                  <a:lnTo>
                    <a:pt x="171664" y="120649"/>
                  </a:lnTo>
                  <a:lnTo>
                    <a:pt x="171372" y="119379"/>
                  </a:lnTo>
                  <a:close/>
                </a:path>
                <a:path w="259079" h="234950">
                  <a:moveTo>
                    <a:pt x="256932" y="119379"/>
                  </a:moveTo>
                  <a:lnTo>
                    <a:pt x="174648" y="119379"/>
                  </a:lnTo>
                  <a:lnTo>
                    <a:pt x="174686" y="120649"/>
                  </a:lnTo>
                  <a:lnTo>
                    <a:pt x="256843" y="120649"/>
                  </a:lnTo>
                  <a:lnTo>
                    <a:pt x="256932" y="119379"/>
                  </a:lnTo>
                  <a:close/>
                </a:path>
                <a:path w="259079" h="234950">
                  <a:moveTo>
                    <a:pt x="20839" y="119379"/>
                  </a:moveTo>
                  <a:lnTo>
                    <a:pt x="20843" y="119803"/>
                  </a:lnTo>
                  <a:lnTo>
                    <a:pt x="20839" y="119379"/>
                  </a:lnTo>
                  <a:close/>
                </a:path>
                <a:path w="259079" h="234950">
                  <a:moveTo>
                    <a:pt x="5294" y="118109"/>
                  </a:moveTo>
                  <a:lnTo>
                    <a:pt x="4799" y="118109"/>
                  </a:lnTo>
                  <a:lnTo>
                    <a:pt x="4532" y="119379"/>
                  </a:lnTo>
                  <a:lnTo>
                    <a:pt x="4735" y="119379"/>
                  </a:lnTo>
                  <a:lnTo>
                    <a:pt x="5294" y="118109"/>
                  </a:lnTo>
                  <a:close/>
                </a:path>
                <a:path w="259079" h="234950">
                  <a:moveTo>
                    <a:pt x="8024" y="118109"/>
                  </a:moveTo>
                  <a:lnTo>
                    <a:pt x="7732" y="118109"/>
                  </a:lnTo>
                  <a:lnTo>
                    <a:pt x="7935" y="119379"/>
                  </a:lnTo>
                  <a:lnTo>
                    <a:pt x="8024" y="118109"/>
                  </a:lnTo>
                  <a:close/>
                </a:path>
                <a:path w="259079" h="234950">
                  <a:moveTo>
                    <a:pt x="8583" y="118109"/>
                  </a:moveTo>
                  <a:lnTo>
                    <a:pt x="8304" y="118109"/>
                  </a:lnTo>
                  <a:lnTo>
                    <a:pt x="8520" y="119379"/>
                  </a:lnTo>
                  <a:lnTo>
                    <a:pt x="8583" y="118109"/>
                  </a:lnTo>
                  <a:close/>
                </a:path>
                <a:path w="259079" h="234950">
                  <a:moveTo>
                    <a:pt x="9891" y="118109"/>
                  </a:moveTo>
                  <a:lnTo>
                    <a:pt x="8621" y="118109"/>
                  </a:lnTo>
                  <a:lnTo>
                    <a:pt x="8621" y="119379"/>
                  </a:lnTo>
                  <a:lnTo>
                    <a:pt x="9891" y="119379"/>
                  </a:lnTo>
                  <a:lnTo>
                    <a:pt x="9891" y="118109"/>
                  </a:lnTo>
                  <a:close/>
                </a:path>
                <a:path w="259079" h="234950">
                  <a:moveTo>
                    <a:pt x="10450" y="118109"/>
                  </a:moveTo>
                  <a:lnTo>
                    <a:pt x="9891" y="118109"/>
                  </a:lnTo>
                  <a:lnTo>
                    <a:pt x="10221" y="119379"/>
                  </a:lnTo>
                  <a:lnTo>
                    <a:pt x="10564" y="119379"/>
                  </a:lnTo>
                  <a:lnTo>
                    <a:pt x="10450" y="118109"/>
                  </a:lnTo>
                  <a:close/>
                </a:path>
                <a:path w="259079" h="234950">
                  <a:moveTo>
                    <a:pt x="20280" y="118109"/>
                  </a:moveTo>
                  <a:lnTo>
                    <a:pt x="17435" y="118109"/>
                  </a:lnTo>
                  <a:lnTo>
                    <a:pt x="17905" y="119379"/>
                  </a:lnTo>
                  <a:lnTo>
                    <a:pt x="20458" y="119379"/>
                  </a:lnTo>
                  <a:lnTo>
                    <a:pt x="20280" y="118109"/>
                  </a:lnTo>
                  <a:close/>
                </a:path>
                <a:path w="259079" h="234950">
                  <a:moveTo>
                    <a:pt x="152868" y="118109"/>
                  </a:moveTo>
                  <a:lnTo>
                    <a:pt x="102766" y="118109"/>
                  </a:lnTo>
                  <a:lnTo>
                    <a:pt x="102411" y="119379"/>
                  </a:lnTo>
                  <a:lnTo>
                    <a:pt x="153071" y="119379"/>
                  </a:lnTo>
                  <a:lnTo>
                    <a:pt x="152868" y="118109"/>
                  </a:lnTo>
                  <a:close/>
                </a:path>
                <a:path w="259079" h="234950">
                  <a:moveTo>
                    <a:pt x="155878" y="118109"/>
                  </a:moveTo>
                  <a:lnTo>
                    <a:pt x="153160" y="118109"/>
                  </a:lnTo>
                  <a:lnTo>
                    <a:pt x="153249" y="119379"/>
                  </a:lnTo>
                  <a:lnTo>
                    <a:pt x="155725" y="119379"/>
                  </a:lnTo>
                  <a:lnTo>
                    <a:pt x="155878" y="118109"/>
                  </a:lnTo>
                  <a:close/>
                </a:path>
                <a:path w="259079" h="234950">
                  <a:moveTo>
                    <a:pt x="170889" y="118109"/>
                  </a:moveTo>
                  <a:lnTo>
                    <a:pt x="155878" y="118109"/>
                  </a:lnTo>
                  <a:lnTo>
                    <a:pt x="155890" y="119379"/>
                  </a:lnTo>
                  <a:lnTo>
                    <a:pt x="170749" y="119379"/>
                  </a:lnTo>
                  <a:lnTo>
                    <a:pt x="170889" y="118109"/>
                  </a:lnTo>
                  <a:close/>
                </a:path>
                <a:path w="259079" h="234950">
                  <a:moveTo>
                    <a:pt x="171003" y="118109"/>
                  </a:moveTo>
                  <a:lnTo>
                    <a:pt x="170749" y="119379"/>
                  </a:lnTo>
                  <a:lnTo>
                    <a:pt x="171011" y="118241"/>
                  </a:lnTo>
                  <a:lnTo>
                    <a:pt x="171003" y="118109"/>
                  </a:lnTo>
                  <a:close/>
                </a:path>
                <a:path w="259079" h="234950">
                  <a:moveTo>
                    <a:pt x="171011" y="118241"/>
                  </a:moveTo>
                  <a:lnTo>
                    <a:pt x="170749" y="119379"/>
                  </a:lnTo>
                  <a:lnTo>
                    <a:pt x="171080" y="119379"/>
                  </a:lnTo>
                  <a:lnTo>
                    <a:pt x="171011" y="118241"/>
                  </a:lnTo>
                  <a:close/>
                </a:path>
                <a:path w="259079" h="234950">
                  <a:moveTo>
                    <a:pt x="256868" y="118109"/>
                  </a:moveTo>
                  <a:lnTo>
                    <a:pt x="174039" y="118109"/>
                  </a:lnTo>
                  <a:lnTo>
                    <a:pt x="174166" y="119379"/>
                  </a:lnTo>
                  <a:lnTo>
                    <a:pt x="256805" y="119379"/>
                  </a:lnTo>
                  <a:lnTo>
                    <a:pt x="256868" y="118109"/>
                  </a:lnTo>
                  <a:close/>
                </a:path>
                <a:path w="259079" h="234950">
                  <a:moveTo>
                    <a:pt x="257008" y="118109"/>
                  </a:moveTo>
                  <a:lnTo>
                    <a:pt x="256830" y="119379"/>
                  </a:lnTo>
                  <a:lnTo>
                    <a:pt x="257046" y="119379"/>
                  </a:lnTo>
                  <a:lnTo>
                    <a:pt x="257008" y="118109"/>
                  </a:lnTo>
                  <a:close/>
                </a:path>
                <a:path w="259079" h="234950">
                  <a:moveTo>
                    <a:pt x="257338" y="118109"/>
                  </a:moveTo>
                  <a:lnTo>
                    <a:pt x="257198" y="118109"/>
                  </a:lnTo>
                  <a:lnTo>
                    <a:pt x="257084" y="119379"/>
                  </a:lnTo>
                  <a:lnTo>
                    <a:pt x="257376" y="119379"/>
                  </a:lnTo>
                  <a:lnTo>
                    <a:pt x="257338" y="118109"/>
                  </a:lnTo>
                  <a:close/>
                </a:path>
                <a:path w="259079" h="234950">
                  <a:moveTo>
                    <a:pt x="171042" y="118109"/>
                  </a:moveTo>
                  <a:lnTo>
                    <a:pt x="171011" y="118241"/>
                  </a:lnTo>
                  <a:lnTo>
                    <a:pt x="171042" y="118109"/>
                  </a:lnTo>
                  <a:close/>
                </a:path>
                <a:path w="259079" h="234950">
                  <a:moveTo>
                    <a:pt x="10869" y="116839"/>
                  </a:moveTo>
                  <a:lnTo>
                    <a:pt x="10018" y="116839"/>
                  </a:lnTo>
                  <a:lnTo>
                    <a:pt x="10133" y="118109"/>
                  </a:lnTo>
                  <a:lnTo>
                    <a:pt x="10729" y="118109"/>
                  </a:lnTo>
                  <a:lnTo>
                    <a:pt x="10869" y="116839"/>
                  </a:lnTo>
                  <a:close/>
                </a:path>
                <a:path w="259079" h="234950">
                  <a:moveTo>
                    <a:pt x="11187" y="116839"/>
                  </a:moveTo>
                  <a:lnTo>
                    <a:pt x="10869" y="116839"/>
                  </a:lnTo>
                  <a:lnTo>
                    <a:pt x="10983" y="118109"/>
                  </a:lnTo>
                  <a:lnTo>
                    <a:pt x="11187" y="116839"/>
                  </a:lnTo>
                  <a:close/>
                </a:path>
                <a:path w="259079" h="234950">
                  <a:moveTo>
                    <a:pt x="12977" y="116839"/>
                  </a:moveTo>
                  <a:lnTo>
                    <a:pt x="12571" y="116839"/>
                  </a:lnTo>
                  <a:lnTo>
                    <a:pt x="12647" y="118109"/>
                  </a:lnTo>
                  <a:lnTo>
                    <a:pt x="12850" y="118109"/>
                  </a:lnTo>
                  <a:lnTo>
                    <a:pt x="12977" y="116839"/>
                  </a:lnTo>
                  <a:close/>
                </a:path>
                <a:path w="259079" h="234950">
                  <a:moveTo>
                    <a:pt x="13282" y="116839"/>
                  </a:moveTo>
                  <a:lnTo>
                    <a:pt x="13054" y="116839"/>
                  </a:lnTo>
                  <a:lnTo>
                    <a:pt x="12990" y="118109"/>
                  </a:lnTo>
                  <a:lnTo>
                    <a:pt x="13244" y="118109"/>
                  </a:lnTo>
                  <a:lnTo>
                    <a:pt x="13282" y="116839"/>
                  </a:lnTo>
                  <a:close/>
                </a:path>
                <a:path w="259079" h="234950">
                  <a:moveTo>
                    <a:pt x="13445" y="117903"/>
                  </a:moveTo>
                  <a:lnTo>
                    <a:pt x="13384" y="118109"/>
                  </a:lnTo>
                  <a:lnTo>
                    <a:pt x="13445" y="117903"/>
                  </a:lnTo>
                  <a:close/>
                </a:path>
                <a:path w="259079" h="234950">
                  <a:moveTo>
                    <a:pt x="20039" y="116839"/>
                  </a:moveTo>
                  <a:lnTo>
                    <a:pt x="14209" y="116839"/>
                  </a:lnTo>
                  <a:lnTo>
                    <a:pt x="14539" y="118109"/>
                  </a:lnTo>
                  <a:lnTo>
                    <a:pt x="20127" y="118109"/>
                  </a:lnTo>
                  <a:lnTo>
                    <a:pt x="20039" y="116839"/>
                  </a:lnTo>
                  <a:close/>
                </a:path>
                <a:path w="259079" h="234950">
                  <a:moveTo>
                    <a:pt x="136853" y="116839"/>
                  </a:moveTo>
                  <a:lnTo>
                    <a:pt x="103414" y="116839"/>
                  </a:lnTo>
                  <a:lnTo>
                    <a:pt x="103325" y="118109"/>
                  </a:lnTo>
                  <a:lnTo>
                    <a:pt x="137171" y="118109"/>
                  </a:lnTo>
                  <a:lnTo>
                    <a:pt x="136853" y="116839"/>
                  </a:lnTo>
                  <a:close/>
                </a:path>
                <a:path w="259079" h="234950">
                  <a:moveTo>
                    <a:pt x="153808" y="116839"/>
                  </a:moveTo>
                  <a:lnTo>
                    <a:pt x="137933" y="116839"/>
                  </a:lnTo>
                  <a:lnTo>
                    <a:pt x="137577" y="118109"/>
                  </a:lnTo>
                  <a:lnTo>
                    <a:pt x="154011" y="118109"/>
                  </a:lnTo>
                  <a:lnTo>
                    <a:pt x="153808" y="116839"/>
                  </a:lnTo>
                  <a:close/>
                </a:path>
                <a:path w="259079" h="234950">
                  <a:moveTo>
                    <a:pt x="257160" y="115569"/>
                  </a:moveTo>
                  <a:lnTo>
                    <a:pt x="154633" y="115569"/>
                  </a:lnTo>
                  <a:lnTo>
                    <a:pt x="154354" y="118109"/>
                  </a:lnTo>
                  <a:lnTo>
                    <a:pt x="172121" y="118109"/>
                  </a:lnTo>
                  <a:lnTo>
                    <a:pt x="172146" y="116839"/>
                  </a:lnTo>
                  <a:lnTo>
                    <a:pt x="257262" y="116839"/>
                  </a:lnTo>
                  <a:lnTo>
                    <a:pt x="257160" y="115569"/>
                  </a:lnTo>
                  <a:close/>
                </a:path>
                <a:path w="259079" h="234950">
                  <a:moveTo>
                    <a:pt x="255598" y="116839"/>
                  </a:moveTo>
                  <a:lnTo>
                    <a:pt x="172248" y="116839"/>
                  </a:lnTo>
                  <a:lnTo>
                    <a:pt x="172299" y="118109"/>
                  </a:lnTo>
                  <a:lnTo>
                    <a:pt x="255357" y="118109"/>
                  </a:lnTo>
                  <a:lnTo>
                    <a:pt x="255598" y="116839"/>
                  </a:lnTo>
                  <a:close/>
                </a:path>
                <a:path w="259079" h="234950">
                  <a:moveTo>
                    <a:pt x="13498" y="116839"/>
                  </a:moveTo>
                  <a:lnTo>
                    <a:pt x="13382" y="118033"/>
                  </a:lnTo>
                  <a:lnTo>
                    <a:pt x="13498" y="116839"/>
                  </a:lnTo>
                  <a:close/>
                </a:path>
                <a:path w="259079" h="234950">
                  <a:moveTo>
                    <a:pt x="13955" y="116839"/>
                  </a:moveTo>
                  <a:lnTo>
                    <a:pt x="13498" y="116839"/>
                  </a:lnTo>
                  <a:lnTo>
                    <a:pt x="13445" y="117903"/>
                  </a:lnTo>
                  <a:lnTo>
                    <a:pt x="13955" y="116839"/>
                  </a:lnTo>
                  <a:close/>
                </a:path>
                <a:path w="259079" h="234950">
                  <a:moveTo>
                    <a:pt x="13384" y="116839"/>
                  </a:moveTo>
                  <a:lnTo>
                    <a:pt x="13369" y="117347"/>
                  </a:lnTo>
                  <a:lnTo>
                    <a:pt x="13384" y="116839"/>
                  </a:lnTo>
                  <a:close/>
                </a:path>
                <a:path w="259079" h="234950">
                  <a:moveTo>
                    <a:pt x="103211" y="115569"/>
                  </a:moveTo>
                  <a:lnTo>
                    <a:pt x="103160" y="116839"/>
                  </a:lnTo>
                  <a:lnTo>
                    <a:pt x="103211" y="115569"/>
                  </a:lnTo>
                  <a:close/>
                </a:path>
                <a:path w="259079" h="234950">
                  <a:moveTo>
                    <a:pt x="134656" y="115569"/>
                  </a:moveTo>
                  <a:lnTo>
                    <a:pt x="103630" y="115569"/>
                  </a:lnTo>
                  <a:lnTo>
                    <a:pt x="103211" y="116839"/>
                  </a:lnTo>
                  <a:lnTo>
                    <a:pt x="135316" y="116839"/>
                  </a:lnTo>
                  <a:lnTo>
                    <a:pt x="134656" y="115569"/>
                  </a:lnTo>
                  <a:close/>
                </a:path>
                <a:path w="259079" h="234950">
                  <a:moveTo>
                    <a:pt x="147547" y="115569"/>
                  </a:moveTo>
                  <a:lnTo>
                    <a:pt x="138568" y="115569"/>
                  </a:lnTo>
                  <a:lnTo>
                    <a:pt x="138580" y="116839"/>
                  </a:lnTo>
                  <a:lnTo>
                    <a:pt x="147699" y="116839"/>
                  </a:lnTo>
                  <a:lnTo>
                    <a:pt x="147547" y="115569"/>
                  </a:lnTo>
                  <a:close/>
                </a:path>
                <a:path w="259079" h="234950">
                  <a:moveTo>
                    <a:pt x="152423" y="115569"/>
                  </a:moveTo>
                  <a:lnTo>
                    <a:pt x="149998" y="115569"/>
                  </a:lnTo>
                  <a:lnTo>
                    <a:pt x="149604" y="116839"/>
                  </a:lnTo>
                  <a:lnTo>
                    <a:pt x="152525" y="116839"/>
                  </a:lnTo>
                  <a:lnTo>
                    <a:pt x="152423" y="115569"/>
                  </a:lnTo>
                  <a:close/>
                </a:path>
                <a:path w="259079" h="234950">
                  <a:moveTo>
                    <a:pt x="152779" y="115569"/>
                  </a:moveTo>
                  <a:lnTo>
                    <a:pt x="152652" y="116839"/>
                  </a:lnTo>
                  <a:lnTo>
                    <a:pt x="153033" y="116839"/>
                  </a:lnTo>
                  <a:lnTo>
                    <a:pt x="152779" y="115569"/>
                  </a:lnTo>
                  <a:close/>
                </a:path>
                <a:path w="259079" h="234950">
                  <a:moveTo>
                    <a:pt x="153731" y="115569"/>
                  </a:moveTo>
                  <a:lnTo>
                    <a:pt x="153465" y="116839"/>
                  </a:lnTo>
                  <a:lnTo>
                    <a:pt x="153757" y="116839"/>
                  </a:lnTo>
                  <a:lnTo>
                    <a:pt x="153731" y="115569"/>
                  </a:lnTo>
                  <a:close/>
                </a:path>
                <a:path w="259079" h="234950">
                  <a:moveTo>
                    <a:pt x="132141" y="114299"/>
                  </a:moveTo>
                  <a:lnTo>
                    <a:pt x="104176" y="114299"/>
                  </a:lnTo>
                  <a:lnTo>
                    <a:pt x="103795" y="115569"/>
                  </a:lnTo>
                  <a:lnTo>
                    <a:pt x="133056" y="115569"/>
                  </a:lnTo>
                  <a:lnTo>
                    <a:pt x="132141" y="114299"/>
                  </a:lnTo>
                  <a:close/>
                </a:path>
                <a:path w="259079" h="234950">
                  <a:moveTo>
                    <a:pt x="144181" y="114299"/>
                  </a:moveTo>
                  <a:lnTo>
                    <a:pt x="138377" y="114299"/>
                  </a:lnTo>
                  <a:lnTo>
                    <a:pt x="138326" y="115569"/>
                  </a:lnTo>
                  <a:lnTo>
                    <a:pt x="144270" y="115569"/>
                  </a:lnTo>
                  <a:lnTo>
                    <a:pt x="144181" y="114299"/>
                  </a:lnTo>
                  <a:close/>
                </a:path>
                <a:path w="259079" h="234950">
                  <a:moveTo>
                    <a:pt x="255192" y="114299"/>
                  </a:moveTo>
                  <a:lnTo>
                    <a:pt x="155675" y="114299"/>
                  </a:lnTo>
                  <a:lnTo>
                    <a:pt x="155535" y="115569"/>
                  </a:lnTo>
                  <a:lnTo>
                    <a:pt x="255116" y="115569"/>
                  </a:lnTo>
                  <a:lnTo>
                    <a:pt x="255192" y="114299"/>
                  </a:lnTo>
                  <a:close/>
                </a:path>
                <a:path w="259079" h="234950">
                  <a:moveTo>
                    <a:pt x="255903" y="114299"/>
                  </a:moveTo>
                  <a:lnTo>
                    <a:pt x="255484" y="114299"/>
                  </a:lnTo>
                  <a:lnTo>
                    <a:pt x="255293" y="115569"/>
                  </a:lnTo>
                  <a:lnTo>
                    <a:pt x="255954" y="115569"/>
                  </a:lnTo>
                  <a:lnTo>
                    <a:pt x="255903" y="114299"/>
                  </a:lnTo>
                  <a:close/>
                </a:path>
                <a:path w="259079" h="234950">
                  <a:moveTo>
                    <a:pt x="257122" y="114299"/>
                  </a:moveTo>
                  <a:lnTo>
                    <a:pt x="255992" y="114299"/>
                  </a:lnTo>
                  <a:lnTo>
                    <a:pt x="256208" y="115569"/>
                  </a:lnTo>
                  <a:lnTo>
                    <a:pt x="257211" y="115569"/>
                  </a:lnTo>
                  <a:lnTo>
                    <a:pt x="257122" y="114299"/>
                  </a:lnTo>
                  <a:close/>
                </a:path>
                <a:path w="259079" h="234950">
                  <a:moveTo>
                    <a:pt x="95604" y="113029"/>
                  </a:moveTo>
                  <a:lnTo>
                    <a:pt x="94981" y="113029"/>
                  </a:lnTo>
                  <a:lnTo>
                    <a:pt x="95045" y="114299"/>
                  </a:lnTo>
                  <a:lnTo>
                    <a:pt x="95515" y="114299"/>
                  </a:lnTo>
                  <a:lnTo>
                    <a:pt x="95604" y="113029"/>
                  </a:lnTo>
                  <a:close/>
                </a:path>
                <a:path w="259079" h="234950">
                  <a:moveTo>
                    <a:pt x="127608" y="113029"/>
                  </a:moveTo>
                  <a:lnTo>
                    <a:pt x="104760" y="113029"/>
                  </a:lnTo>
                  <a:lnTo>
                    <a:pt x="104290" y="114299"/>
                  </a:lnTo>
                  <a:lnTo>
                    <a:pt x="127582" y="114299"/>
                  </a:lnTo>
                  <a:lnTo>
                    <a:pt x="127608" y="113029"/>
                  </a:lnTo>
                  <a:close/>
                </a:path>
                <a:path w="259079" h="234950">
                  <a:moveTo>
                    <a:pt x="127811" y="113029"/>
                  </a:moveTo>
                  <a:lnTo>
                    <a:pt x="127608" y="113029"/>
                  </a:lnTo>
                  <a:lnTo>
                    <a:pt x="127582" y="114299"/>
                  </a:lnTo>
                  <a:lnTo>
                    <a:pt x="127950" y="114299"/>
                  </a:lnTo>
                  <a:lnTo>
                    <a:pt x="127811" y="113029"/>
                  </a:lnTo>
                  <a:close/>
                </a:path>
                <a:path w="259079" h="234950">
                  <a:moveTo>
                    <a:pt x="131214" y="113029"/>
                  </a:moveTo>
                  <a:lnTo>
                    <a:pt x="127811" y="113029"/>
                  </a:lnTo>
                  <a:lnTo>
                    <a:pt x="127950" y="114299"/>
                  </a:lnTo>
                  <a:lnTo>
                    <a:pt x="131684" y="114299"/>
                  </a:lnTo>
                  <a:lnTo>
                    <a:pt x="131214" y="113029"/>
                  </a:lnTo>
                  <a:close/>
                </a:path>
                <a:path w="259079" h="234950">
                  <a:moveTo>
                    <a:pt x="141628" y="113029"/>
                  </a:moveTo>
                  <a:lnTo>
                    <a:pt x="140066" y="113029"/>
                  </a:lnTo>
                  <a:lnTo>
                    <a:pt x="139952" y="114299"/>
                  </a:lnTo>
                  <a:lnTo>
                    <a:pt x="142009" y="114299"/>
                  </a:lnTo>
                  <a:lnTo>
                    <a:pt x="141628" y="113029"/>
                  </a:lnTo>
                  <a:close/>
                </a:path>
                <a:path w="259079" h="234950">
                  <a:moveTo>
                    <a:pt x="258952" y="113029"/>
                  </a:moveTo>
                  <a:lnTo>
                    <a:pt x="155992" y="113029"/>
                  </a:lnTo>
                  <a:lnTo>
                    <a:pt x="155814" y="114299"/>
                  </a:lnTo>
                  <a:lnTo>
                    <a:pt x="259003" y="114299"/>
                  </a:lnTo>
                  <a:lnTo>
                    <a:pt x="258952" y="113029"/>
                  </a:lnTo>
                  <a:close/>
                </a:path>
                <a:path w="259079" h="234950">
                  <a:moveTo>
                    <a:pt x="127569" y="111759"/>
                  </a:moveTo>
                  <a:lnTo>
                    <a:pt x="106259" y="111759"/>
                  </a:lnTo>
                  <a:lnTo>
                    <a:pt x="105395" y="113029"/>
                  </a:lnTo>
                  <a:lnTo>
                    <a:pt x="127582" y="113029"/>
                  </a:lnTo>
                  <a:lnTo>
                    <a:pt x="127569" y="111759"/>
                  </a:lnTo>
                  <a:close/>
                </a:path>
                <a:path w="259079" h="234950">
                  <a:moveTo>
                    <a:pt x="128001" y="111759"/>
                  </a:moveTo>
                  <a:lnTo>
                    <a:pt x="127785" y="111759"/>
                  </a:lnTo>
                  <a:lnTo>
                    <a:pt x="127709" y="113029"/>
                  </a:lnTo>
                  <a:lnTo>
                    <a:pt x="128077" y="113029"/>
                  </a:lnTo>
                  <a:lnTo>
                    <a:pt x="128001" y="111759"/>
                  </a:lnTo>
                  <a:close/>
                </a:path>
                <a:path w="259079" h="234950">
                  <a:moveTo>
                    <a:pt x="255662" y="111759"/>
                  </a:moveTo>
                  <a:lnTo>
                    <a:pt x="156500" y="111759"/>
                  </a:lnTo>
                  <a:lnTo>
                    <a:pt x="156297" y="113029"/>
                  </a:lnTo>
                  <a:lnTo>
                    <a:pt x="255789" y="113029"/>
                  </a:lnTo>
                  <a:lnTo>
                    <a:pt x="255662" y="111759"/>
                  </a:lnTo>
                  <a:close/>
                </a:path>
                <a:path w="259079" h="234950">
                  <a:moveTo>
                    <a:pt x="112253" y="109219"/>
                  </a:moveTo>
                  <a:lnTo>
                    <a:pt x="108126" y="109219"/>
                  </a:lnTo>
                  <a:lnTo>
                    <a:pt x="107199" y="111759"/>
                  </a:lnTo>
                  <a:lnTo>
                    <a:pt x="126820" y="111759"/>
                  </a:lnTo>
                  <a:lnTo>
                    <a:pt x="126973" y="110489"/>
                  </a:lnTo>
                  <a:lnTo>
                    <a:pt x="112723" y="110489"/>
                  </a:lnTo>
                  <a:lnTo>
                    <a:pt x="112253" y="109219"/>
                  </a:lnTo>
                  <a:close/>
                </a:path>
                <a:path w="259079" h="234950">
                  <a:moveTo>
                    <a:pt x="255306" y="110489"/>
                  </a:moveTo>
                  <a:lnTo>
                    <a:pt x="156843" y="110489"/>
                  </a:lnTo>
                  <a:lnTo>
                    <a:pt x="156665" y="111759"/>
                  </a:lnTo>
                  <a:lnTo>
                    <a:pt x="255382" y="111759"/>
                  </a:lnTo>
                  <a:lnTo>
                    <a:pt x="255306" y="110489"/>
                  </a:lnTo>
                  <a:close/>
                </a:path>
                <a:path w="259079" h="234950">
                  <a:moveTo>
                    <a:pt x="25703" y="109219"/>
                  </a:moveTo>
                  <a:lnTo>
                    <a:pt x="25157" y="109219"/>
                  </a:lnTo>
                  <a:lnTo>
                    <a:pt x="25411" y="110489"/>
                  </a:lnTo>
                  <a:lnTo>
                    <a:pt x="25677" y="110489"/>
                  </a:lnTo>
                  <a:lnTo>
                    <a:pt x="25703" y="109219"/>
                  </a:lnTo>
                  <a:close/>
                </a:path>
                <a:path w="259079" h="234950">
                  <a:moveTo>
                    <a:pt x="128052" y="109219"/>
                  </a:moveTo>
                  <a:lnTo>
                    <a:pt x="113117" y="109219"/>
                  </a:lnTo>
                  <a:lnTo>
                    <a:pt x="112837" y="110489"/>
                  </a:lnTo>
                  <a:lnTo>
                    <a:pt x="127747" y="110489"/>
                  </a:lnTo>
                  <a:lnTo>
                    <a:pt x="128052" y="109219"/>
                  </a:lnTo>
                  <a:close/>
                </a:path>
                <a:path w="259079" h="234950">
                  <a:moveTo>
                    <a:pt x="145781" y="109219"/>
                  </a:moveTo>
                  <a:lnTo>
                    <a:pt x="143749" y="109219"/>
                  </a:lnTo>
                  <a:lnTo>
                    <a:pt x="143902" y="110489"/>
                  </a:lnTo>
                  <a:lnTo>
                    <a:pt x="145692" y="110489"/>
                  </a:lnTo>
                  <a:lnTo>
                    <a:pt x="145781" y="109219"/>
                  </a:lnTo>
                  <a:close/>
                </a:path>
                <a:path w="259079" h="234950">
                  <a:moveTo>
                    <a:pt x="153871" y="109219"/>
                  </a:moveTo>
                  <a:lnTo>
                    <a:pt x="152258" y="109219"/>
                  </a:lnTo>
                  <a:lnTo>
                    <a:pt x="152169" y="110489"/>
                  </a:lnTo>
                  <a:lnTo>
                    <a:pt x="154011" y="110489"/>
                  </a:lnTo>
                  <a:lnTo>
                    <a:pt x="153871" y="109219"/>
                  </a:lnTo>
                  <a:close/>
                </a:path>
                <a:path w="259079" h="234950">
                  <a:moveTo>
                    <a:pt x="254138" y="109219"/>
                  </a:moveTo>
                  <a:lnTo>
                    <a:pt x="157008" y="109219"/>
                  </a:lnTo>
                  <a:lnTo>
                    <a:pt x="156945" y="110489"/>
                  </a:lnTo>
                  <a:lnTo>
                    <a:pt x="254100" y="110489"/>
                  </a:lnTo>
                  <a:lnTo>
                    <a:pt x="254138" y="109219"/>
                  </a:lnTo>
                  <a:close/>
                </a:path>
                <a:path w="259079" h="234950">
                  <a:moveTo>
                    <a:pt x="254315" y="109219"/>
                  </a:moveTo>
                  <a:lnTo>
                    <a:pt x="254138" y="109219"/>
                  </a:lnTo>
                  <a:lnTo>
                    <a:pt x="254100" y="110489"/>
                  </a:lnTo>
                  <a:lnTo>
                    <a:pt x="254315" y="109219"/>
                  </a:lnTo>
                  <a:close/>
                </a:path>
                <a:path w="259079" h="234950">
                  <a:moveTo>
                    <a:pt x="254315" y="109219"/>
                  </a:moveTo>
                  <a:lnTo>
                    <a:pt x="254163" y="110489"/>
                  </a:lnTo>
                  <a:lnTo>
                    <a:pt x="254404" y="110489"/>
                  </a:lnTo>
                  <a:lnTo>
                    <a:pt x="254315" y="109219"/>
                  </a:lnTo>
                  <a:close/>
                </a:path>
                <a:path w="259079" h="234950">
                  <a:moveTo>
                    <a:pt x="26630" y="107949"/>
                  </a:moveTo>
                  <a:lnTo>
                    <a:pt x="26439" y="107949"/>
                  </a:lnTo>
                  <a:lnTo>
                    <a:pt x="26414" y="109219"/>
                  </a:lnTo>
                  <a:lnTo>
                    <a:pt x="26706" y="109219"/>
                  </a:lnTo>
                  <a:lnTo>
                    <a:pt x="26630" y="107949"/>
                  </a:lnTo>
                  <a:close/>
                </a:path>
                <a:path w="259079" h="234950">
                  <a:moveTo>
                    <a:pt x="26820" y="108584"/>
                  </a:moveTo>
                  <a:lnTo>
                    <a:pt x="26947" y="109219"/>
                  </a:lnTo>
                  <a:lnTo>
                    <a:pt x="26820" y="108584"/>
                  </a:lnTo>
                  <a:close/>
                </a:path>
                <a:path w="259079" h="234950">
                  <a:moveTo>
                    <a:pt x="108760" y="108074"/>
                  </a:moveTo>
                  <a:lnTo>
                    <a:pt x="107351" y="109219"/>
                  </a:lnTo>
                  <a:lnTo>
                    <a:pt x="108634" y="109219"/>
                  </a:lnTo>
                  <a:lnTo>
                    <a:pt x="108760" y="108074"/>
                  </a:lnTo>
                  <a:close/>
                </a:path>
                <a:path w="259079" h="234950">
                  <a:moveTo>
                    <a:pt x="127430" y="107949"/>
                  </a:moveTo>
                  <a:lnTo>
                    <a:pt x="115136" y="107949"/>
                  </a:lnTo>
                  <a:lnTo>
                    <a:pt x="115022" y="109219"/>
                  </a:lnTo>
                  <a:lnTo>
                    <a:pt x="127544" y="109219"/>
                  </a:lnTo>
                  <a:lnTo>
                    <a:pt x="127430" y="107949"/>
                  </a:lnTo>
                  <a:close/>
                </a:path>
                <a:path w="259079" h="234950">
                  <a:moveTo>
                    <a:pt x="132256" y="107949"/>
                  </a:moveTo>
                  <a:lnTo>
                    <a:pt x="132141" y="109219"/>
                  </a:lnTo>
                  <a:lnTo>
                    <a:pt x="132395" y="109219"/>
                  </a:lnTo>
                  <a:lnTo>
                    <a:pt x="132256" y="107949"/>
                  </a:lnTo>
                  <a:close/>
                </a:path>
                <a:path w="259079" h="234950">
                  <a:moveTo>
                    <a:pt x="145603" y="105409"/>
                  </a:moveTo>
                  <a:lnTo>
                    <a:pt x="145438" y="105409"/>
                  </a:lnTo>
                  <a:lnTo>
                    <a:pt x="145286" y="109219"/>
                  </a:lnTo>
                  <a:lnTo>
                    <a:pt x="145743" y="109219"/>
                  </a:lnTo>
                  <a:lnTo>
                    <a:pt x="145603" y="105409"/>
                  </a:lnTo>
                  <a:close/>
                </a:path>
                <a:path w="259079" h="234950">
                  <a:moveTo>
                    <a:pt x="255331" y="107949"/>
                  </a:moveTo>
                  <a:lnTo>
                    <a:pt x="157021" y="107949"/>
                  </a:lnTo>
                  <a:lnTo>
                    <a:pt x="156894" y="109219"/>
                  </a:lnTo>
                  <a:lnTo>
                    <a:pt x="255141" y="109219"/>
                  </a:lnTo>
                  <a:lnTo>
                    <a:pt x="255331" y="107949"/>
                  </a:lnTo>
                  <a:close/>
                </a:path>
                <a:path w="259079" h="234950">
                  <a:moveTo>
                    <a:pt x="26820" y="107949"/>
                  </a:moveTo>
                  <a:lnTo>
                    <a:pt x="26820" y="108584"/>
                  </a:lnTo>
                  <a:lnTo>
                    <a:pt x="26820" y="107949"/>
                  </a:lnTo>
                  <a:close/>
                </a:path>
                <a:path w="259079" h="234950">
                  <a:moveTo>
                    <a:pt x="26541" y="106679"/>
                  </a:moveTo>
                  <a:lnTo>
                    <a:pt x="26528" y="107949"/>
                  </a:lnTo>
                  <a:lnTo>
                    <a:pt x="26681" y="107949"/>
                  </a:lnTo>
                  <a:lnTo>
                    <a:pt x="26780" y="108551"/>
                  </a:lnTo>
                  <a:lnTo>
                    <a:pt x="26541" y="106679"/>
                  </a:lnTo>
                  <a:close/>
                </a:path>
                <a:path w="259079" h="234950">
                  <a:moveTo>
                    <a:pt x="26681" y="107949"/>
                  </a:moveTo>
                  <a:lnTo>
                    <a:pt x="26685" y="108170"/>
                  </a:lnTo>
                  <a:lnTo>
                    <a:pt x="26681" y="107949"/>
                  </a:lnTo>
                  <a:close/>
                </a:path>
                <a:path w="259079" h="234950">
                  <a:moveTo>
                    <a:pt x="108913" y="107949"/>
                  </a:moveTo>
                  <a:lnTo>
                    <a:pt x="108773" y="107949"/>
                  </a:lnTo>
                  <a:lnTo>
                    <a:pt x="108913" y="107949"/>
                  </a:lnTo>
                  <a:close/>
                </a:path>
                <a:path w="259079" h="234950">
                  <a:moveTo>
                    <a:pt x="109904" y="106679"/>
                  </a:moveTo>
                  <a:lnTo>
                    <a:pt x="107592" y="106679"/>
                  </a:lnTo>
                  <a:lnTo>
                    <a:pt x="107630" y="107949"/>
                  </a:lnTo>
                  <a:lnTo>
                    <a:pt x="109828" y="107949"/>
                  </a:lnTo>
                  <a:lnTo>
                    <a:pt x="109904" y="106679"/>
                  </a:lnTo>
                  <a:close/>
                </a:path>
                <a:path w="259079" h="234950">
                  <a:moveTo>
                    <a:pt x="127976" y="106679"/>
                  </a:moveTo>
                  <a:lnTo>
                    <a:pt x="118400" y="106679"/>
                  </a:lnTo>
                  <a:lnTo>
                    <a:pt x="118095" y="107949"/>
                  </a:lnTo>
                  <a:lnTo>
                    <a:pt x="127671" y="107949"/>
                  </a:lnTo>
                  <a:lnTo>
                    <a:pt x="127976" y="106679"/>
                  </a:lnTo>
                  <a:close/>
                </a:path>
                <a:path w="259079" h="234950">
                  <a:moveTo>
                    <a:pt x="132002" y="106679"/>
                  </a:moveTo>
                  <a:lnTo>
                    <a:pt x="130160" y="106679"/>
                  </a:lnTo>
                  <a:lnTo>
                    <a:pt x="130402" y="107949"/>
                  </a:lnTo>
                  <a:lnTo>
                    <a:pt x="132141" y="107949"/>
                  </a:lnTo>
                  <a:lnTo>
                    <a:pt x="132002" y="106679"/>
                  </a:lnTo>
                  <a:close/>
                </a:path>
                <a:path w="259079" h="234950">
                  <a:moveTo>
                    <a:pt x="141184" y="107005"/>
                  </a:moveTo>
                  <a:lnTo>
                    <a:pt x="140409" y="107949"/>
                  </a:lnTo>
                  <a:lnTo>
                    <a:pt x="141184" y="107949"/>
                  </a:lnTo>
                  <a:lnTo>
                    <a:pt x="141184" y="107005"/>
                  </a:lnTo>
                  <a:close/>
                </a:path>
                <a:path w="259079" h="234950">
                  <a:moveTo>
                    <a:pt x="141997" y="106679"/>
                  </a:moveTo>
                  <a:lnTo>
                    <a:pt x="141717" y="106679"/>
                  </a:lnTo>
                  <a:lnTo>
                    <a:pt x="141882" y="107949"/>
                  </a:lnTo>
                  <a:lnTo>
                    <a:pt x="141997" y="106679"/>
                  </a:lnTo>
                  <a:close/>
                </a:path>
                <a:path w="259079" h="234950">
                  <a:moveTo>
                    <a:pt x="147966" y="106679"/>
                  </a:moveTo>
                  <a:lnTo>
                    <a:pt x="147762" y="106679"/>
                  </a:lnTo>
                  <a:lnTo>
                    <a:pt x="147762" y="107949"/>
                  </a:lnTo>
                  <a:lnTo>
                    <a:pt x="147966" y="106679"/>
                  </a:lnTo>
                  <a:close/>
                </a:path>
                <a:path w="259079" h="234950">
                  <a:moveTo>
                    <a:pt x="150760" y="106679"/>
                  </a:moveTo>
                  <a:lnTo>
                    <a:pt x="148956" y="106679"/>
                  </a:lnTo>
                  <a:lnTo>
                    <a:pt x="148982" y="107949"/>
                  </a:lnTo>
                  <a:lnTo>
                    <a:pt x="150722" y="107949"/>
                  </a:lnTo>
                  <a:lnTo>
                    <a:pt x="150760" y="106679"/>
                  </a:lnTo>
                  <a:close/>
                </a:path>
                <a:path w="259079" h="234950">
                  <a:moveTo>
                    <a:pt x="155446" y="106679"/>
                  </a:moveTo>
                  <a:lnTo>
                    <a:pt x="151649" y="106679"/>
                  </a:lnTo>
                  <a:lnTo>
                    <a:pt x="152144" y="107949"/>
                  </a:lnTo>
                  <a:lnTo>
                    <a:pt x="155090" y="107949"/>
                  </a:lnTo>
                  <a:lnTo>
                    <a:pt x="155446" y="106679"/>
                  </a:lnTo>
                  <a:close/>
                </a:path>
                <a:path w="259079" h="234950">
                  <a:moveTo>
                    <a:pt x="156640" y="106679"/>
                  </a:moveTo>
                  <a:lnTo>
                    <a:pt x="155840" y="106679"/>
                  </a:lnTo>
                  <a:lnTo>
                    <a:pt x="156119" y="107949"/>
                  </a:lnTo>
                  <a:lnTo>
                    <a:pt x="156538" y="107949"/>
                  </a:lnTo>
                  <a:lnTo>
                    <a:pt x="156640" y="106679"/>
                  </a:lnTo>
                  <a:close/>
                </a:path>
                <a:path w="259079" h="234950">
                  <a:moveTo>
                    <a:pt x="174712" y="106679"/>
                  </a:moveTo>
                  <a:lnTo>
                    <a:pt x="156945" y="106679"/>
                  </a:lnTo>
                  <a:lnTo>
                    <a:pt x="157110" y="107949"/>
                  </a:lnTo>
                  <a:lnTo>
                    <a:pt x="175461" y="107949"/>
                  </a:lnTo>
                  <a:lnTo>
                    <a:pt x="174712" y="106679"/>
                  </a:lnTo>
                  <a:close/>
                </a:path>
                <a:path w="259079" h="234950">
                  <a:moveTo>
                    <a:pt x="177900" y="105409"/>
                  </a:moveTo>
                  <a:lnTo>
                    <a:pt x="177341" y="106679"/>
                  </a:lnTo>
                  <a:lnTo>
                    <a:pt x="175956" y="107949"/>
                  </a:lnTo>
                  <a:lnTo>
                    <a:pt x="256233" y="107949"/>
                  </a:lnTo>
                  <a:lnTo>
                    <a:pt x="256411" y="106679"/>
                  </a:lnTo>
                  <a:lnTo>
                    <a:pt x="177874" y="106679"/>
                  </a:lnTo>
                  <a:lnTo>
                    <a:pt x="177900" y="105409"/>
                  </a:lnTo>
                  <a:close/>
                </a:path>
                <a:path w="259079" h="234950">
                  <a:moveTo>
                    <a:pt x="141451" y="106679"/>
                  </a:moveTo>
                  <a:lnTo>
                    <a:pt x="141184" y="106679"/>
                  </a:lnTo>
                  <a:lnTo>
                    <a:pt x="141184" y="107005"/>
                  </a:lnTo>
                  <a:lnTo>
                    <a:pt x="141451" y="106679"/>
                  </a:lnTo>
                  <a:close/>
                </a:path>
                <a:path w="259079" h="234950">
                  <a:moveTo>
                    <a:pt x="26096" y="105409"/>
                  </a:moveTo>
                  <a:lnTo>
                    <a:pt x="25525" y="105409"/>
                  </a:lnTo>
                  <a:lnTo>
                    <a:pt x="25779" y="106679"/>
                  </a:lnTo>
                  <a:lnTo>
                    <a:pt x="26096" y="106679"/>
                  </a:lnTo>
                  <a:lnTo>
                    <a:pt x="26096" y="105409"/>
                  </a:lnTo>
                  <a:close/>
                </a:path>
                <a:path w="259079" h="234950">
                  <a:moveTo>
                    <a:pt x="26630" y="105409"/>
                  </a:moveTo>
                  <a:lnTo>
                    <a:pt x="26439" y="106679"/>
                  </a:lnTo>
                  <a:lnTo>
                    <a:pt x="26579" y="106679"/>
                  </a:lnTo>
                  <a:lnTo>
                    <a:pt x="26630" y="105409"/>
                  </a:lnTo>
                  <a:close/>
                </a:path>
                <a:path w="259079" h="234950">
                  <a:moveTo>
                    <a:pt x="105814" y="105409"/>
                  </a:moveTo>
                  <a:lnTo>
                    <a:pt x="104786" y="105409"/>
                  </a:lnTo>
                  <a:lnTo>
                    <a:pt x="104582" y="106679"/>
                  </a:lnTo>
                  <a:lnTo>
                    <a:pt x="105586" y="106679"/>
                  </a:lnTo>
                  <a:lnTo>
                    <a:pt x="105814" y="105409"/>
                  </a:lnTo>
                  <a:close/>
                </a:path>
                <a:path w="259079" h="234950">
                  <a:moveTo>
                    <a:pt x="113523" y="105409"/>
                  </a:moveTo>
                  <a:lnTo>
                    <a:pt x="105929" y="105409"/>
                  </a:lnTo>
                  <a:lnTo>
                    <a:pt x="106335" y="106679"/>
                  </a:lnTo>
                  <a:lnTo>
                    <a:pt x="113155" y="106679"/>
                  </a:lnTo>
                  <a:lnTo>
                    <a:pt x="113523" y="105409"/>
                  </a:lnTo>
                  <a:close/>
                </a:path>
                <a:path w="259079" h="234950">
                  <a:moveTo>
                    <a:pt x="120623" y="105409"/>
                  </a:moveTo>
                  <a:lnTo>
                    <a:pt x="119480" y="105409"/>
                  </a:lnTo>
                  <a:lnTo>
                    <a:pt x="119187" y="106679"/>
                  </a:lnTo>
                  <a:lnTo>
                    <a:pt x="120762" y="106679"/>
                  </a:lnTo>
                  <a:lnTo>
                    <a:pt x="120623" y="105409"/>
                  </a:lnTo>
                  <a:close/>
                </a:path>
                <a:path w="259079" h="234950">
                  <a:moveTo>
                    <a:pt x="132395" y="105409"/>
                  </a:moveTo>
                  <a:lnTo>
                    <a:pt x="128865" y="105409"/>
                  </a:lnTo>
                  <a:lnTo>
                    <a:pt x="128814" y="106679"/>
                  </a:lnTo>
                  <a:lnTo>
                    <a:pt x="132078" y="106679"/>
                  </a:lnTo>
                  <a:lnTo>
                    <a:pt x="132395" y="105409"/>
                  </a:lnTo>
                  <a:close/>
                </a:path>
                <a:path w="259079" h="234950">
                  <a:moveTo>
                    <a:pt x="141590" y="105409"/>
                  </a:moveTo>
                  <a:lnTo>
                    <a:pt x="140244" y="105409"/>
                  </a:lnTo>
                  <a:lnTo>
                    <a:pt x="140371" y="106679"/>
                  </a:lnTo>
                  <a:lnTo>
                    <a:pt x="141628" y="106679"/>
                  </a:lnTo>
                  <a:lnTo>
                    <a:pt x="141590" y="105409"/>
                  </a:lnTo>
                  <a:close/>
                </a:path>
                <a:path w="259079" h="234950">
                  <a:moveTo>
                    <a:pt x="142479" y="105409"/>
                  </a:moveTo>
                  <a:lnTo>
                    <a:pt x="142022" y="105409"/>
                  </a:lnTo>
                  <a:lnTo>
                    <a:pt x="142022" y="106679"/>
                  </a:lnTo>
                  <a:lnTo>
                    <a:pt x="142200" y="106679"/>
                  </a:lnTo>
                  <a:lnTo>
                    <a:pt x="142479" y="105409"/>
                  </a:lnTo>
                  <a:close/>
                </a:path>
                <a:path w="259079" h="234950">
                  <a:moveTo>
                    <a:pt x="143508" y="105409"/>
                  </a:moveTo>
                  <a:lnTo>
                    <a:pt x="143292" y="105409"/>
                  </a:lnTo>
                  <a:lnTo>
                    <a:pt x="143317" y="106679"/>
                  </a:lnTo>
                  <a:lnTo>
                    <a:pt x="143533" y="106679"/>
                  </a:lnTo>
                  <a:lnTo>
                    <a:pt x="143508" y="105409"/>
                  </a:lnTo>
                  <a:close/>
                </a:path>
                <a:path w="259079" h="234950">
                  <a:moveTo>
                    <a:pt x="143571" y="105409"/>
                  </a:moveTo>
                  <a:lnTo>
                    <a:pt x="143533" y="106679"/>
                  </a:lnTo>
                  <a:lnTo>
                    <a:pt x="143571" y="105409"/>
                  </a:lnTo>
                  <a:close/>
                </a:path>
                <a:path w="259079" h="234950">
                  <a:moveTo>
                    <a:pt x="143737" y="105409"/>
                  </a:moveTo>
                  <a:lnTo>
                    <a:pt x="143571" y="105409"/>
                  </a:lnTo>
                  <a:lnTo>
                    <a:pt x="143635" y="106679"/>
                  </a:lnTo>
                  <a:lnTo>
                    <a:pt x="143737" y="105409"/>
                  </a:lnTo>
                  <a:close/>
                </a:path>
                <a:path w="259079" h="234950">
                  <a:moveTo>
                    <a:pt x="144181" y="105409"/>
                  </a:moveTo>
                  <a:lnTo>
                    <a:pt x="144118" y="106679"/>
                  </a:lnTo>
                  <a:lnTo>
                    <a:pt x="144181" y="105409"/>
                  </a:lnTo>
                  <a:close/>
                </a:path>
                <a:path w="259079" h="234950">
                  <a:moveTo>
                    <a:pt x="144714" y="105409"/>
                  </a:moveTo>
                  <a:lnTo>
                    <a:pt x="144600" y="106679"/>
                  </a:lnTo>
                  <a:lnTo>
                    <a:pt x="144714" y="105409"/>
                  </a:lnTo>
                  <a:close/>
                </a:path>
                <a:path w="259079" h="234950">
                  <a:moveTo>
                    <a:pt x="147902" y="105409"/>
                  </a:moveTo>
                  <a:lnTo>
                    <a:pt x="146810" y="105409"/>
                  </a:lnTo>
                  <a:lnTo>
                    <a:pt x="146835" y="106679"/>
                  </a:lnTo>
                  <a:lnTo>
                    <a:pt x="147356" y="106679"/>
                  </a:lnTo>
                  <a:lnTo>
                    <a:pt x="147902" y="105409"/>
                  </a:lnTo>
                  <a:close/>
                </a:path>
                <a:path w="259079" h="234950">
                  <a:moveTo>
                    <a:pt x="173378" y="105409"/>
                  </a:moveTo>
                  <a:lnTo>
                    <a:pt x="148016" y="105409"/>
                  </a:lnTo>
                  <a:lnTo>
                    <a:pt x="148004" y="106679"/>
                  </a:lnTo>
                  <a:lnTo>
                    <a:pt x="173556" y="106679"/>
                  </a:lnTo>
                  <a:lnTo>
                    <a:pt x="173378" y="105409"/>
                  </a:lnTo>
                  <a:close/>
                </a:path>
                <a:path w="259079" h="234950">
                  <a:moveTo>
                    <a:pt x="255255" y="105409"/>
                  </a:moveTo>
                  <a:lnTo>
                    <a:pt x="177976" y="105409"/>
                  </a:lnTo>
                  <a:lnTo>
                    <a:pt x="178014" y="106679"/>
                  </a:lnTo>
                  <a:lnTo>
                    <a:pt x="254938" y="106679"/>
                  </a:lnTo>
                  <a:lnTo>
                    <a:pt x="255255" y="105409"/>
                  </a:lnTo>
                  <a:close/>
                </a:path>
                <a:path w="259079" h="234950">
                  <a:moveTo>
                    <a:pt x="256132" y="105409"/>
                  </a:moveTo>
                  <a:lnTo>
                    <a:pt x="255255" y="105409"/>
                  </a:lnTo>
                  <a:lnTo>
                    <a:pt x="254938" y="106679"/>
                  </a:lnTo>
                  <a:lnTo>
                    <a:pt x="256132" y="106679"/>
                  </a:lnTo>
                  <a:lnTo>
                    <a:pt x="256132" y="105409"/>
                  </a:lnTo>
                  <a:close/>
                </a:path>
                <a:path w="259079" h="234950">
                  <a:moveTo>
                    <a:pt x="257406" y="105409"/>
                  </a:moveTo>
                  <a:lnTo>
                    <a:pt x="256132" y="105409"/>
                  </a:lnTo>
                  <a:lnTo>
                    <a:pt x="256132" y="106679"/>
                  </a:lnTo>
                  <a:lnTo>
                    <a:pt x="257583" y="106679"/>
                  </a:lnTo>
                  <a:lnTo>
                    <a:pt x="257406" y="105409"/>
                  </a:lnTo>
                  <a:close/>
                </a:path>
                <a:path w="259079" h="234950">
                  <a:moveTo>
                    <a:pt x="177976" y="105409"/>
                  </a:moveTo>
                  <a:lnTo>
                    <a:pt x="177940" y="105858"/>
                  </a:lnTo>
                  <a:lnTo>
                    <a:pt x="177976" y="105409"/>
                  </a:lnTo>
                  <a:close/>
                </a:path>
                <a:path w="259079" h="234950">
                  <a:moveTo>
                    <a:pt x="25828" y="105002"/>
                  </a:moveTo>
                  <a:lnTo>
                    <a:pt x="25881" y="105409"/>
                  </a:lnTo>
                  <a:lnTo>
                    <a:pt x="26020" y="105409"/>
                  </a:lnTo>
                  <a:lnTo>
                    <a:pt x="25828" y="105002"/>
                  </a:lnTo>
                  <a:close/>
                </a:path>
                <a:path w="259079" h="234950">
                  <a:moveTo>
                    <a:pt x="26122" y="102869"/>
                  </a:moveTo>
                  <a:lnTo>
                    <a:pt x="25824" y="103133"/>
                  </a:lnTo>
                  <a:lnTo>
                    <a:pt x="25804" y="104139"/>
                  </a:lnTo>
                  <a:lnTo>
                    <a:pt x="25931" y="104139"/>
                  </a:lnTo>
                  <a:lnTo>
                    <a:pt x="26046" y="105409"/>
                  </a:lnTo>
                  <a:lnTo>
                    <a:pt x="26122" y="102869"/>
                  </a:lnTo>
                  <a:close/>
                </a:path>
                <a:path w="259079" h="234950">
                  <a:moveTo>
                    <a:pt x="26389" y="104139"/>
                  </a:moveTo>
                  <a:lnTo>
                    <a:pt x="26173" y="104139"/>
                  </a:lnTo>
                  <a:lnTo>
                    <a:pt x="26274" y="105409"/>
                  </a:lnTo>
                  <a:lnTo>
                    <a:pt x="26414" y="105409"/>
                  </a:lnTo>
                  <a:lnTo>
                    <a:pt x="26389" y="104139"/>
                  </a:lnTo>
                  <a:close/>
                </a:path>
                <a:path w="259079" h="234950">
                  <a:moveTo>
                    <a:pt x="27316" y="104139"/>
                  </a:moveTo>
                  <a:lnTo>
                    <a:pt x="26566" y="104139"/>
                  </a:lnTo>
                  <a:lnTo>
                    <a:pt x="26490" y="105409"/>
                  </a:lnTo>
                  <a:lnTo>
                    <a:pt x="27189" y="105409"/>
                  </a:lnTo>
                  <a:lnTo>
                    <a:pt x="27265" y="104986"/>
                  </a:lnTo>
                  <a:lnTo>
                    <a:pt x="27316" y="104139"/>
                  </a:lnTo>
                  <a:close/>
                </a:path>
                <a:path w="259079" h="234950">
                  <a:moveTo>
                    <a:pt x="27417" y="104139"/>
                  </a:moveTo>
                  <a:lnTo>
                    <a:pt x="27265" y="104986"/>
                  </a:lnTo>
                  <a:lnTo>
                    <a:pt x="27239" y="105409"/>
                  </a:lnTo>
                  <a:lnTo>
                    <a:pt x="27417" y="104139"/>
                  </a:lnTo>
                  <a:close/>
                </a:path>
                <a:path w="259079" h="234950">
                  <a:moveTo>
                    <a:pt x="114438" y="104139"/>
                  </a:moveTo>
                  <a:lnTo>
                    <a:pt x="104811" y="104139"/>
                  </a:lnTo>
                  <a:lnTo>
                    <a:pt x="104722" y="105409"/>
                  </a:lnTo>
                  <a:lnTo>
                    <a:pt x="114323" y="105409"/>
                  </a:lnTo>
                  <a:lnTo>
                    <a:pt x="114438" y="104139"/>
                  </a:lnTo>
                  <a:close/>
                </a:path>
                <a:path w="259079" h="234950">
                  <a:moveTo>
                    <a:pt x="134072" y="104139"/>
                  </a:moveTo>
                  <a:lnTo>
                    <a:pt x="133386" y="104139"/>
                  </a:lnTo>
                  <a:lnTo>
                    <a:pt x="132141" y="105409"/>
                  </a:lnTo>
                  <a:lnTo>
                    <a:pt x="133907" y="105409"/>
                  </a:lnTo>
                  <a:lnTo>
                    <a:pt x="134072" y="104139"/>
                  </a:lnTo>
                  <a:close/>
                </a:path>
                <a:path w="259079" h="234950">
                  <a:moveTo>
                    <a:pt x="140104" y="104139"/>
                  </a:moveTo>
                  <a:lnTo>
                    <a:pt x="139927" y="105409"/>
                  </a:lnTo>
                  <a:lnTo>
                    <a:pt x="140219" y="105409"/>
                  </a:lnTo>
                  <a:lnTo>
                    <a:pt x="140104" y="104139"/>
                  </a:lnTo>
                  <a:close/>
                </a:path>
                <a:path w="259079" h="234950">
                  <a:moveTo>
                    <a:pt x="140574" y="104139"/>
                  </a:moveTo>
                  <a:lnTo>
                    <a:pt x="140447" y="104139"/>
                  </a:lnTo>
                  <a:lnTo>
                    <a:pt x="140346" y="105409"/>
                  </a:lnTo>
                  <a:lnTo>
                    <a:pt x="140612" y="105409"/>
                  </a:lnTo>
                  <a:lnTo>
                    <a:pt x="140574" y="104139"/>
                  </a:lnTo>
                  <a:close/>
                </a:path>
                <a:path w="259079" h="234950">
                  <a:moveTo>
                    <a:pt x="140803" y="104139"/>
                  </a:moveTo>
                  <a:lnTo>
                    <a:pt x="140574" y="104139"/>
                  </a:lnTo>
                  <a:lnTo>
                    <a:pt x="140612" y="105409"/>
                  </a:lnTo>
                  <a:lnTo>
                    <a:pt x="140917" y="105409"/>
                  </a:lnTo>
                  <a:lnTo>
                    <a:pt x="140803" y="104139"/>
                  </a:lnTo>
                  <a:close/>
                </a:path>
                <a:path w="259079" h="234950">
                  <a:moveTo>
                    <a:pt x="141031" y="104139"/>
                  </a:moveTo>
                  <a:lnTo>
                    <a:pt x="140803" y="104139"/>
                  </a:lnTo>
                  <a:lnTo>
                    <a:pt x="140917" y="105409"/>
                  </a:lnTo>
                  <a:lnTo>
                    <a:pt x="141387" y="105409"/>
                  </a:lnTo>
                  <a:lnTo>
                    <a:pt x="141031" y="104139"/>
                  </a:lnTo>
                  <a:close/>
                </a:path>
                <a:path w="259079" h="234950">
                  <a:moveTo>
                    <a:pt x="142022" y="104139"/>
                  </a:moveTo>
                  <a:lnTo>
                    <a:pt x="141755" y="105409"/>
                  </a:lnTo>
                  <a:lnTo>
                    <a:pt x="142086" y="105409"/>
                  </a:lnTo>
                  <a:lnTo>
                    <a:pt x="142022" y="104139"/>
                  </a:lnTo>
                  <a:close/>
                </a:path>
                <a:path w="259079" h="234950">
                  <a:moveTo>
                    <a:pt x="142390" y="104139"/>
                  </a:moveTo>
                  <a:lnTo>
                    <a:pt x="142022" y="104139"/>
                  </a:lnTo>
                  <a:lnTo>
                    <a:pt x="142086" y="105409"/>
                  </a:lnTo>
                  <a:lnTo>
                    <a:pt x="142454" y="105409"/>
                  </a:lnTo>
                  <a:lnTo>
                    <a:pt x="142390" y="104139"/>
                  </a:lnTo>
                  <a:close/>
                </a:path>
                <a:path w="259079" h="234950">
                  <a:moveTo>
                    <a:pt x="143076" y="104139"/>
                  </a:moveTo>
                  <a:lnTo>
                    <a:pt x="142390" y="104139"/>
                  </a:lnTo>
                  <a:lnTo>
                    <a:pt x="142454" y="105409"/>
                  </a:lnTo>
                  <a:lnTo>
                    <a:pt x="143114" y="105409"/>
                  </a:lnTo>
                  <a:lnTo>
                    <a:pt x="143076" y="104139"/>
                  </a:lnTo>
                  <a:close/>
                </a:path>
                <a:path w="259079" h="234950">
                  <a:moveTo>
                    <a:pt x="145527" y="104139"/>
                  </a:moveTo>
                  <a:lnTo>
                    <a:pt x="145261" y="104139"/>
                  </a:lnTo>
                  <a:lnTo>
                    <a:pt x="145413" y="105409"/>
                  </a:lnTo>
                  <a:lnTo>
                    <a:pt x="145527" y="104139"/>
                  </a:lnTo>
                  <a:close/>
                </a:path>
                <a:path w="259079" h="234950">
                  <a:moveTo>
                    <a:pt x="146200" y="104139"/>
                  </a:moveTo>
                  <a:lnTo>
                    <a:pt x="145908" y="104139"/>
                  </a:lnTo>
                  <a:lnTo>
                    <a:pt x="146023" y="105409"/>
                  </a:lnTo>
                  <a:lnTo>
                    <a:pt x="146200" y="104139"/>
                  </a:lnTo>
                  <a:close/>
                </a:path>
                <a:path w="259079" h="234950">
                  <a:moveTo>
                    <a:pt x="172159" y="102869"/>
                  </a:moveTo>
                  <a:lnTo>
                    <a:pt x="146353" y="102869"/>
                  </a:lnTo>
                  <a:lnTo>
                    <a:pt x="146416" y="104139"/>
                  </a:lnTo>
                  <a:lnTo>
                    <a:pt x="146302" y="104986"/>
                  </a:lnTo>
                  <a:lnTo>
                    <a:pt x="146353" y="105409"/>
                  </a:lnTo>
                  <a:lnTo>
                    <a:pt x="172121" y="105409"/>
                  </a:lnTo>
                  <a:lnTo>
                    <a:pt x="172159" y="102869"/>
                  </a:lnTo>
                  <a:close/>
                </a:path>
                <a:path w="259079" h="234950">
                  <a:moveTo>
                    <a:pt x="252753" y="104139"/>
                  </a:moveTo>
                  <a:lnTo>
                    <a:pt x="177607" y="104139"/>
                  </a:lnTo>
                  <a:lnTo>
                    <a:pt x="181735" y="105409"/>
                  </a:lnTo>
                  <a:lnTo>
                    <a:pt x="253376" y="105409"/>
                  </a:lnTo>
                  <a:lnTo>
                    <a:pt x="252753" y="104139"/>
                  </a:lnTo>
                  <a:close/>
                </a:path>
                <a:path w="259079" h="234950">
                  <a:moveTo>
                    <a:pt x="25715" y="104139"/>
                  </a:moveTo>
                  <a:lnTo>
                    <a:pt x="25366" y="104139"/>
                  </a:lnTo>
                  <a:lnTo>
                    <a:pt x="25828" y="105002"/>
                  </a:lnTo>
                  <a:lnTo>
                    <a:pt x="25715" y="104139"/>
                  </a:lnTo>
                  <a:close/>
                </a:path>
                <a:path w="259079" h="234950">
                  <a:moveTo>
                    <a:pt x="24687" y="102869"/>
                  </a:moveTo>
                  <a:lnTo>
                    <a:pt x="24687" y="104139"/>
                  </a:lnTo>
                  <a:lnTo>
                    <a:pt x="25148" y="103731"/>
                  </a:lnTo>
                  <a:lnTo>
                    <a:pt x="24687" y="102869"/>
                  </a:lnTo>
                  <a:close/>
                </a:path>
                <a:path w="259079" h="234950">
                  <a:moveTo>
                    <a:pt x="25148" y="103731"/>
                  </a:moveTo>
                  <a:lnTo>
                    <a:pt x="24687" y="104139"/>
                  </a:lnTo>
                  <a:lnTo>
                    <a:pt x="25366" y="104139"/>
                  </a:lnTo>
                  <a:lnTo>
                    <a:pt x="25148" y="103731"/>
                  </a:lnTo>
                  <a:close/>
                </a:path>
                <a:path w="259079" h="234950">
                  <a:moveTo>
                    <a:pt x="27214" y="102869"/>
                  </a:moveTo>
                  <a:lnTo>
                    <a:pt x="26198" y="102869"/>
                  </a:lnTo>
                  <a:lnTo>
                    <a:pt x="26185" y="104139"/>
                  </a:lnTo>
                  <a:lnTo>
                    <a:pt x="27366" y="104139"/>
                  </a:lnTo>
                  <a:lnTo>
                    <a:pt x="27214" y="102869"/>
                  </a:lnTo>
                  <a:close/>
                </a:path>
                <a:path w="259079" h="234950">
                  <a:moveTo>
                    <a:pt x="104633" y="102869"/>
                  </a:moveTo>
                  <a:lnTo>
                    <a:pt x="104074" y="102869"/>
                  </a:lnTo>
                  <a:lnTo>
                    <a:pt x="104011" y="104139"/>
                  </a:lnTo>
                  <a:lnTo>
                    <a:pt x="104468" y="104139"/>
                  </a:lnTo>
                  <a:lnTo>
                    <a:pt x="104633" y="102869"/>
                  </a:lnTo>
                  <a:close/>
                </a:path>
                <a:path w="259079" h="234950">
                  <a:moveTo>
                    <a:pt x="114920" y="102869"/>
                  </a:moveTo>
                  <a:lnTo>
                    <a:pt x="104646" y="102869"/>
                  </a:lnTo>
                  <a:lnTo>
                    <a:pt x="104570" y="104139"/>
                  </a:lnTo>
                  <a:lnTo>
                    <a:pt x="115035" y="104139"/>
                  </a:lnTo>
                  <a:lnTo>
                    <a:pt x="114920" y="102869"/>
                  </a:lnTo>
                  <a:close/>
                </a:path>
                <a:path w="259079" h="234950">
                  <a:moveTo>
                    <a:pt x="116965" y="102869"/>
                  </a:moveTo>
                  <a:lnTo>
                    <a:pt x="116546" y="102869"/>
                  </a:lnTo>
                  <a:lnTo>
                    <a:pt x="116508" y="104139"/>
                  </a:lnTo>
                  <a:lnTo>
                    <a:pt x="116825" y="104139"/>
                  </a:lnTo>
                  <a:lnTo>
                    <a:pt x="116965" y="102869"/>
                  </a:lnTo>
                  <a:close/>
                </a:path>
                <a:path w="259079" h="234950">
                  <a:moveTo>
                    <a:pt x="134847" y="102869"/>
                  </a:moveTo>
                  <a:lnTo>
                    <a:pt x="133983" y="102869"/>
                  </a:lnTo>
                  <a:lnTo>
                    <a:pt x="133970" y="104139"/>
                  </a:lnTo>
                  <a:lnTo>
                    <a:pt x="134618" y="104139"/>
                  </a:lnTo>
                  <a:lnTo>
                    <a:pt x="134847" y="102869"/>
                  </a:lnTo>
                  <a:close/>
                </a:path>
                <a:path w="259079" h="234950">
                  <a:moveTo>
                    <a:pt x="135113" y="102869"/>
                  </a:moveTo>
                  <a:lnTo>
                    <a:pt x="134847" y="102869"/>
                  </a:lnTo>
                  <a:lnTo>
                    <a:pt x="135024" y="104139"/>
                  </a:lnTo>
                  <a:lnTo>
                    <a:pt x="135113" y="102869"/>
                  </a:lnTo>
                  <a:close/>
                </a:path>
                <a:path w="259079" h="234950">
                  <a:moveTo>
                    <a:pt x="139457" y="102869"/>
                  </a:moveTo>
                  <a:lnTo>
                    <a:pt x="139317" y="104139"/>
                  </a:lnTo>
                  <a:lnTo>
                    <a:pt x="139660" y="104139"/>
                  </a:lnTo>
                  <a:lnTo>
                    <a:pt x="139457" y="102869"/>
                  </a:lnTo>
                  <a:close/>
                </a:path>
                <a:path w="259079" h="234950">
                  <a:moveTo>
                    <a:pt x="141832" y="102869"/>
                  </a:moveTo>
                  <a:lnTo>
                    <a:pt x="139749" y="102869"/>
                  </a:lnTo>
                  <a:lnTo>
                    <a:pt x="139749" y="104139"/>
                  </a:lnTo>
                  <a:lnTo>
                    <a:pt x="141679" y="104139"/>
                  </a:lnTo>
                  <a:lnTo>
                    <a:pt x="141832" y="102869"/>
                  </a:lnTo>
                  <a:close/>
                </a:path>
                <a:path w="259079" h="234950">
                  <a:moveTo>
                    <a:pt x="143737" y="102869"/>
                  </a:moveTo>
                  <a:lnTo>
                    <a:pt x="143610" y="104139"/>
                  </a:lnTo>
                  <a:lnTo>
                    <a:pt x="143749" y="104139"/>
                  </a:lnTo>
                  <a:lnTo>
                    <a:pt x="143737" y="102869"/>
                  </a:lnTo>
                  <a:close/>
                </a:path>
                <a:path w="259079" h="234950">
                  <a:moveTo>
                    <a:pt x="176972" y="102869"/>
                  </a:moveTo>
                  <a:lnTo>
                    <a:pt x="176960" y="104139"/>
                  </a:lnTo>
                  <a:lnTo>
                    <a:pt x="176972" y="102869"/>
                  </a:lnTo>
                  <a:close/>
                </a:path>
                <a:path w="259079" h="234950">
                  <a:moveTo>
                    <a:pt x="252487" y="102869"/>
                  </a:moveTo>
                  <a:lnTo>
                    <a:pt x="177925" y="102869"/>
                  </a:lnTo>
                  <a:lnTo>
                    <a:pt x="177925" y="104139"/>
                  </a:lnTo>
                  <a:lnTo>
                    <a:pt x="252296" y="104139"/>
                  </a:lnTo>
                  <a:lnTo>
                    <a:pt x="252487" y="102869"/>
                  </a:lnTo>
                  <a:close/>
                </a:path>
                <a:path w="259079" h="234950">
                  <a:moveTo>
                    <a:pt x="256876" y="102869"/>
                  </a:moveTo>
                  <a:lnTo>
                    <a:pt x="256360" y="104139"/>
                  </a:lnTo>
                  <a:lnTo>
                    <a:pt x="256946" y="104139"/>
                  </a:lnTo>
                  <a:lnTo>
                    <a:pt x="256876" y="102869"/>
                  </a:lnTo>
                  <a:close/>
                </a:path>
                <a:path w="259079" h="234950">
                  <a:moveTo>
                    <a:pt x="25830" y="102869"/>
                  </a:moveTo>
                  <a:lnTo>
                    <a:pt x="24687" y="102869"/>
                  </a:lnTo>
                  <a:lnTo>
                    <a:pt x="25148" y="103731"/>
                  </a:lnTo>
                  <a:lnTo>
                    <a:pt x="25824" y="103133"/>
                  </a:lnTo>
                  <a:lnTo>
                    <a:pt x="25830" y="102869"/>
                  </a:lnTo>
                  <a:close/>
                </a:path>
                <a:path w="259079" h="234950">
                  <a:moveTo>
                    <a:pt x="28535" y="101599"/>
                  </a:moveTo>
                  <a:lnTo>
                    <a:pt x="27087" y="101599"/>
                  </a:lnTo>
                  <a:lnTo>
                    <a:pt x="26960" y="102869"/>
                  </a:lnTo>
                  <a:lnTo>
                    <a:pt x="28446" y="102869"/>
                  </a:lnTo>
                  <a:lnTo>
                    <a:pt x="28535" y="101599"/>
                  </a:lnTo>
                  <a:close/>
                </a:path>
                <a:path w="259079" h="234950">
                  <a:moveTo>
                    <a:pt x="28624" y="101599"/>
                  </a:moveTo>
                  <a:lnTo>
                    <a:pt x="28446" y="102869"/>
                  </a:lnTo>
                  <a:lnTo>
                    <a:pt x="28586" y="102869"/>
                  </a:lnTo>
                  <a:lnTo>
                    <a:pt x="28624" y="101599"/>
                  </a:lnTo>
                  <a:close/>
                </a:path>
                <a:path w="259079" h="234950">
                  <a:moveTo>
                    <a:pt x="114984" y="101599"/>
                  </a:moveTo>
                  <a:lnTo>
                    <a:pt x="104760" y="101599"/>
                  </a:lnTo>
                  <a:lnTo>
                    <a:pt x="104405" y="102869"/>
                  </a:lnTo>
                  <a:lnTo>
                    <a:pt x="115619" y="102869"/>
                  </a:lnTo>
                  <a:lnTo>
                    <a:pt x="114984" y="101599"/>
                  </a:lnTo>
                  <a:close/>
                </a:path>
                <a:path w="259079" h="234950">
                  <a:moveTo>
                    <a:pt x="119111" y="101599"/>
                  </a:moveTo>
                  <a:lnTo>
                    <a:pt x="118324" y="101599"/>
                  </a:lnTo>
                  <a:lnTo>
                    <a:pt x="117841" y="102869"/>
                  </a:lnTo>
                  <a:lnTo>
                    <a:pt x="118857" y="102869"/>
                  </a:lnTo>
                  <a:lnTo>
                    <a:pt x="119111" y="101599"/>
                  </a:lnTo>
                  <a:close/>
                </a:path>
                <a:path w="259079" h="234950">
                  <a:moveTo>
                    <a:pt x="134351" y="101599"/>
                  </a:moveTo>
                  <a:lnTo>
                    <a:pt x="133386" y="101599"/>
                  </a:lnTo>
                  <a:lnTo>
                    <a:pt x="133577" y="102869"/>
                  </a:lnTo>
                  <a:lnTo>
                    <a:pt x="134440" y="102869"/>
                  </a:lnTo>
                  <a:lnTo>
                    <a:pt x="134351" y="101599"/>
                  </a:lnTo>
                  <a:close/>
                </a:path>
                <a:path w="259079" h="234950">
                  <a:moveTo>
                    <a:pt x="138339" y="101599"/>
                  </a:moveTo>
                  <a:lnTo>
                    <a:pt x="137996" y="101599"/>
                  </a:lnTo>
                  <a:lnTo>
                    <a:pt x="138187" y="102869"/>
                  </a:lnTo>
                  <a:lnTo>
                    <a:pt x="138339" y="101599"/>
                  </a:lnTo>
                  <a:close/>
                </a:path>
                <a:path w="259079" h="234950">
                  <a:moveTo>
                    <a:pt x="141717" y="101599"/>
                  </a:moveTo>
                  <a:lnTo>
                    <a:pt x="138415" y="101599"/>
                  </a:lnTo>
                  <a:lnTo>
                    <a:pt x="138530" y="102869"/>
                  </a:lnTo>
                  <a:lnTo>
                    <a:pt x="141819" y="102869"/>
                  </a:lnTo>
                  <a:lnTo>
                    <a:pt x="141717" y="101599"/>
                  </a:lnTo>
                  <a:close/>
                </a:path>
                <a:path w="259079" h="234950">
                  <a:moveTo>
                    <a:pt x="172731" y="101599"/>
                  </a:moveTo>
                  <a:lnTo>
                    <a:pt x="144549" y="101599"/>
                  </a:lnTo>
                  <a:lnTo>
                    <a:pt x="144549" y="102869"/>
                  </a:lnTo>
                  <a:lnTo>
                    <a:pt x="172616" y="102869"/>
                  </a:lnTo>
                  <a:lnTo>
                    <a:pt x="172731" y="101599"/>
                  </a:lnTo>
                  <a:close/>
                </a:path>
                <a:path w="259079" h="234950">
                  <a:moveTo>
                    <a:pt x="254366" y="101599"/>
                  </a:moveTo>
                  <a:lnTo>
                    <a:pt x="177430" y="101599"/>
                  </a:lnTo>
                  <a:lnTo>
                    <a:pt x="177455" y="102869"/>
                  </a:lnTo>
                  <a:lnTo>
                    <a:pt x="254214" y="102869"/>
                  </a:lnTo>
                  <a:lnTo>
                    <a:pt x="254366" y="101599"/>
                  </a:lnTo>
                  <a:close/>
                </a:path>
                <a:path w="259079" h="234950">
                  <a:moveTo>
                    <a:pt x="28751" y="100329"/>
                  </a:moveTo>
                  <a:lnTo>
                    <a:pt x="28687" y="101599"/>
                  </a:lnTo>
                  <a:lnTo>
                    <a:pt x="28751" y="100329"/>
                  </a:lnTo>
                  <a:close/>
                </a:path>
                <a:path w="259079" h="234950">
                  <a:moveTo>
                    <a:pt x="115771" y="100329"/>
                  </a:moveTo>
                  <a:lnTo>
                    <a:pt x="104836" y="100329"/>
                  </a:lnTo>
                  <a:lnTo>
                    <a:pt x="104709" y="101599"/>
                  </a:lnTo>
                  <a:lnTo>
                    <a:pt x="115504" y="101599"/>
                  </a:lnTo>
                  <a:lnTo>
                    <a:pt x="115771" y="100329"/>
                  </a:lnTo>
                  <a:close/>
                </a:path>
                <a:path w="259079" h="234950">
                  <a:moveTo>
                    <a:pt x="125322" y="99059"/>
                  </a:moveTo>
                  <a:lnTo>
                    <a:pt x="123810" y="99059"/>
                  </a:lnTo>
                  <a:lnTo>
                    <a:pt x="123823" y="101599"/>
                  </a:lnTo>
                  <a:lnTo>
                    <a:pt x="124521" y="101599"/>
                  </a:lnTo>
                  <a:lnTo>
                    <a:pt x="124560" y="100329"/>
                  </a:lnTo>
                  <a:lnTo>
                    <a:pt x="125220" y="100329"/>
                  </a:lnTo>
                  <a:lnTo>
                    <a:pt x="125322" y="99059"/>
                  </a:lnTo>
                  <a:close/>
                </a:path>
                <a:path w="259079" h="234950">
                  <a:moveTo>
                    <a:pt x="125220" y="100329"/>
                  </a:moveTo>
                  <a:lnTo>
                    <a:pt x="124560" y="100329"/>
                  </a:lnTo>
                  <a:lnTo>
                    <a:pt x="124610" y="101599"/>
                  </a:lnTo>
                  <a:lnTo>
                    <a:pt x="125156" y="101599"/>
                  </a:lnTo>
                  <a:lnTo>
                    <a:pt x="125220" y="100329"/>
                  </a:lnTo>
                  <a:close/>
                </a:path>
                <a:path w="259079" h="234950">
                  <a:moveTo>
                    <a:pt x="134821" y="100329"/>
                  </a:moveTo>
                  <a:lnTo>
                    <a:pt x="132472" y="100329"/>
                  </a:lnTo>
                  <a:lnTo>
                    <a:pt x="132561" y="101599"/>
                  </a:lnTo>
                  <a:lnTo>
                    <a:pt x="134681" y="101599"/>
                  </a:lnTo>
                  <a:lnTo>
                    <a:pt x="134821" y="100329"/>
                  </a:lnTo>
                  <a:close/>
                </a:path>
                <a:path w="259079" h="234950">
                  <a:moveTo>
                    <a:pt x="136117" y="100329"/>
                  </a:moveTo>
                  <a:lnTo>
                    <a:pt x="135164" y="100329"/>
                  </a:lnTo>
                  <a:lnTo>
                    <a:pt x="135215" y="101599"/>
                  </a:lnTo>
                  <a:lnTo>
                    <a:pt x="136459" y="101599"/>
                  </a:lnTo>
                  <a:lnTo>
                    <a:pt x="136117" y="100329"/>
                  </a:lnTo>
                  <a:close/>
                </a:path>
                <a:path w="259079" h="234950">
                  <a:moveTo>
                    <a:pt x="141476" y="100329"/>
                  </a:moveTo>
                  <a:lnTo>
                    <a:pt x="137641" y="100329"/>
                  </a:lnTo>
                  <a:lnTo>
                    <a:pt x="137780" y="101599"/>
                  </a:lnTo>
                  <a:lnTo>
                    <a:pt x="141476" y="101599"/>
                  </a:lnTo>
                  <a:lnTo>
                    <a:pt x="141476" y="100329"/>
                  </a:lnTo>
                  <a:close/>
                </a:path>
                <a:path w="259079" h="234950">
                  <a:moveTo>
                    <a:pt x="142873" y="100329"/>
                  </a:moveTo>
                  <a:lnTo>
                    <a:pt x="141730" y="100329"/>
                  </a:lnTo>
                  <a:lnTo>
                    <a:pt x="141793" y="101599"/>
                  </a:lnTo>
                  <a:lnTo>
                    <a:pt x="142924" y="101599"/>
                  </a:lnTo>
                  <a:lnTo>
                    <a:pt x="142873" y="100329"/>
                  </a:lnTo>
                  <a:close/>
                </a:path>
                <a:path w="259079" h="234950">
                  <a:moveTo>
                    <a:pt x="145019" y="100329"/>
                  </a:moveTo>
                  <a:lnTo>
                    <a:pt x="144765" y="100329"/>
                  </a:lnTo>
                  <a:lnTo>
                    <a:pt x="144905" y="101599"/>
                  </a:lnTo>
                  <a:lnTo>
                    <a:pt x="145045" y="101599"/>
                  </a:lnTo>
                  <a:lnTo>
                    <a:pt x="145019" y="100329"/>
                  </a:lnTo>
                  <a:close/>
                </a:path>
                <a:path w="259079" h="234950">
                  <a:moveTo>
                    <a:pt x="145902" y="100680"/>
                  </a:moveTo>
                  <a:lnTo>
                    <a:pt x="145819" y="101599"/>
                  </a:lnTo>
                  <a:lnTo>
                    <a:pt x="145959" y="101599"/>
                  </a:lnTo>
                  <a:lnTo>
                    <a:pt x="146033" y="101335"/>
                  </a:lnTo>
                  <a:lnTo>
                    <a:pt x="145902" y="100680"/>
                  </a:lnTo>
                  <a:close/>
                </a:path>
                <a:path w="259079" h="234950">
                  <a:moveTo>
                    <a:pt x="146262" y="100516"/>
                  </a:moveTo>
                  <a:lnTo>
                    <a:pt x="146033" y="101335"/>
                  </a:lnTo>
                  <a:lnTo>
                    <a:pt x="146086" y="101599"/>
                  </a:lnTo>
                  <a:lnTo>
                    <a:pt x="146327" y="101599"/>
                  </a:lnTo>
                  <a:lnTo>
                    <a:pt x="146262" y="100516"/>
                  </a:lnTo>
                  <a:close/>
                </a:path>
                <a:path w="259079" h="234950">
                  <a:moveTo>
                    <a:pt x="146912" y="100329"/>
                  </a:moveTo>
                  <a:lnTo>
                    <a:pt x="146721" y="100329"/>
                  </a:lnTo>
                  <a:lnTo>
                    <a:pt x="146594" y="101599"/>
                  </a:lnTo>
                  <a:lnTo>
                    <a:pt x="146962" y="101599"/>
                  </a:lnTo>
                  <a:lnTo>
                    <a:pt x="146912" y="100329"/>
                  </a:lnTo>
                  <a:close/>
                </a:path>
                <a:path w="259079" h="234950">
                  <a:moveTo>
                    <a:pt x="147737" y="100329"/>
                  </a:moveTo>
                  <a:lnTo>
                    <a:pt x="147432" y="100329"/>
                  </a:lnTo>
                  <a:lnTo>
                    <a:pt x="147559" y="101599"/>
                  </a:lnTo>
                  <a:lnTo>
                    <a:pt x="147737" y="100329"/>
                  </a:lnTo>
                  <a:close/>
                </a:path>
                <a:path w="259079" h="234950">
                  <a:moveTo>
                    <a:pt x="173150" y="100329"/>
                  </a:moveTo>
                  <a:lnTo>
                    <a:pt x="148880" y="100329"/>
                  </a:lnTo>
                  <a:lnTo>
                    <a:pt x="148969" y="101599"/>
                  </a:lnTo>
                  <a:lnTo>
                    <a:pt x="173239" y="101599"/>
                  </a:lnTo>
                  <a:lnTo>
                    <a:pt x="173150" y="100329"/>
                  </a:lnTo>
                  <a:close/>
                </a:path>
                <a:path w="259079" h="234950">
                  <a:moveTo>
                    <a:pt x="173543" y="100329"/>
                  </a:moveTo>
                  <a:lnTo>
                    <a:pt x="173391" y="101599"/>
                  </a:lnTo>
                  <a:lnTo>
                    <a:pt x="173772" y="101599"/>
                  </a:lnTo>
                  <a:lnTo>
                    <a:pt x="173543" y="100329"/>
                  </a:lnTo>
                  <a:close/>
                </a:path>
                <a:path w="259079" h="234950">
                  <a:moveTo>
                    <a:pt x="256055" y="100329"/>
                  </a:moveTo>
                  <a:lnTo>
                    <a:pt x="176731" y="100329"/>
                  </a:lnTo>
                  <a:lnTo>
                    <a:pt x="176591" y="101599"/>
                  </a:lnTo>
                  <a:lnTo>
                    <a:pt x="255636" y="101599"/>
                  </a:lnTo>
                  <a:lnTo>
                    <a:pt x="256055" y="100329"/>
                  </a:lnTo>
                  <a:close/>
                </a:path>
                <a:path w="259079" h="234950">
                  <a:moveTo>
                    <a:pt x="146251" y="100329"/>
                  </a:moveTo>
                  <a:lnTo>
                    <a:pt x="145934" y="100329"/>
                  </a:lnTo>
                  <a:lnTo>
                    <a:pt x="145902" y="100680"/>
                  </a:lnTo>
                  <a:lnTo>
                    <a:pt x="146033" y="101335"/>
                  </a:lnTo>
                  <a:lnTo>
                    <a:pt x="146217" y="100680"/>
                  </a:lnTo>
                  <a:lnTo>
                    <a:pt x="146251" y="100329"/>
                  </a:lnTo>
                  <a:close/>
                </a:path>
                <a:path w="259079" h="234950">
                  <a:moveTo>
                    <a:pt x="145934" y="100329"/>
                  </a:moveTo>
                  <a:lnTo>
                    <a:pt x="145902" y="100680"/>
                  </a:lnTo>
                  <a:lnTo>
                    <a:pt x="145934" y="100329"/>
                  </a:lnTo>
                  <a:close/>
                </a:path>
                <a:path w="259079" h="234950">
                  <a:moveTo>
                    <a:pt x="146315" y="100329"/>
                  </a:moveTo>
                  <a:lnTo>
                    <a:pt x="146262" y="100516"/>
                  </a:lnTo>
                  <a:lnTo>
                    <a:pt x="146315" y="100329"/>
                  </a:lnTo>
                  <a:close/>
                </a:path>
                <a:path w="259079" h="234950">
                  <a:moveTo>
                    <a:pt x="28776" y="99059"/>
                  </a:moveTo>
                  <a:lnTo>
                    <a:pt x="20851" y="99059"/>
                  </a:lnTo>
                  <a:lnTo>
                    <a:pt x="20750" y="100329"/>
                  </a:lnTo>
                  <a:lnTo>
                    <a:pt x="28852" y="100329"/>
                  </a:lnTo>
                  <a:lnTo>
                    <a:pt x="28776" y="99059"/>
                  </a:lnTo>
                  <a:close/>
                </a:path>
                <a:path w="259079" h="234950">
                  <a:moveTo>
                    <a:pt x="29881" y="99059"/>
                  </a:moveTo>
                  <a:lnTo>
                    <a:pt x="28776" y="99059"/>
                  </a:lnTo>
                  <a:lnTo>
                    <a:pt x="28878" y="100329"/>
                  </a:lnTo>
                  <a:lnTo>
                    <a:pt x="29703" y="100329"/>
                  </a:lnTo>
                  <a:lnTo>
                    <a:pt x="29881" y="99059"/>
                  </a:lnTo>
                  <a:close/>
                </a:path>
                <a:path w="259079" h="234950">
                  <a:moveTo>
                    <a:pt x="116901" y="99059"/>
                  </a:moveTo>
                  <a:lnTo>
                    <a:pt x="104875" y="99059"/>
                  </a:lnTo>
                  <a:lnTo>
                    <a:pt x="104976" y="100329"/>
                  </a:lnTo>
                  <a:lnTo>
                    <a:pt x="116279" y="100329"/>
                  </a:lnTo>
                  <a:lnTo>
                    <a:pt x="116901" y="99059"/>
                  </a:lnTo>
                  <a:close/>
                </a:path>
                <a:path w="259079" h="234950">
                  <a:moveTo>
                    <a:pt x="134389" y="99059"/>
                  </a:moveTo>
                  <a:lnTo>
                    <a:pt x="131100" y="99059"/>
                  </a:lnTo>
                  <a:lnTo>
                    <a:pt x="131240" y="100329"/>
                  </a:lnTo>
                  <a:lnTo>
                    <a:pt x="135024" y="100329"/>
                  </a:lnTo>
                  <a:lnTo>
                    <a:pt x="134389" y="99059"/>
                  </a:lnTo>
                  <a:close/>
                </a:path>
                <a:path w="259079" h="234950">
                  <a:moveTo>
                    <a:pt x="142797" y="97789"/>
                  </a:moveTo>
                  <a:lnTo>
                    <a:pt x="137463" y="97789"/>
                  </a:lnTo>
                  <a:lnTo>
                    <a:pt x="137641" y="99059"/>
                  </a:lnTo>
                  <a:lnTo>
                    <a:pt x="137768" y="100329"/>
                  </a:lnTo>
                  <a:lnTo>
                    <a:pt x="142771" y="100329"/>
                  </a:lnTo>
                  <a:lnTo>
                    <a:pt x="142797" y="97789"/>
                  </a:lnTo>
                  <a:close/>
                </a:path>
                <a:path w="259079" h="234950">
                  <a:moveTo>
                    <a:pt x="147762" y="97789"/>
                  </a:moveTo>
                  <a:lnTo>
                    <a:pt x="143013" y="97789"/>
                  </a:lnTo>
                  <a:lnTo>
                    <a:pt x="143178" y="100329"/>
                  </a:lnTo>
                  <a:lnTo>
                    <a:pt x="148905" y="100329"/>
                  </a:lnTo>
                  <a:lnTo>
                    <a:pt x="148982" y="99059"/>
                  </a:lnTo>
                  <a:lnTo>
                    <a:pt x="147724" y="99059"/>
                  </a:lnTo>
                  <a:lnTo>
                    <a:pt x="147762" y="97789"/>
                  </a:lnTo>
                  <a:close/>
                </a:path>
                <a:path w="259079" h="234950">
                  <a:moveTo>
                    <a:pt x="149286" y="99059"/>
                  </a:moveTo>
                  <a:lnTo>
                    <a:pt x="149083" y="99059"/>
                  </a:lnTo>
                  <a:lnTo>
                    <a:pt x="149020" y="100329"/>
                  </a:lnTo>
                  <a:lnTo>
                    <a:pt x="149337" y="100329"/>
                  </a:lnTo>
                  <a:lnTo>
                    <a:pt x="149510" y="99466"/>
                  </a:lnTo>
                  <a:lnTo>
                    <a:pt x="149286" y="99059"/>
                  </a:lnTo>
                  <a:close/>
                </a:path>
                <a:path w="259079" h="234950">
                  <a:moveTo>
                    <a:pt x="149896" y="100168"/>
                  </a:moveTo>
                  <a:lnTo>
                    <a:pt x="149896" y="100329"/>
                  </a:lnTo>
                  <a:lnTo>
                    <a:pt x="149896" y="100168"/>
                  </a:lnTo>
                  <a:close/>
                </a:path>
                <a:path w="259079" h="234950">
                  <a:moveTo>
                    <a:pt x="150480" y="99059"/>
                  </a:moveTo>
                  <a:lnTo>
                    <a:pt x="149985" y="100329"/>
                  </a:lnTo>
                  <a:lnTo>
                    <a:pt x="151014" y="100329"/>
                  </a:lnTo>
                  <a:lnTo>
                    <a:pt x="150480" y="99059"/>
                  </a:lnTo>
                  <a:close/>
                </a:path>
                <a:path w="259079" h="234950">
                  <a:moveTo>
                    <a:pt x="158227" y="99059"/>
                  </a:moveTo>
                  <a:lnTo>
                    <a:pt x="151776" y="99059"/>
                  </a:lnTo>
                  <a:lnTo>
                    <a:pt x="151649" y="100329"/>
                  </a:lnTo>
                  <a:lnTo>
                    <a:pt x="158316" y="100329"/>
                  </a:lnTo>
                  <a:lnTo>
                    <a:pt x="158227" y="99059"/>
                  </a:lnTo>
                  <a:close/>
                </a:path>
                <a:path w="259079" h="234950">
                  <a:moveTo>
                    <a:pt x="172362" y="99059"/>
                  </a:moveTo>
                  <a:lnTo>
                    <a:pt x="162698" y="99059"/>
                  </a:lnTo>
                  <a:lnTo>
                    <a:pt x="162545" y="100329"/>
                  </a:lnTo>
                  <a:lnTo>
                    <a:pt x="172502" y="100329"/>
                  </a:lnTo>
                  <a:lnTo>
                    <a:pt x="172362" y="99059"/>
                  </a:lnTo>
                  <a:close/>
                </a:path>
                <a:path w="259079" h="234950">
                  <a:moveTo>
                    <a:pt x="140409" y="72389"/>
                  </a:moveTo>
                  <a:lnTo>
                    <a:pt x="139834" y="73382"/>
                  </a:lnTo>
                  <a:lnTo>
                    <a:pt x="139800" y="74929"/>
                  </a:lnTo>
                  <a:lnTo>
                    <a:pt x="134085" y="74929"/>
                  </a:lnTo>
                  <a:lnTo>
                    <a:pt x="134021" y="76199"/>
                  </a:lnTo>
                  <a:lnTo>
                    <a:pt x="132053" y="76199"/>
                  </a:lnTo>
                  <a:lnTo>
                    <a:pt x="132091" y="77469"/>
                  </a:lnTo>
                  <a:lnTo>
                    <a:pt x="121334" y="77469"/>
                  </a:lnTo>
                  <a:lnTo>
                    <a:pt x="120978" y="78739"/>
                  </a:lnTo>
                  <a:lnTo>
                    <a:pt x="120394" y="78739"/>
                  </a:lnTo>
                  <a:lnTo>
                    <a:pt x="120305" y="80009"/>
                  </a:lnTo>
                  <a:lnTo>
                    <a:pt x="119683" y="80009"/>
                  </a:lnTo>
                  <a:lnTo>
                    <a:pt x="119899" y="81279"/>
                  </a:lnTo>
                  <a:lnTo>
                    <a:pt x="117930" y="81279"/>
                  </a:lnTo>
                  <a:lnTo>
                    <a:pt x="117308" y="82549"/>
                  </a:lnTo>
                  <a:lnTo>
                    <a:pt x="116914" y="82549"/>
                  </a:lnTo>
                  <a:lnTo>
                    <a:pt x="116889" y="83819"/>
                  </a:lnTo>
                  <a:lnTo>
                    <a:pt x="116351" y="83819"/>
                  </a:lnTo>
                  <a:lnTo>
                    <a:pt x="116254" y="85089"/>
                  </a:lnTo>
                  <a:lnTo>
                    <a:pt x="113231" y="85089"/>
                  </a:lnTo>
                  <a:lnTo>
                    <a:pt x="113244" y="86359"/>
                  </a:lnTo>
                  <a:lnTo>
                    <a:pt x="112736" y="86359"/>
                  </a:lnTo>
                  <a:lnTo>
                    <a:pt x="112647" y="88899"/>
                  </a:lnTo>
                  <a:lnTo>
                    <a:pt x="176528" y="88899"/>
                  </a:lnTo>
                  <a:lnTo>
                    <a:pt x="176807" y="90169"/>
                  </a:lnTo>
                  <a:lnTo>
                    <a:pt x="177036" y="90169"/>
                  </a:lnTo>
                  <a:lnTo>
                    <a:pt x="177061" y="91439"/>
                  </a:lnTo>
                  <a:lnTo>
                    <a:pt x="176642" y="91439"/>
                  </a:lnTo>
                  <a:lnTo>
                    <a:pt x="176718" y="92709"/>
                  </a:lnTo>
                  <a:lnTo>
                    <a:pt x="174585" y="92709"/>
                  </a:lnTo>
                  <a:lnTo>
                    <a:pt x="174636" y="93979"/>
                  </a:lnTo>
                  <a:lnTo>
                    <a:pt x="174509" y="95249"/>
                  </a:lnTo>
                  <a:lnTo>
                    <a:pt x="177607" y="95249"/>
                  </a:lnTo>
                  <a:lnTo>
                    <a:pt x="177607" y="96519"/>
                  </a:lnTo>
                  <a:lnTo>
                    <a:pt x="176439" y="96519"/>
                  </a:lnTo>
                  <a:lnTo>
                    <a:pt x="176490" y="97789"/>
                  </a:lnTo>
                  <a:lnTo>
                    <a:pt x="177900" y="97789"/>
                  </a:lnTo>
                  <a:lnTo>
                    <a:pt x="178179" y="99059"/>
                  </a:lnTo>
                  <a:lnTo>
                    <a:pt x="178763" y="99059"/>
                  </a:lnTo>
                  <a:lnTo>
                    <a:pt x="178890" y="100329"/>
                  </a:lnTo>
                  <a:lnTo>
                    <a:pt x="256285" y="100329"/>
                  </a:lnTo>
                  <a:lnTo>
                    <a:pt x="250813" y="73659"/>
                  </a:lnTo>
                  <a:lnTo>
                    <a:pt x="140409" y="73659"/>
                  </a:lnTo>
                  <a:lnTo>
                    <a:pt x="140409" y="72389"/>
                  </a:lnTo>
                  <a:close/>
                </a:path>
                <a:path w="259079" h="234950">
                  <a:moveTo>
                    <a:pt x="149896" y="97789"/>
                  </a:moveTo>
                  <a:lnTo>
                    <a:pt x="149510" y="99466"/>
                  </a:lnTo>
                  <a:lnTo>
                    <a:pt x="149896" y="100168"/>
                  </a:lnTo>
                  <a:lnTo>
                    <a:pt x="149896" y="97789"/>
                  </a:lnTo>
                  <a:close/>
                </a:path>
                <a:path w="259079" h="234950">
                  <a:moveTo>
                    <a:pt x="19150" y="97789"/>
                  </a:moveTo>
                  <a:lnTo>
                    <a:pt x="15251" y="97789"/>
                  </a:lnTo>
                  <a:lnTo>
                    <a:pt x="14997" y="99059"/>
                  </a:lnTo>
                  <a:lnTo>
                    <a:pt x="19073" y="99059"/>
                  </a:lnTo>
                  <a:lnTo>
                    <a:pt x="19150" y="97789"/>
                  </a:lnTo>
                  <a:close/>
                </a:path>
                <a:path w="259079" h="234950">
                  <a:moveTo>
                    <a:pt x="20381" y="97789"/>
                  </a:moveTo>
                  <a:lnTo>
                    <a:pt x="19188" y="97789"/>
                  </a:lnTo>
                  <a:lnTo>
                    <a:pt x="19150" y="99059"/>
                  </a:lnTo>
                  <a:lnTo>
                    <a:pt x="20242" y="99059"/>
                  </a:lnTo>
                  <a:lnTo>
                    <a:pt x="20381" y="97789"/>
                  </a:lnTo>
                  <a:close/>
                </a:path>
                <a:path w="259079" h="234950">
                  <a:moveTo>
                    <a:pt x="32764" y="97789"/>
                  </a:moveTo>
                  <a:lnTo>
                    <a:pt x="23074" y="97789"/>
                  </a:lnTo>
                  <a:lnTo>
                    <a:pt x="22350" y="99059"/>
                  </a:lnTo>
                  <a:lnTo>
                    <a:pt x="32815" y="99059"/>
                  </a:lnTo>
                  <a:lnTo>
                    <a:pt x="32764" y="97789"/>
                  </a:lnTo>
                  <a:close/>
                </a:path>
                <a:path w="259079" h="234950">
                  <a:moveTo>
                    <a:pt x="33437" y="97789"/>
                  </a:moveTo>
                  <a:lnTo>
                    <a:pt x="33297" y="97789"/>
                  </a:lnTo>
                  <a:lnTo>
                    <a:pt x="33399" y="99059"/>
                  </a:lnTo>
                  <a:lnTo>
                    <a:pt x="33437" y="97789"/>
                  </a:lnTo>
                  <a:close/>
                </a:path>
                <a:path w="259079" h="234950">
                  <a:moveTo>
                    <a:pt x="118870" y="97789"/>
                  </a:moveTo>
                  <a:lnTo>
                    <a:pt x="104836" y="97789"/>
                  </a:lnTo>
                  <a:lnTo>
                    <a:pt x="104722" y="99059"/>
                  </a:lnTo>
                  <a:lnTo>
                    <a:pt x="118578" y="99059"/>
                  </a:lnTo>
                  <a:lnTo>
                    <a:pt x="118870" y="97789"/>
                  </a:lnTo>
                  <a:close/>
                </a:path>
                <a:path w="259079" h="234950">
                  <a:moveTo>
                    <a:pt x="123899" y="97789"/>
                  </a:moveTo>
                  <a:lnTo>
                    <a:pt x="123544" y="97789"/>
                  </a:lnTo>
                  <a:lnTo>
                    <a:pt x="123556" y="99059"/>
                  </a:lnTo>
                  <a:lnTo>
                    <a:pt x="123925" y="99059"/>
                  </a:lnTo>
                  <a:lnTo>
                    <a:pt x="123899" y="97789"/>
                  </a:lnTo>
                  <a:close/>
                </a:path>
                <a:path w="259079" h="234950">
                  <a:moveTo>
                    <a:pt x="124674" y="97789"/>
                  </a:moveTo>
                  <a:lnTo>
                    <a:pt x="123899" y="97789"/>
                  </a:lnTo>
                  <a:lnTo>
                    <a:pt x="123925" y="99059"/>
                  </a:lnTo>
                  <a:lnTo>
                    <a:pt x="124674" y="99059"/>
                  </a:lnTo>
                  <a:lnTo>
                    <a:pt x="124674" y="97789"/>
                  </a:lnTo>
                  <a:close/>
                </a:path>
                <a:path w="259079" h="234950">
                  <a:moveTo>
                    <a:pt x="125296" y="97789"/>
                  </a:moveTo>
                  <a:lnTo>
                    <a:pt x="124674" y="97789"/>
                  </a:lnTo>
                  <a:lnTo>
                    <a:pt x="124674" y="99059"/>
                  </a:lnTo>
                  <a:lnTo>
                    <a:pt x="125436" y="99059"/>
                  </a:lnTo>
                  <a:lnTo>
                    <a:pt x="125296" y="97789"/>
                  </a:lnTo>
                  <a:close/>
                </a:path>
                <a:path w="259079" h="234950">
                  <a:moveTo>
                    <a:pt x="132776" y="97789"/>
                  </a:moveTo>
                  <a:lnTo>
                    <a:pt x="129157" y="97789"/>
                  </a:lnTo>
                  <a:lnTo>
                    <a:pt x="129309" y="99059"/>
                  </a:lnTo>
                  <a:lnTo>
                    <a:pt x="133043" y="99059"/>
                  </a:lnTo>
                  <a:lnTo>
                    <a:pt x="132776" y="97789"/>
                  </a:lnTo>
                  <a:close/>
                </a:path>
                <a:path w="259079" h="234950">
                  <a:moveTo>
                    <a:pt x="133704" y="97789"/>
                  </a:moveTo>
                  <a:lnTo>
                    <a:pt x="133043" y="99059"/>
                  </a:lnTo>
                  <a:lnTo>
                    <a:pt x="133932" y="99059"/>
                  </a:lnTo>
                  <a:lnTo>
                    <a:pt x="133704" y="97789"/>
                  </a:lnTo>
                  <a:close/>
                </a:path>
                <a:path w="259079" h="234950">
                  <a:moveTo>
                    <a:pt x="156043" y="97789"/>
                  </a:moveTo>
                  <a:lnTo>
                    <a:pt x="153909" y="97789"/>
                  </a:lnTo>
                  <a:lnTo>
                    <a:pt x="153516" y="99059"/>
                  </a:lnTo>
                  <a:lnTo>
                    <a:pt x="156056" y="99059"/>
                  </a:lnTo>
                  <a:lnTo>
                    <a:pt x="156043" y="97789"/>
                  </a:lnTo>
                  <a:close/>
                </a:path>
                <a:path w="259079" h="234950">
                  <a:moveTo>
                    <a:pt x="171524" y="97789"/>
                  </a:moveTo>
                  <a:lnTo>
                    <a:pt x="165212" y="97789"/>
                  </a:lnTo>
                  <a:lnTo>
                    <a:pt x="165212" y="99059"/>
                  </a:lnTo>
                  <a:lnTo>
                    <a:pt x="171854" y="99059"/>
                  </a:lnTo>
                  <a:lnTo>
                    <a:pt x="171524" y="97789"/>
                  </a:lnTo>
                  <a:close/>
                </a:path>
                <a:path w="259079" h="234950">
                  <a:moveTo>
                    <a:pt x="176871" y="97789"/>
                  </a:moveTo>
                  <a:lnTo>
                    <a:pt x="176274" y="97789"/>
                  </a:lnTo>
                  <a:lnTo>
                    <a:pt x="176312" y="99059"/>
                  </a:lnTo>
                  <a:lnTo>
                    <a:pt x="176795" y="99059"/>
                  </a:lnTo>
                  <a:lnTo>
                    <a:pt x="176871" y="97789"/>
                  </a:lnTo>
                  <a:close/>
                </a:path>
                <a:path w="259079" h="234950">
                  <a:moveTo>
                    <a:pt x="15707" y="97460"/>
                  </a:moveTo>
                  <a:lnTo>
                    <a:pt x="15454" y="97789"/>
                  </a:lnTo>
                  <a:lnTo>
                    <a:pt x="16432" y="97789"/>
                  </a:lnTo>
                  <a:lnTo>
                    <a:pt x="15707" y="97460"/>
                  </a:lnTo>
                  <a:close/>
                </a:path>
                <a:path w="259079" h="234950">
                  <a:moveTo>
                    <a:pt x="23074" y="96519"/>
                  </a:moveTo>
                  <a:lnTo>
                    <a:pt x="16432" y="96519"/>
                  </a:lnTo>
                  <a:lnTo>
                    <a:pt x="15707" y="97460"/>
                  </a:lnTo>
                  <a:lnTo>
                    <a:pt x="16432" y="97789"/>
                  </a:lnTo>
                  <a:lnTo>
                    <a:pt x="23201" y="97789"/>
                  </a:lnTo>
                  <a:lnTo>
                    <a:pt x="23074" y="96519"/>
                  </a:lnTo>
                  <a:close/>
                </a:path>
                <a:path w="259079" h="234950">
                  <a:moveTo>
                    <a:pt x="23849" y="96519"/>
                  </a:moveTo>
                  <a:lnTo>
                    <a:pt x="23417" y="96519"/>
                  </a:lnTo>
                  <a:lnTo>
                    <a:pt x="23341" y="97789"/>
                  </a:lnTo>
                  <a:lnTo>
                    <a:pt x="23988" y="97789"/>
                  </a:lnTo>
                  <a:lnTo>
                    <a:pt x="23849" y="96519"/>
                  </a:lnTo>
                  <a:close/>
                </a:path>
                <a:path w="259079" h="234950">
                  <a:moveTo>
                    <a:pt x="25817" y="96519"/>
                  </a:moveTo>
                  <a:lnTo>
                    <a:pt x="23988" y="96519"/>
                  </a:lnTo>
                  <a:lnTo>
                    <a:pt x="23988" y="97789"/>
                  </a:lnTo>
                  <a:lnTo>
                    <a:pt x="25830" y="97789"/>
                  </a:lnTo>
                  <a:lnTo>
                    <a:pt x="25817" y="96519"/>
                  </a:lnTo>
                  <a:close/>
                </a:path>
                <a:path w="259079" h="234950">
                  <a:moveTo>
                    <a:pt x="25881" y="93979"/>
                  </a:moveTo>
                  <a:lnTo>
                    <a:pt x="25830" y="97789"/>
                  </a:lnTo>
                  <a:lnTo>
                    <a:pt x="25881" y="93979"/>
                  </a:lnTo>
                  <a:close/>
                </a:path>
                <a:path w="259079" h="234950">
                  <a:moveTo>
                    <a:pt x="26198" y="96519"/>
                  </a:moveTo>
                  <a:lnTo>
                    <a:pt x="25864" y="96519"/>
                  </a:lnTo>
                  <a:lnTo>
                    <a:pt x="25855" y="97789"/>
                  </a:lnTo>
                  <a:lnTo>
                    <a:pt x="26249" y="97789"/>
                  </a:lnTo>
                  <a:lnTo>
                    <a:pt x="26198" y="96519"/>
                  </a:lnTo>
                  <a:close/>
                </a:path>
                <a:path w="259079" h="234950">
                  <a:moveTo>
                    <a:pt x="32688" y="96519"/>
                  </a:moveTo>
                  <a:lnTo>
                    <a:pt x="26262" y="96519"/>
                  </a:lnTo>
                  <a:lnTo>
                    <a:pt x="26274" y="97789"/>
                  </a:lnTo>
                  <a:lnTo>
                    <a:pt x="32688" y="97789"/>
                  </a:lnTo>
                  <a:lnTo>
                    <a:pt x="32688" y="96519"/>
                  </a:lnTo>
                  <a:close/>
                </a:path>
                <a:path w="259079" h="234950">
                  <a:moveTo>
                    <a:pt x="38606" y="92709"/>
                  </a:moveTo>
                  <a:lnTo>
                    <a:pt x="37946" y="92709"/>
                  </a:lnTo>
                  <a:lnTo>
                    <a:pt x="38123" y="97789"/>
                  </a:lnTo>
                  <a:lnTo>
                    <a:pt x="38435" y="94918"/>
                  </a:lnTo>
                  <a:lnTo>
                    <a:pt x="38441" y="93979"/>
                  </a:lnTo>
                  <a:lnTo>
                    <a:pt x="38562" y="93276"/>
                  </a:lnTo>
                  <a:lnTo>
                    <a:pt x="38606" y="92709"/>
                  </a:lnTo>
                  <a:close/>
                </a:path>
                <a:path w="259079" h="234950">
                  <a:moveTo>
                    <a:pt x="109116" y="95249"/>
                  </a:moveTo>
                  <a:lnTo>
                    <a:pt x="105332" y="95249"/>
                  </a:lnTo>
                  <a:lnTo>
                    <a:pt x="105116" y="96519"/>
                  </a:lnTo>
                  <a:lnTo>
                    <a:pt x="104532" y="96519"/>
                  </a:lnTo>
                  <a:lnTo>
                    <a:pt x="104532" y="97789"/>
                  </a:lnTo>
                  <a:lnTo>
                    <a:pt x="109802" y="97789"/>
                  </a:lnTo>
                  <a:lnTo>
                    <a:pt x="109116" y="95249"/>
                  </a:lnTo>
                  <a:close/>
                </a:path>
                <a:path w="259079" h="234950">
                  <a:moveTo>
                    <a:pt x="111085" y="95249"/>
                  </a:moveTo>
                  <a:lnTo>
                    <a:pt x="110386" y="95249"/>
                  </a:lnTo>
                  <a:lnTo>
                    <a:pt x="110043" y="97789"/>
                  </a:lnTo>
                  <a:lnTo>
                    <a:pt x="118679" y="97789"/>
                  </a:lnTo>
                  <a:lnTo>
                    <a:pt x="118629" y="96519"/>
                  </a:lnTo>
                  <a:lnTo>
                    <a:pt x="111517" y="96519"/>
                  </a:lnTo>
                  <a:lnTo>
                    <a:pt x="111085" y="95249"/>
                  </a:lnTo>
                  <a:close/>
                </a:path>
                <a:path w="259079" h="234950">
                  <a:moveTo>
                    <a:pt x="124737" y="96519"/>
                  </a:moveTo>
                  <a:lnTo>
                    <a:pt x="124255" y="96519"/>
                  </a:lnTo>
                  <a:lnTo>
                    <a:pt x="123988" y="97789"/>
                  </a:lnTo>
                  <a:lnTo>
                    <a:pt x="124826" y="97789"/>
                  </a:lnTo>
                  <a:lnTo>
                    <a:pt x="124737" y="96519"/>
                  </a:lnTo>
                  <a:close/>
                </a:path>
                <a:path w="259079" h="234950">
                  <a:moveTo>
                    <a:pt x="131418" y="96519"/>
                  </a:moveTo>
                  <a:lnTo>
                    <a:pt x="127836" y="96519"/>
                  </a:lnTo>
                  <a:lnTo>
                    <a:pt x="128103" y="97789"/>
                  </a:lnTo>
                  <a:lnTo>
                    <a:pt x="131621" y="97789"/>
                  </a:lnTo>
                  <a:lnTo>
                    <a:pt x="131418" y="96519"/>
                  </a:lnTo>
                  <a:close/>
                </a:path>
                <a:path w="259079" h="234950">
                  <a:moveTo>
                    <a:pt x="135748" y="96519"/>
                  </a:moveTo>
                  <a:lnTo>
                    <a:pt x="134961" y="96519"/>
                  </a:lnTo>
                  <a:lnTo>
                    <a:pt x="135050" y="97789"/>
                  </a:lnTo>
                  <a:lnTo>
                    <a:pt x="135748" y="96519"/>
                  </a:lnTo>
                  <a:close/>
                </a:path>
                <a:path w="259079" h="234950">
                  <a:moveTo>
                    <a:pt x="147458" y="96519"/>
                  </a:moveTo>
                  <a:lnTo>
                    <a:pt x="135875" y="96519"/>
                  </a:lnTo>
                  <a:lnTo>
                    <a:pt x="136256" y="97789"/>
                  </a:lnTo>
                  <a:lnTo>
                    <a:pt x="147140" y="97789"/>
                  </a:lnTo>
                  <a:lnTo>
                    <a:pt x="147458" y="96519"/>
                  </a:lnTo>
                  <a:close/>
                </a:path>
                <a:path w="259079" h="234950">
                  <a:moveTo>
                    <a:pt x="170762" y="96519"/>
                  </a:moveTo>
                  <a:lnTo>
                    <a:pt x="163472" y="96519"/>
                  </a:lnTo>
                  <a:lnTo>
                    <a:pt x="163688" y="97789"/>
                  </a:lnTo>
                  <a:lnTo>
                    <a:pt x="171169" y="97789"/>
                  </a:lnTo>
                  <a:lnTo>
                    <a:pt x="170762" y="96519"/>
                  </a:lnTo>
                  <a:close/>
                </a:path>
                <a:path w="259079" h="234950">
                  <a:moveTo>
                    <a:pt x="19581" y="95249"/>
                  </a:moveTo>
                  <a:lnTo>
                    <a:pt x="15213" y="95249"/>
                  </a:lnTo>
                  <a:lnTo>
                    <a:pt x="15378" y="96519"/>
                  </a:lnTo>
                  <a:lnTo>
                    <a:pt x="19810" y="96519"/>
                  </a:lnTo>
                  <a:lnTo>
                    <a:pt x="19581" y="95249"/>
                  </a:lnTo>
                  <a:close/>
                </a:path>
                <a:path w="259079" h="234950">
                  <a:moveTo>
                    <a:pt x="23521" y="93560"/>
                  </a:moveTo>
                  <a:lnTo>
                    <a:pt x="23089" y="93876"/>
                  </a:lnTo>
                  <a:lnTo>
                    <a:pt x="20674" y="93979"/>
                  </a:lnTo>
                  <a:lnTo>
                    <a:pt x="20648" y="95249"/>
                  </a:lnTo>
                  <a:lnTo>
                    <a:pt x="20521" y="96519"/>
                  </a:lnTo>
                  <a:lnTo>
                    <a:pt x="22909" y="96519"/>
                  </a:lnTo>
                  <a:lnTo>
                    <a:pt x="23048" y="95249"/>
                  </a:lnTo>
                  <a:lnTo>
                    <a:pt x="25436" y="95249"/>
                  </a:lnTo>
                  <a:lnTo>
                    <a:pt x="25452" y="94849"/>
                  </a:lnTo>
                  <a:lnTo>
                    <a:pt x="24687" y="93979"/>
                  </a:lnTo>
                  <a:lnTo>
                    <a:pt x="23521" y="93560"/>
                  </a:lnTo>
                  <a:close/>
                </a:path>
                <a:path w="259079" h="234950">
                  <a:moveTo>
                    <a:pt x="24763" y="95249"/>
                  </a:moveTo>
                  <a:lnTo>
                    <a:pt x="24433" y="95249"/>
                  </a:lnTo>
                  <a:lnTo>
                    <a:pt x="24166" y="96519"/>
                  </a:lnTo>
                  <a:lnTo>
                    <a:pt x="25144" y="96519"/>
                  </a:lnTo>
                  <a:lnTo>
                    <a:pt x="24763" y="95249"/>
                  </a:lnTo>
                  <a:close/>
                </a:path>
                <a:path w="259079" h="234950">
                  <a:moveTo>
                    <a:pt x="26249" y="95249"/>
                  </a:moveTo>
                  <a:lnTo>
                    <a:pt x="26198" y="96519"/>
                  </a:lnTo>
                  <a:lnTo>
                    <a:pt x="26249" y="95249"/>
                  </a:lnTo>
                  <a:close/>
                </a:path>
                <a:path w="259079" h="234950">
                  <a:moveTo>
                    <a:pt x="32993" y="95249"/>
                  </a:moveTo>
                  <a:lnTo>
                    <a:pt x="26516" y="95249"/>
                  </a:lnTo>
                  <a:lnTo>
                    <a:pt x="26439" y="96519"/>
                  </a:lnTo>
                  <a:lnTo>
                    <a:pt x="32802" y="96519"/>
                  </a:lnTo>
                  <a:lnTo>
                    <a:pt x="32993" y="95249"/>
                  </a:lnTo>
                  <a:close/>
                </a:path>
                <a:path w="259079" h="234950">
                  <a:moveTo>
                    <a:pt x="112037" y="95249"/>
                  </a:moveTo>
                  <a:lnTo>
                    <a:pt x="111631" y="95249"/>
                  </a:lnTo>
                  <a:lnTo>
                    <a:pt x="111517" y="96519"/>
                  </a:lnTo>
                  <a:lnTo>
                    <a:pt x="112355" y="96519"/>
                  </a:lnTo>
                  <a:lnTo>
                    <a:pt x="112037" y="95249"/>
                  </a:lnTo>
                  <a:close/>
                </a:path>
                <a:path w="259079" h="234950">
                  <a:moveTo>
                    <a:pt x="119492" y="95249"/>
                  </a:moveTo>
                  <a:lnTo>
                    <a:pt x="112939" y="95249"/>
                  </a:lnTo>
                  <a:lnTo>
                    <a:pt x="112749" y="96519"/>
                  </a:lnTo>
                  <a:lnTo>
                    <a:pt x="118883" y="96519"/>
                  </a:lnTo>
                  <a:lnTo>
                    <a:pt x="119492" y="95249"/>
                  </a:lnTo>
                  <a:close/>
                </a:path>
                <a:path w="259079" h="234950">
                  <a:moveTo>
                    <a:pt x="120661" y="95249"/>
                  </a:moveTo>
                  <a:lnTo>
                    <a:pt x="120216" y="95249"/>
                  </a:lnTo>
                  <a:lnTo>
                    <a:pt x="120470" y="96519"/>
                  </a:lnTo>
                  <a:lnTo>
                    <a:pt x="120661" y="96519"/>
                  </a:lnTo>
                  <a:lnTo>
                    <a:pt x="120661" y="95249"/>
                  </a:lnTo>
                  <a:close/>
                </a:path>
                <a:path w="259079" h="234950">
                  <a:moveTo>
                    <a:pt x="129652" y="91439"/>
                  </a:moveTo>
                  <a:lnTo>
                    <a:pt x="113663" y="91439"/>
                  </a:lnTo>
                  <a:lnTo>
                    <a:pt x="114044" y="92709"/>
                  </a:lnTo>
                  <a:lnTo>
                    <a:pt x="120877" y="92709"/>
                  </a:lnTo>
                  <a:lnTo>
                    <a:pt x="120991" y="96519"/>
                  </a:lnTo>
                  <a:lnTo>
                    <a:pt x="122909" y="96519"/>
                  </a:lnTo>
                  <a:lnTo>
                    <a:pt x="123086" y="95249"/>
                  </a:lnTo>
                  <a:lnTo>
                    <a:pt x="124509" y="95249"/>
                  </a:lnTo>
                  <a:lnTo>
                    <a:pt x="124750" y="93979"/>
                  </a:lnTo>
                  <a:lnTo>
                    <a:pt x="129360" y="93979"/>
                  </a:lnTo>
                  <a:lnTo>
                    <a:pt x="129398" y="92709"/>
                  </a:lnTo>
                  <a:lnTo>
                    <a:pt x="129652" y="91439"/>
                  </a:lnTo>
                  <a:close/>
                </a:path>
                <a:path w="259079" h="234950">
                  <a:moveTo>
                    <a:pt x="131049" y="95249"/>
                  </a:moveTo>
                  <a:lnTo>
                    <a:pt x="127112" y="95249"/>
                  </a:lnTo>
                  <a:lnTo>
                    <a:pt x="127265" y="96519"/>
                  </a:lnTo>
                  <a:lnTo>
                    <a:pt x="131176" y="96519"/>
                  </a:lnTo>
                  <a:lnTo>
                    <a:pt x="131049" y="95249"/>
                  </a:lnTo>
                  <a:close/>
                </a:path>
                <a:path w="259079" h="234950">
                  <a:moveTo>
                    <a:pt x="147902" y="95249"/>
                  </a:moveTo>
                  <a:lnTo>
                    <a:pt x="134796" y="95249"/>
                  </a:lnTo>
                  <a:lnTo>
                    <a:pt x="135062" y="96519"/>
                  </a:lnTo>
                  <a:lnTo>
                    <a:pt x="147788" y="96519"/>
                  </a:lnTo>
                  <a:lnTo>
                    <a:pt x="147902" y="95249"/>
                  </a:lnTo>
                  <a:close/>
                </a:path>
                <a:path w="259079" h="234950">
                  <a:moveTo>
                    <a:pt x="170495" y="95249"/>
                  </a:moveTo>
                  <a:lnTo>
                    <a:pt x="161593" y="95249"/>
                  </a:lnTo>
                  <a:lnTo>
                    <a:pt x="161961" y="96519"/>
                  </a:lnTo>
                  <a:lnTo>
                    <a:pt x="170483" y="96519"/>
                  </a:lnTo>
                  <a:lnTo>
                    <a:pt x="170495" y="95249"/>
                  </a:lnTo>
                  <a:close/>
                </a:path>
                <a:path w="259079" h="234950">
                  <a:moveTo>
                    <a:pt x="18591" y="93979"/>
                  </a:moveTo>
                  <a:lnTo>
                    <a:pt x="15238" y="93979"/>
                  </a:lnTo>
                  <a:lnTo>
                    <a:pt x="15124" y="95249"/>
                  </a:lnTo>
                  <a:lnTo>
                    <a:pt x="18476" y="95249"/>
                  </a:lnTo>
                  <a:lnTo>
                    <a:pt x="18591" y="93979"/>
                  </a:lnTo>
                  <a:close/>
                </a:path>
                <a:path w="259079" h="234950">
                  <a:moveTo>
                    <a:pt x="25512" y="94918"/>
                  </a:moveTo>
                  <a:lnTo>
                    <a:pt x="25436" y="95249"/>
                  </a:lnTo>
                  <a:lnTo>
                    <a:pt x="25728" y="95249"/>
                  </a:lnTo>
                  <a:lnTo>
                    <a:pt x="25680" y="95108"/>
                  </a:lnTo>
                  <a:lnTo>
                    <a:pt x="25512" y="94918"/>
                  </a:lnTo>
                  <a:close/>
                </a:path>
                <a:path w="259079" h="234950">
                  <a:moveTo>
                    <a:pt x="25792" y="93979"/>
                  </a:moveTo>
                  <a:lnTo>
                    <a:pt x="25804" y="95249"/>
                  </a:lnTo>
                  <a:lnTo>
                    <a:pt x="25792" y="93979"/>
                  </a:lnTo>
                  <a:close/>
                </a:path>
                <a:path w="259079" h="234950">
                  <a:moveTo>
                    <a:pt x="26020" y="93979"/>
                  </a:moveTo>
                  <a:lnTo>
                    <a:pt x="25881" y="93979"/>
                  </a:lnTo>
                  <a:lnTo>
                    <a:pt x="25872" y="95249"/>
                  </a:lnTo>
                  <a:lnTo>
                    <a:pt x="26020" y="93979"/>
                  </a:lnTo>
                  <a:close/>
                </a:path>
                <a:path w="259079" h="234950">
                  <a:moveTo>
                    <a:pt x="26136" y="94645"/>
                  </a:moveTo>
                  <a:lnTo>
                    <a:pt x="26046" y="95249"/>
                  </a:lnTo>
                  <a:lnTo>
                    <a:pt x="26136" y="94645"/>
                  </a:lnTo>
                  <a:close/>
                </a:path>
                <a:path w="259079" h="234950">
                  <a:moveTo>
                    <a:pt x="26268" y="93979"/>
                  </a:moveTo>
                  <a:lnTo>
                    <a:pt x="26159" y="94494"/>
                  </a:lnTo>
                  <a:lnTo>
                    <a:pt x="26109" y="95249"/>
                  </a:lnTo>
                  <a:lnTo>
                    <a:pt x="26237" y="94645"/>
                  </a:lnTo>
                  <a:lnTo>
                    <a:pt x="26268" y="93979"/>
                  </a:lnTo>
                  <a:close/>
                </a:path>
                <a:path w="259079" h="234950">
                  <a:moveTo>
                    <a:pt x="26265" y="94494"/>
                  </a:moveTo>
                  <a:lnTo>
                    <a:pt x="26122" y="95249"/>
                  </a:lnTo>
                  <a:lnTo>
                    <a:pt x="26262" y="95249"/>
                  </a:lnTo>
                  <a:lnTo>
                    <a:pt x="26265" y="94494"/>
                  </a:lnTo>
                  <a:close/>
                </a:path>
                <a:path w="259079" h="234950">
                  <a:moveTo>
                    <a:pt x="34504" y="93979"/>
                  </a:moveTo>
                  <a:lnTo>
                    <a:pt x="26998" y="93979"/>
                  </a:lnTo>
                  <a:lnTo>
                    <a:pt x="26871" y="95249"/>
                  </a:lnTo>
                  <a:lnTo>
                    <a:pt x="34491" y="95249"/>
                  </a:lnTo>
                  <a:lnTo>
                    <a:pt x="34504" y="93979"/>
                  </a:lnTo>
                  <a:close/>
                </a:path>
                <a:path w="259079" h="234950">
                  <a:moveTo>
                    <a:pt x="37990" y="93979"/>
                  </a:moveTo>
                  <a:lnTo>
                    <a:pt x="37095" y="93979"/>
                  </a:lnTo>
                  <a:lnTo>
                    <a:pt x="37095" y="95249"/>
                  </a:lnTo>
                  <a:lnTo>
                    <a:pt x="38034" y="95249"/>
                  </a:lnTo>
                  <a:lnTo>
                    <a:pt x="37990" y="93979"/>
                  </a:lnTo>
                  <a:close/>
                </a:path>
                <a:path w="259079" h="234950">
                  <a:moveTo>
                    <a:pt x="42149" y="92709"/>
                  </a:moveTo>
                  <a:lnTo>
                    <a:pt x="39355" y="92709"/>
                  </a:lnTo>
                  <a:lnTo>
                    <a:pt x="38516" y="93876"/>
                  </a:lnTo>
                  <a:lnTo>
                    <a:pt x="38409" y="95249"/>
                  </a:lnTo>
                  <a:lnTo>
                    <a:pt x="39609" y="95249"/>
                  </a:lnTo>
                  <a:lnTo>
                    <a:pt x="39736" y="93979"/>
                  </a:lnTo>
                  <a:lnTo>
                    <a:pt x="41540" y="93979"/>
                  </a:lnTo>
                  <a:lnTo>
                    <a:pt x="42149" y="92709"/>
                  </a:lnTo>
                  <a:close/>
                </a:path>
                <a:path w="259079" h="234950">
                  <a:moveTo>
                    <a:pt x="120800" y="92709"/>
                  </a:moveTo>
                  <a:lnTo>
                    <a:pt x="113688" y="92709"/>
                  </a:lnTo>
                  <a:lnTo>
                    <a:pt x="113630" y="93876"/>
                  </a:lnTo>
                  <a:lnTo>
                    <a:pt x="113511" y="95249"/>
                  </a:lnTo>
                  <a:lnTo>
                    <a:pt x="120762" y="95249"/>
                  </a:lnTo>
                  <a:lnTo>
                    <a:pt x="120800" y="92709"/>
                  </a:lnTo>
                  <a:close/>
                </a:path>
                <a:path w="259079" h="234950">
                  <a:moveTo>
                    <a:pt x="129640" y="93979"/>
                  </a:moveTo>
                  <a:lnTo>
                    <a:pt x="125906" y="93979"/>
                  </a:lnTo>
                  <a:lnTo>
                    <a:pt x="126426" y="95249"/>
                  </a:lnTo>
                  <a:lnTo>
                    <a:pt x="129881" y="95249"/>
                  </a:lnTo>
                  <a:lnTo>
                    <a:pt x="129640" y="93979"/>
                  </a:lnTo>
                  <a:close/>
                </a:path>
                <a:path w="259079" h="234950">
                  <a:moveTo>
                    <a:pt x="132706" y="95108"/>
                  </a:moveTo>
                  <a:lnTo>
                    <a:pt x="132713" y="95249"/>
                  </a:lnTo>
                  <a:lnTo>
                    <a:pt x="132706" y="95108"/>
                  </a:lnTo>
                  <a:close/>
                </a:path>
                <a:path w="259079" h="234950">
                  <a:moveTo>
                    <a:pt x="132685" y="94685"/>
                  </a:moveTo>
                  <a:lnTo>
                    <a:pt x="132738" y="95249"/>
                  </a:lnTo>
                  <a:lnTo>
                    <a:pt x="132685" y="94685"/>
                  </a:lnTo>
                  <a:close/>
                </a:path>
                <a:path w="259079" h="234950">
                  <a:moveTo>
                    <a:pt x="132649" y="93979"/>
                  </a:moveTo>
                  <a:lnTo>
                    <a:pt x="132722" y="94849"/>
                  </a:lnTo>
                  <a:lnTo>
                    <a:pt x="132815" y="95249"/>
                  </a:lnTo>
                  <a:lnTo>
                    <a:pt x="132649" y="93979"/>
                  </a:lnTo>
                  <a:close/>
                </a:path>
                <a:path w="259079" h="234950">
                  <a:moveTo>
                    <a:pt x="133792" y="92709"/>
                  </a:moveTo>
                  <a:lnTo>
                    <a:pt x="133005" y="92709"/>
                  </a:lnTo>
                  <a:lnTo>
                    <a:pt x="133119" y="93979"/>
                  </a:lnTo>
                  <a:lnTo>
                    <a:pt x="132789" y="93979"/>
                  </a:lnTo>
                  <a:lnTo>
                    <a:pt x="133157" y="95249"/>
                  </a:lnTo>
                  <a:lnTo>
                    <a:pt x="133729" y="95249"/>
                  </a:lnTo>
                  <a:lnTo>
                    <a:pt x="133792" y="92709"/>
                  </a:lnTo>
                  <a:close/>
                </a:path>
                <a:path w="259079" h="234950">
                  <a:moveTo>
                    <a:pt x="148778" y="92709"/>
                  </a:moveTo>
                  <a:lnTo>
                    <a:pt x="133894" y="92709"/>
                  </a:lnTo>
                  <a:lnTo>
                    <a:pt x="134059" y="95249"/>
                  </a:lnTo>
                  <a:lnTo>
                    <a:pt x="148512" y="95249"/>
                  </a:lnTo>
                  <a:lnTo>
                    <a:pt x="148499" y="93979"/>
                  </a:lnTo>
                  <a:lnTo>
                    <a:pt x="148817" y="93979"/>
                  </a:lnTo>
                  <a:lnTo>
                    <a:pt x="148778" y="92709"/>
                  </a:lnTo>
                  <a:close/>
                </a:path>
                <a:path w="259079" h="234950">
                  <a:moveTo>
                    <a:pt x="170178" y="93979"/>
                  </a:moveTo>
                  <a:lnTo>
                    <a:pt x="160247" y="93979"/>
                  </a:lnTo>
                  <a:lnTo>
                    <a:pt x="160958" y="95249"/>
                  </a:lnTo>
                  <a:lnTo>
                    <a:pt x="170267" y="95249"/>
                  </a:lnTo>
                  <a:lnTo>
                    <a:pt x="170178" y="93979"/>
                  </a:lnTo>
                  <a:close/>
                </a:path>
                <a:path w="259079" h="234950">
                  <a:moveTo>
                    <a:pt x="25754" y="93979"/>
                  </a:moveTo>
                  <a:lnTo>
                    <a:pt x="25512" y="94918"/>
                  </a:lnTo>
                  <a:lnTo>
                    <a:pt x="25730" y="95165"/>
                  </a:lnTo>
                  <a:lnTo>
                    <a:pt x="25754" y="93979"/>
                  </a:lnTo>
                  <a:close/>
                </a:path>
                <a:path w="259079" h="234950">
                  <a:moveTo>
                    <a:pt x="132903" y="92709"/>
                  </a:moveTo>
                  <a:lnTo>
                    <a:pt x="132472" y="92709"/>
                  </a:lnTo>
                  <a:lnTo>
                    <a:pt x="132565" y="94494"/>
                  </a:lnTo>
                  <a:lnTo>
                    <a:pt x="132706" y="95108"/>
                  </a:lnTo>
                  <a:lnTo>
                    <a:pt x="132641" y="94494"/>
                  </a:lnTo>
                  <a:lnTo>
                    <a:pt x="132522" y="93979"/>
                  </a:lnTo>
                  <a:lnTo>
                    <a:pt x="132840" y="93979"/>
                  </a:lnTo>
                  <a:lnTo>
                    <a:pt x="132903" y="92709"/>
                  </a:lnTo>
                  <a:close/>
                </a:path>
                <a:path w="259079" h="234950">
                  <a:moveTo>
                    <a:pt x="25728" y="93979"/>
                  </a:moveTo>
                  <a:lnTo>
                    <a:pt x="25487" y="93979"/>
                  </a:lnTo>
                  <a:lnTo>
                    <a:pt x="25512" y="94918"/>
                  </a:lnTo>
                  <a:lnTo>
                    <a:pt x="25728" y="93979"/>
                  </a:lnTo>
                  <a:close/>
                </a:path>
                <a:path w="259079" h="234950">
                  <a:moveTo>
                    <a:pt x="26223" y="92709"/>
                  </a:moveTo>
                  <a:lnTo>
                    <a:pt x="24687" y="92709"/>
                  </a:lnTo>
                  <a:lnTo>
                    <a:pt x="23734" y="93405"/>
                  </a:lnTo>
                  <a:lnTo>
                    <a:pt x="24687" y="93979"/>
                  </a:lnTo>
                  <a:lnTo>
                    <a:pt x="25452" y="94849"/>
                  </a:lnTo>
                  <a:lnTo>
                    <a:pt x="25487" y="93979"/>
                  </a:lnTo>
                  <a:lnTo>
                    <a:pt x="26166" y="93979"/>
                  </a:lnTo>
                  <a:lnTo>
                    <a:pt x="26223" y="92709"/>
                  </a:lnTo>
                  <a:close/>
                </a:path>
                <a:path w="259079" h="234950">
                  <a:moveTo>
                    <a:pt x="26236" y="93979"/>
                  </a:moveTo>
                  <a:lnTo>
                    <a:pt x="26136" y="94645"/>
                  </a:lnTo>
                  <a:lnTo>
                    <a:pt x="26236" y="93979"/>
                  </a:lnTo>
                  <a:close/>
                </a:path>
                <a:path w="259079" h="234950">
                  <a:moveTo>
                    <a:pt x="35456" y="92709"/>
                  </a:moveTo>
                  <a:lnTo>
                    <a:pt x="26274" y="92709"/>
                  </a:lnTo>
                  <a:lnTo>
                    <a:pt x="26265" y="94494"/>
                  </a:lnTo>
                  <a:lnTo>
                    <a:pt x="26363" y="93979"/>
                  </a:lnTo>
                  <a:lnTo>
                    <a:pt x="35418" y="93979"/>
                  </a:lnTo>
                  <a:lnTo>
                    <a:pt x="35456" y="92709"/>
                  </a:lnTo>
                  <a:close/>
                </a:path>
                <a:path w="259079" h="234950">
                  <a:moveTo>
                    <a:pt x="14082" y="92709"/>
                  </a:moveTo>
                  <a:lnTo>
                    <a:pt x="13866" y="92709"/>
                  </a:lnTo>
                  <a:lnTo>
                    <a:pt x="13777" y="93979"/>
                  </a:lnTo>
                  <a:lnTo>
                    <a:pt x="14171" y="93979"/>
                  </a:lnTo>
                  <a:lnTo>
                    <a:pt x="14082" y="92709"/>
                  </a:lnTo>
                  <a:close/>
                </a:path>
                <a:path w="259079" h="234950">
                  <a:moveTo>
                    <a:pt x="14247" y="92709"/>
                  </a:moveTo>
                  <a:lnTo>
                    <a:pt x="14197" y="93979"/>
                  </a:lnTo>
                  <a:lnTo>
                    <a:pt x="14247" y="92709"/>
                  </a:lnTo>
                  <a:close/>
                </a:path>
                <a:path w="259079" h="234950">
                  <a:moveTo>
                    <a:pt x="16127" y="92709"/>
                  </a:moveTo>
                  <a:lnTo>
                    <a:pt x="15657" y="92709"/>
                  </a:lnTo>
                  <a:lnTo>
                    <a:pt x="15619" y="93979"/>
                  </a:lnTo>
                  <a:lnTo>
                    <a:pt x="16152" y="93979"/>
                  </a:lnTo>
                  <a:lnTo>
                    <a:pt x="16127" y="92709"/>
                  </a:lnTo>
                  <a:close/>
                </a:path>
                <a:path w="259079" h="234950">
                  <a:moveTo>
                    <a:pt x="16305" y="92709"/>
                  </a:moveTo>
                  <a:lnTo>
                    <a:pt x="16190" y="93979"/>
                  </a:lnTo>
                  <a:lnTo>
                    <a:pt x="16305" y="92709"/>
                  </a:lnTo>
                  <a:close/>
                </a:path>
                <a:path w="259079" h="234950">
                  <a:moveTo>
                    <a:pt x="18807" y="92709"/>
                  </a:moveTo>
                  <a:lnTo>
                    <a:pt x="16317" y="92709"/>
                  </a:lnTo>
                  <a:lnTo>
                    <a:pt x="16241" y="93979"/>
                  </a:lnTo>
                  <a:lnTo>
                    <a:pt x="18845" y="93979"/>
                  </a:lnTo>
                  <a:lnTo>
                    <a:pt x="18807" y="92709"/>
                  </a:lnTo>
                  <a:close/>
                </a:path>
                <a:path w="259079" h="234950">
                  <a:moveTo>
                    <a:pt x="20750" y="92709"/>
                  </a:moveTo>
                  <a:lnTo>
                    <a:pt x="19429" y="92709"/>
                  </a:lnTo>
                  <a:lnTo>
                    <a:pt x="19810" y="93979"/>
                  </a:lnTo>
                  <a:lnTo>
                    <a:pt x="20648" y="93979"/>
                  </a:lnTo>
                  <a:lnTo>
                    <a:pt x="20750" y="92709"/>
                  </a:lnTo>
                  <a:close/>
                </a:path>
                <a:path w="259079" h="234950">
                  <a:moveTo>
                    <a:pt x="21451" y="92816"/>
                  </a:moveTo>
                  <a:lnTo>
                    <a:pt x="21347" y="93979"/>
                  </a:lnTo>
                  <a:lnTo>
                    <a:pt x="22401" y="93979"/>
                  </a:lnTo>
                  <a:lnTo>
                    <a:pt x="22384" y="93151"/>
                  </a:lnTo>
                  <a:lnTo>
                    <a:pt x="21451" y="92816"/>
                  </a:lnTo>
                  <a:close/>
                </a:path>
                <a:path w="259079" h="234950">
                  <a:moveTo>
                    <a:pt x="22452" y="93175"/>
                  </a:moveTo>
                  <a:lnTo>
                    <a:pt x="22452" y="93979"/>
                  </a:lnTo>
                  <a:lnTo>
                    <a:pt x="22731" y="93979"/>
                  </a:lnTo>
                  <a:lnTo>
                    <a:pt x="22731" y="93276"/>
                  </a:lnTo>
                  <a:lnTo>
                    <a:pt x="22452" y="93175"/>
                  </a:lnTo>
                  <a:close/>
                </a:path>
                <a:path w="259079" h="234950">
                  <a:moveTo>
                    <a:pt x="22731" y="93276"/>
                  </a:moveTo>
                  <a:lnTo>
                    <a:pt x="22731" y="93979"/>
                  </a:lnTo>
                  <a:lnTo>
                    <a:pt x="22921" y="93979"/>
                  </a:lnTo>
                  <a:lnTo>
                    <a:pt x="22883" y="93330"/>
                  </a:lnTo>
                  <a:lnTo>
                    <a:pt x="22731" y="93276"/>
                  </a:lnTo>
                  <a:close/>
                </a:path>
                <a:path w="259079" h="234950">
                  <a:moveTo>
                    <a:pt x="22883" y="93330"/>
                  </a:moveTo>
                  <a:lnTo>
                    <a:pt x="22921" y="93979"/>
                  </a:lnTo>
                  <a:lnTo>
                    <a:pt x="22883" y="93330"/>
                  </a:lnTo>
                  <a:close/>
                </a:path>
                <a:path w="259079" h="234950">
                  <a:moveTo>
                    <a:pt x="22986" y="93951"/>
                  </a:moveTo>
                  <a:close/>
                </a:path>
                <a:path w="259079" h="234950">
                  <a:moveTo>
                    <a:pt x="26274" y="92709"/>
                  </a:moveTo>
                  <a:lnTo>
                    <a:pt x="26166" y="93979"/>
                  </a:lnTo>
                  <a:lnTo>
                    <a:pt x="26274" y="92709"/>
                  </a:lnTo>
                  <a:close/>
                </a:path>
                <a:path w="259079" h="234950">
                  <a:moveTo>
                    <a:pt x="36891" y="92709"/>
                  </a:moveTo>
                  <a:lnTo>
                    <a:pt x="35507" y="92709"/>
                  </a:lnTo>
                  <a:lnTo>
                    <a:pt x="35571" y="93979"/>
                  </a:lnTo>
                  <a:lnTo>
                    <a:pt x="36930" y="93979"/>
                  </a:lnTo>
                  <a:lnTo>
                    <a:pt x="36891" y="92709"/>
                  </a:lnTo>
                  <a:close/>
                </a:path>
                <a:path w="259079" h="234950">
                  <a:moveTo>
                    <a:pt x="38516" y="93876"/>
                  </a:moveTo>
                  <a:close/>
                </a:path>
                <a:path w="259079" h="234950">
                  <a:moveTo>
                    <a:pt x="129614" y="92709"/>
                  </a:moveTo>
                  <a:lnTo>
                    <a:pt x="129449" y="92709"/>
                  </a:lnTo>
                  <a:lnTo>
                    <a:pt x="129525" y="93979"/>
                  </a:lnTo>
                  <a:lnTo>
                    <a:pt x="129614" y="92709"/>
                  </a:lnTo>
                  <a:close/>
                </a:path>
                <a:path w="259079" h="234950">
                  <a:moveTo>
                    <a:pt x="131367" y="92709"/>
                  </a:moveTo>
                  <a:lnTo>
                    <a:pt x="131291" y="93979"/>
                  </a:lnTo>
                  <a:lnTo>
                    <a:pt x="131367" y="92709"/>
                  </a:lnTo>
                  <a:close/>
                </a:path>
                <a:path w="259079" h="234950">
                  <a:moveTo>
                    <a:pt x="131938" y="92709"/>
                  </a:moveTo>
                  <a:lnTo>
                    <a:pt x="131773" y="92709"/>
                  </a:lnTo>
                  <a:lnTo>
                    <a:pt x="131862" y="93979"/>
                  </a:lnTo>
                  <a:lnTo>
                    <a:pt x="131938" y="92709"/>
                  </a:lnTo>
                  <a:close/>
                </a:path>
                <a:path w="259079" h="234950">
                  <a:moveTo>
                    <a:pt x="132294" y="92709"/>
                  </a:moveTo>
                  <a:lnTo>
                    <a:pt x="132180" y="93979"/>
                  </a:lnTo>
                  <a:lnTo>
                    <a:pt x="132294" y="92709"/>
                  </a:lnTo>
                  <a:close/>
                </a:path>
                <a:path w="259079" h="234950">
                  <a:moveTo>
                    <a:pt x="133005" y="92709"/>
                  </a:moveTo>
                  <a:lnTo>
                    <a:pt x="132840" y="93979"/>
                  </a:lnTo>
                  <a:lnTo>
                    <a:pt x="133119" y="93979"/>
                  </a:lnTo>
                  <a:lnTo>
                    <a:pt x="133005" y="92709"/>
                  </a:lnTo>
                  <a:close/>
                </a:path>
                <a:path w="259079" h="234950">
                  <a:moveTo>
                    <a:pt x="149005" y="93902"/>
                  </a:moveTo>
                  <a:close/>
                </a:path>
                <a:path w="259079" h="234950">
                  <a:moveTo>
                    <a:pt x="156094" y="92709"/>
                  </a:moveTo>
                  <a:lnTo>
                    <a:pt x="154290" y="92709"/>
                  </a:lnTo>
                  <a:lnTo>
                    <a:pt x="154151" y="93979"/>
                  </a:lnTo>
                  <a:lnTo>
                    <a:pt x="156005" y="93979"/>
                  </a:lnTo>
                  <a:lnTo>
                    <a:pt x="156094" y="92709"/>
                  </a:lnTo>
                  <a:close/>
                </a:path>
                <a:path w="259079" h="234950">
                  <a:moveTo>
                    <a:pt x="169911" y="92709"/>
                  </a:moveTo>
                  <a:lnTo>
                    <a:pt x="158570" y="92709"/>
                  </a:lnTo>
                  <a:lnTo>
                    <a:pt x="158646" y="93979"/>
                  </a:lnTo>
                  <a:lnTo>
                    <a:pt x="169860" y="93979"/>
                  </a:lnTo>
                  <a:lnTo>
                    <a:pt x="169911" y="92709"/>
                  </a:lnTo>
                  <a:close/>
                </a:path>
                <a:path w="259079" h="234950">
                  <a:moveTo>
                    <a:pt x="170038" y="92709"/>
                  </a:moveTo>
                  <a:lnTo>
                    <a:pt x="170000" y="93979"/>
                  </a:lnTo>
                  <a:lnTo>
                    <a:pt x="170038" y="92709"/>
                  </a:lnTo>
                  <a:close/>
                </a:path>
                <a:path w="259079" h="234950">
                  <a:moveTo>
                    <a:pt x="173620" y="92709"/>
                  </a:moveTo>
                  <a:lnTo>
                    <a:pt x="173582" y="93979"/>
                  </a:lnTo>
                  <a:lnTo>
                    <a:pt x="173620" y="92709"/>
                  </a:lnTo>
                  <a:close/>
                </a:path>
                <a:path w="259079" h="234950">
                  <a:moveTo>
                    <a:pt x="149553" y="92709"/>
                  </a:moveTo>
                  <a:lnTo>
                    <a:pt x="148969" y="92709"/>
                  </a:lnTo>
                  <a:lnTo>
                    <a:pt x="149005" y="93902"/>
                  </a:lnTo>
                  <a:lnTo>
                    <a:pt x="149553" y="92709"/>
                  </a:lnTo>
                  <a:close/>
                </a:path>
                <a:path w="259079" h="234950">
                  <a:moveTo>
                    <a:pt x="23005" y="92967"/>
                  </a:moveTo>
                  <a:lnTo>
                    <a:pt x="23090" y="93405"/>
                  </a:lnTo>
                  <a:lnTo>
                    <a:pt x="23521" y="93560"/>
                  </a:lnTo>
                  <a:lnTo>
                    <a:pt x="23734" y="93405"/>
                  </a:lnTo>
                  <a:lnTo>
                    <a:pt x="23005" y="92967"/>
                  </a:lnTo>
                  <a:close/>
                </a:path>
                <a:path w="259079" h="234950">
                  <a:moveTo>
                    <a:pt x="24687" y="92709"/>
                  </a:moveTo>
                  <a:lnTo>
                    <a:pt x="23010" y="92709"/>
                  </a:lnTo>
                  <a:lnTo>
                    <a:pt x="23005" y="92967"/>
                  </a:lnTo>
                  <a:lnTo>
                    <a:pt x="23734" y="93405"/>
                  </a:lnTo>
                  <a:lnTo>
                    <a:pt x="24687" y="92709"/>
                  </a:lnTo>
                  <a:close/>
                </a:path>
                <a:path w="259079" h="234950">
                  <a:moveTo>
                    <a:pt x="22731" y="92801"/>
                  </a:moveTo>
                  <a:lnTo>
                    <a:pt x="22731" y="93276"/>
                  </a:lnTo>
                  <a:lnTo>
                    <a:pt x="22883" y="93330"/>
                  </a:lnTo>
                  <a:lnTo>
                    <a:pt x="22855" y="92876"/>
                  </a:lnTo>
                  <a:close/>
                </a:path>
                <a:path w="259079" h="234950">
                  <a:moveTo>
                    <a:pt x="22452" y="92709"/>
                  </a:moveTo>
                  <a:lnTo>
                    <a:pt x="22452" y="93175"/>
                  </a:lnTo>
                  <a:lnTo>
                    <a:pt x="22452" y="92709"/>
                  </a:lnTo>
                  <a:close/>
                </a:path>
                <a:path w="259079" h="234950">
                  <a:moveTo>
                    <a:pt x="23010" y="92709"/>
                  </a:moveTo>
                  <a:lnTo>
                    <a:pt x="22845" y="92709"/>
                  </a:lnTo>
                  <a:lnTo>
                    <a:pt x="22855" y="92876"/>
                  </a:lnTo>
                  <a:lnTo>
                    <a:pt x="23005" y="92967"/>
                  </a:lnTo>
                  <a:lnTo>
                    <a:pt x="23010" y="92709"/>
                  </a:lnTo>
                  <a:close/>
                </a:path>
                <a:path w="259079" h="234950">
                  <a:moveTo>
                    <a:pt x="21461" y="92709"/>
                  </a:moveTo>
                  <a:lnTo>
                    <a:pt x="21156" y="92709"/>
                  </a:lnTo>
                  <a:lnTo>
                    <a:pt x="21451" y="92816"/>
                  </a:lnTo>
                  <a:close/>
                </a:path>
                <a:path w="259079" h="234950">
                  <a:moveTo>
                    <a:pt x="22731" y="92709"/>
                  </a:moveTo>
                  <a:lnTo>
                    <a:pt x="22579" y="92709"/>
                  </a:lnTo>
                  <a:lnTo>
                    <a:pt x="22731" y="92801"/>
                  </a:lnTo>
                  <a:close/>
                </a:path>
                <a:path w="259079" h="234950">
                  <a:moveTo>
                    <a:pt x="15835" y="91439"/>
                  </a:moveTo>
                  <a:lnTo>
                    <a:pt x="15670" y="91439"/>
                  </a:lnTo>
                  <a:lnTo>
                    <a:pt x="15771" y="92709"/>
                  </a:lnTo>
                  <a:lnTo>
                    <a:pt x="15835" y="91439"/>
                  </a:lnTo>
                  <a:close/>
                </a:path>
                <a:path w="259079" h="234950">
                  <a:moveTo>
                    <a:pt x="16571" y="91439"/>
                  </a:moveTo>
                  <a:lnTo>
                    <a:pt x="16241" y="91439"/>
                  </a:lnTo>
                  <a:lnTo>
                    <a:pt x="16317" y="92709"/>
                  </a:lnTo>
                  <a:lnTo>
                    <a:pt x="16571" y="91439"/>
                  </a:lnTo>
                  <a:close/>
                </a:path>
                <a:path w="259079" h="234950">
                  <a:moveTo>
                    <a:pt x="17816" y="91439"/>
                  </a:moveTo>
                  <a:lnTo>
                    <a:pt x="16762" y="91439"/>
                  </a:lnTo>
                  <a:lnTo>
                    <a:pt x="16775" y="92709"/>
                  </a:lnTo>
                  <a:lnTo>
                    <a:pt x="17880" y="92709"/>
                  </a:lnTo>
                  <a:lnTo>
                    <a:pt x="17816" y="91439"/>
                  </a:lnTo>
                  <a:close/>
                </a:path>
                <a:path w="259079" h="234950">
                  <a:moveTo>
                    <a:pt x="21728" y="91439"/>
                  </a:moveTo>
                  <a:lnTo>
                    <a:pt x="21537" y="91439"/>
                  </a:lnTo>
                  <a:lnTo>
                    <a:pt x="21626" y="92709"/>
                  </a:lnTo>
                  <a:lnTo>
                    <a:pt x="21728" y="91439"/>
                  </a:lnTo>
                  <a:close/>
                </a:path>
                <a:path w="259079" h="234950">
                  <a:moveTo>
                    <a:pt x="28865" y="91439"/>
                  </a:moveTo>
                  <a:lnTo>
                    <a:pt x="22198" y="91439"/>
                  </a:lnTo>
                  <a:lnTo>
                    <a:pt x="22210" y="92709"/>
                  </a:lnTo>
                  <a:lnTo>
                    <a:pt x="28700" y="92709"/>
                  </a:lnTo>
                  <a:lnTo>
                    <a:pt x="28865" y="91439"/>
                  </a:lnTo>
                  <a:close/>
                </a:path>
                <a:path w="259079" h="234950">
                  <a:moveTo>
                    <a:pt x="39177" y="91439"/>
                  </a:moveTo>
                  <a:lnTo>
                    <a:pt x="29360" y="91439"/>
                  </a:lnTo>
                  <a:lnTo>
                    <a:pt x="29310" y="92709"/>
                  </a:lnTo>
                  <a:lnTo>
                    <a:pt x="38911" y="92709"/>
                  </a:lnTo>
                  <a:lnTo>
                    <a:pt x="39177" y="91439"/>
                  </a:lnTo>
                  <a:close/>
                </a:path>
                <a:path w="259079" h="234950">
                  <a:moveTo>
                    <a:pt x="43495" y="91439"/>
                  </a:moveTo>
                  <a:lnTo>
                    <a:pt x="39762" y="91439"/>
                  </a:lnTo>
                  <a:lnTo>
                    <a:pt x="39444" y="92709"/>
                  </a:lnTo>
                  <a:lnTo>
                    <a:pt x="43584" y="92709"/>
                  </a:lnTo>
                  <a:lnTo>
                    <a:pt x="43495" y="91439"/>
                  </a:lnTo>
                  <a:close/>
                </a:path>
                <a:path w="259079" h="234950">
                  <a:moveTo>
                    <a:pt x="44016" y="91439"/>
                  </a:moveTo>
                  <a:lnTo>
                    <a:pt x="43813" y="91439"/>
                  </a:lnTo>
                  <a:lnTo>
                    <a:pt x="43902" y="92709"/>
                  </a:lnTo>
                  <a:lnTo>
                    <a:pt x="44016" y="91439"/>
                  </a:lnTo>
                  <a:close/>
                </a:path>
                <a:path w="259079" h="234950">
                  <a:moveTo>
                    <a:pt x="44626" y="91439"/>
                  </a:moveTo>
                  <a:lnTo>
                    <a:pt x="44054" y="91439"/>
                  </a:lnTo>
                  <a:lnTo>
                    <a:pt x="44181" y="92709"/>
                  </a:lnTo>
                  <a:lnTo>
                    <a:pt x="44626" y="91439"/>
                  </a:lnTo>
                  <a:close/>
                </a:path>
                <a:path w="259079" h="234950">
                  <a:moveTo>
                    <a:pt x="129970" y="91439"/>
                  </a:moveTo>
                  <a:lnTo>
                    <a:pt x="129703" y="91439"/>
                  </a:lnTo>
                  <a:lnTo>
                    <a:pt x="129576" y="92709"/>
                  </a:lnTo>
                  <a:lnTo>
                    <a:pt x="129970" y="91439"/>
                  </a:lnTo>
                  <a:close/>
                </a:path>
                <a:path w="259079" h="234950">
                  <a:moveTo>
                    <a:pt x="151890" y="88899"/>
                  </a:moveTo>
                  <a:lnTo>
                    <a:pt x="130973" y="88899"/>
                  </a:lnTo>
                  <a:lnTo>
                    <a:pt x="131151" y="91439"/>
                  </a:lnTo>
                  <a:lnTo>
                    <a:pt x="130986" y="92709"/>
                  </a:lnTo>
                  <a:lnTo>
                    <a:pt x="149693" y="92709"/>
                  </a:lnTo>
                  <a:lnTo>
                    <a:pt x="148677" y="91439"/>
                  </a:lnTo>
                  <a:lnTo>
                    <a:pt x="150671" y="91439"/>
                  </a:lnTo>
                  <a:lnTo>
                    <a:pt x="150912" y="90169"/>
                  </a:lnTo>
                  <a:lnTo>
                    <a:pt x="151966" y="90169"/>
                  </a:lnTo>
                  <a:lnTo>
                    <a:pt x="151890" y="88899"/>
                  </a:lnTo>
                  <a:close/>
                </a:path>
                <a:path w="259079" h="234950">
                  <a:moveTo>
                    <a:pt x="155941" y="91439"/>
                  </a:moveTo>
                  <a:lnTo>
                    <a:pt x="153376" y="91439"/>
                  </a:lnTo>
                  <a:lnTo>
                    <a:pt x="153008" y="92709"/>
                  </a:lnTo>
                  <a:lnTo>
                    <a:pt x="156208" y="92709"/>
                  </a:lnTo>
                  <a:lnTo>
                    <a:pt x="155941" y="91439"/>
                  </a:lnTo>
                  <a:close/>
                </a:path>
                <a:path w="259079" h="234950">
                  <a:moveTo>
                    <a:pt x="157656" y="91439"/>
                  </a:moveTo>
                  <a:lnTo>
                    <a:pt x="156945" y="91439"/>
                  </a:lnTo>
                  <a:lnTo>
                    <a:pt x="156945" y="92709"/>
                  </a:lnTo>
                  <a:lnTo>
                    <a:pt x="157732" y="92709"/>
                  </a:lnTo>
                  <a:lnTo>
                    <a:pt x="157656" y="91439"/>
                  </a:lnTo>
                  <a:close/>
                </a:path>
                <a:path w="259079" h="234950">
                  <a:moveTo>
                    <a:pt x="157999" y="90169"/>
                  </a:moveTo>
                  <a:lnTo>
                    <a:pt x="157580" y="90169"/>
                  </a:lnTo>
                  <a:lnTo>
                    <a:pt x="157732" y="92709"/>
                  </a:lnTo>
                  <a:lnTo>
                    <a:pt x="157884" y="92709"/>
                  </a:lnTo>
                  <a:lnTo>
                    <a:pt x="157999" y="90169"/>
                  </a:lnTo>
                  <a:close/>
                </a:path>
                <a:path w="259079" h="234950">
                  <a:moveTo>
                    <a:pt x="159561" y="91439"/>
                  </a:moveTo>
                  <a:lnTo>
                    <a:pt x="157942" y="91439"/>
                  </a:lnTo>
                  <a:lnTo>
                    <a:pt x="157884" y="92709"/>
                  </a:lnTo>
                  <a:lnTo>
                    <a:pt x="159624" y="92709"/>
                  </a:lnTo>
                  <a:lnTo>
                    <a:pt x="159561" y="91439"/>
                  </a:lnTo>
                  <a:close/>
                </a:path>
                <a:path w="259079" h="234950">
                  <a:moveTo>
                    <a:pt x="170521" y="91439"/>
                  </a:moveTo>
                  <a:lnTo>
                    <a:pt x="159878" y="91439"/>
                  </a:lnTo>
                  <a:lnTo>
                    <a:pt x="159777" y="92709"/>
                  </a:lnTo>
                  <a:lnTo>
                    <a:pt x="170521" y="92709"/>
                  </a:lnTo>
                  <a:lnTo>
                    <a:pt x="170521" y="91439"/>
                  </a:lnTo>
                  <a:close/>
                </a:path>
                <a:path w="259079" h="234950">
                  <a:moveTo>
                    <a:pt x="171054" y="91439"/>
                  </a:moveTo>
                  <a:lnTo>
                    <a:pt x="171042" y="92709"/>
                  </a:lnTo>
                  <a:lnTo>
                    <a:pt x="171054" y="91439"/>
                  </a:lnTo>
                  <a:close/>
                </a:path>
                <a:path w="259079" h="234950">
                  <a:moveTo>
                    <a:pt x="172337" y="91439"/>
                  </a:moveTo>
                  <a:lnTo>
                    <a:pt x="171867" y="91439"/>
                  </a:lnTo>
                  <a:lnTo>
                    <a:pt x="171943" y="92709"/>
                  </a:lnTo>
                  <a:lnTo>
                    <a:pt x="172337" y="91439"/>
                  </a:lnTo>
                  <a:close/>
                </a:path>
                <a:path w="259079" h="234950">
                  <a:moveTo>
                    <a:pt x="17892" y="90169"/>
                  </a:moveTo>
                  <a:lnTo>
                    <a:pt x="17880" y="91439"/>
                  </a:lnTo>
                  <a:lnTo>
                    <a:pt x="17892" y="90169"/>
                  </a:lnTo>
                  <a:close/>
                </a:path>
                <a:path w="259079" h="234950">
                  <a:moveTo>
                    <a:pt x="18235" y="90169"/>
                  </a:moveTo>
                  <a:lnTo>
                    <a:pt x="17918" y="90169"/>
                  </a:lnTo>
                  <a:lnTo>
                    <a:pt x="17981" y="91439"/>
                  </a:lnTo>
                  <a:lnTo>
                    <a:pt x="18273" y="91439"/>
                  </a:lnTo>
                  <a:lnTo>
                    <a:pt x="18235" y="90169"/>
                  </a:lnTo>
                  <a:close/>
                </a:path>
                <a:path w="259079" h="234950">
                  <a:moveTo>
                    <a:pt x="21143" y="88899"/>
                  </a:moveTo>
                  <a:lnTo>
                    <a:pt x="17410" y="88899"/>
                  </a:lnTo>
                  <a:lnTo>
                    <a:pt x="17448" y="90169"/>
                  </a:lnTo>
                  <a:lnTo>
                    <a:pt x="18426" y="90169"/>
                  </a:lnTo>
                  <a:lnTo>
                    <a:pt x="18654" y="91439"/>
                  </a:lnTo>
                  <a:lnTo>
                    <a:pt x="20978" y="91439"/>
                  </a:lnTo>
                  <a:lnTo>
                    <a:pt x="21143" y="88899"/>
                  </a:lnTo>
                  <a:close/>
                </a:path>
                <a:path w="259079" h="234950">
                  <a:moveTo>
                    <a:pt x="32269" y="88899"/>
                  </a:moveTo>
                  <a:lnTo>
                    <a:pt x="21220" y="88899"/>
                  </a:lnTo>
                  <a:lnTo>
                    <a:pt x="21270" y="91439"/>
                  </a:lnTo>
                  <a:lnTo>
                    <a:pt x="29932" y="91439"/>
                  </a:lnTo>
                  <a:lnTo>
                    <a:pt x="30097" y="90169"/>
                  </a:lnTo>
                  <a:lnTo>
                    <a:pt x="32104" y="90169"/>
                  </a:lnTo>
                  <a:lnTo>
                    <a:pt x="32269" y="88899"/>
                  </a:lnTo>
                  <a:close/>
                </a:path>
                <a:path w="259079" h="234950">
                  <a:moveTo>
                    <a:pt x="39762" y="90169"/>
                  </a:moveTo>
                  <a:lnTo>
                    <a:pt x="30491" y="90169"/>
                  </a:lnTo>
                  <a:lnTo>
                    <a:pt x="30224" y="91439"/>
                  </a:lnTo>
                  <a:lnTo>
                    <a:pt x="39774" y="91439"/>
                  </a:lnTo>
                  <a:lnTo>
                    <a:pt x="39762" y="90169"/>
                  </a:lnTo>
                  <a:close/>
                </a:path>
                <a:path w="259079" h="234950">
                  <a:moveTo>
                    <a:pt x="41438" y="90169"/>
                  </a:moveTo>
                  <a:lnTo>
                    <a:pt x="40638" y="90169"/>
                  </a:lnTo>
                  <a:lnTo>
                    <a:pt x="40828" y="91439"/>
                  </a:lnTo>
                  <a:lnTo>
                    <a:pt x="41260" y="91439"/>
                  </a:lnTo>
                  <a:lnTo>
                    <a:pt x="41438" y="90169"/>
                  </a:lnTo>
                  <a:close/>
                </a:path>
                <a:path w="259079" h="234950">
                  <a:moveTo>
                    <a:pt x="42365" y="90169"/>
                  </a:moveTo>
                  <a:lnTo>
                    <a:pt x="41514" y="90169"/>
                  </a:lnTo>
                  <a:lnTo>
                    <a:pt x="41514" y="91439"/>
                  </a:lnTo>
                  <a:lnTo>
                    <a:pt x="42124" y="91439"/>
                  </a:lnTo>
                  <a:lnTo>
                    <a:pt x="42365" y="90169"/>
                  </a:lnTo>
                  <a:close/>
                </a:path>
                <a:path w="259079" h="234950">
                  <a:moveTo>
                    <a:pt x="43915" y="90169"/>
                  </a:moveTo>
                  <a:lnTo>
                    <a:pt x="43635" y="90169"/>
                  </a:lnTo>
                  <a:lnTo>
                    <a:pt x="43559" y="91439"/>
                  </a:lnTo>
                  <a:lnTo>
                    <a:pt x="43838" y="91439"/>
                  </a:lnTo>
                  <a:lnTo>
                    <a:pt x="43915" y="90169"/>
                  </a:lnTo>
                  <a:close/>
                </a:path>
                <a:path w="259079" h="234950">
                  <a:moveTo>
                    <a:pt x="44054" y="88899"/>
                  </a:moveTo>
                  <a:lnTo>
                    <a:pt x="43838" y="91439"/>
                  </a:lnTo>
                  <a:lnTo>
                    <a:pt x="44130" y="91439"/>
                  </a:lnTo>
                  <a:lnTo>
                    <a:pt x="44054" y="88899"/>
                  </a:lnTo>
                  <a:close/>
                </a:path>
                <a:path w="259079" h="234950">
                  <a:moveTo>
                    <a:pt x="44499" y="90169"/>
                  </a:moveTo>
                  <a:lnTo>
                    <a:pt x="44092" y="90169"/>
                  </a:lnTo>
                  <a:lnTo>
                    <a:pt x="44130" y="91439"/>
                  </a:lnTo>
                  <a:lnTo>
                    <a:pt x="44397" y="91439"/>
                  </a:lnTo>
                  <a:lnTo>
                    <a:pt x="44499" y="90169"/>
                  </a:lnTo>
                  <a:close/>
                </a:path>
                <a:path w="259079" h="234950">
                  <a:moveTo>
                    <a:pt x="44791" y="90169"/>
                  </a:moveTo>
                  <a:lnTo>
                    <a:pt x="44575" y="90169"/>
                  </a:lnTo>
                  <a:lnTo>
                    <a:pt x="44486" y="91439"/>
                  </a:lnTo>
                  <a:lnTo>
                    <a:pt x="44816" y="91439"/>
                  </a:lnTo>
                  <a:lnTo>
                    <a:pt x="44791" y="90169"/>
                  </a:lnTo>
                  <a:close/>
                </a:path>
                <a:path w="259079" h="234950">
                  <a:moveTo>
                    <a:pt x="130897" y="88899"/>
                  </a:moveTo>
                  <a:lnTo>
                    <a:pt x="112723" y="88899"/>
                  </a:lnTo>
                  <a:lnTo>
                    <a:pt x="112634" y="90169"/>
                  </a:lnTo>
                  <a:lnTo>
                    <a:pt x="113739" y="90169"/>
                  </a:lnTo>
                  <a:lnTo>
                    <a:pt x="113790" y="91439"/>
                  </a:lnTo>
                  <a:lnTo>
                    <a:pt x="130783" y="91439"/>
                  </a:lnTo>
                  <a:lnTo>
                    <a:pt x="130897" y="88899"/>
                  </a:lnTo>
                  <a:close/>
                </a:path>
                <a:path w="259079" h="234950">
                  <a:moveTo>
                    <a:pt x="151992" y="90169"/>
                  </a:moveTo>
                  <a:lnTo>
                    <a:pt x="152055" y="91439"/>
                  </a:lnTo>
                  <a:lnTo>
                    <a:pt x="152423" y="91439"/>
                  </a:lnTo>
                  <a:lnTo>
                    <a:pt x="151992" y="90169"/>
                  </a:lnTo>
                  <a:close/>
                </a:path>
                <a:path w="259079" h="234950">
                  <a:moveTo>
                    <a:pt x="155979" y="90169"/>
                  </a:moveTo>
                  <a:lnTo>
                    <a:pt x="152449" y="90169"/>
                  </a:lnTo>
                  <a:lnTo>
                    <a:pt x="152792" y="91439"/>
                  </a:lnTo>
                  <a:lnTo>
                    <a:pt x="155725" y="91439"/>
                  </a:lnTo>
                  <a:lnTo>
                    <a:pt x="155979" y="90169"/>
                  </a:lnTo>
                  <a:close/>
                </a:path>
                <a:path w="259079" h="234950">
                  <a:moveTo>
                    <a:pt x="156373" y="90169"/>
                  </a:moveTo>
                  <a:lnTo>
                    <a:pt x="156246" y="90169"/>
                  </a:lnTo>
                  <a:lnTo>
                    <a:pt x="155929" y="91439"/>
                  </a:lnTo>
                  <a:lnTo>
                    <a:pt x="156208" y="91439"/>
                  </a:lnTo>
                  <a:lnTo>
                    <a:pt x="156373" y="90169"/>
                  </a:lnTo>
                  <a:close/>
                </a:path>
                <a:path w="259079" h="234950">
                  <a:moveTo>
                    <a:pt x="172388" y="90169"/>
                  </a:moveTo>
                  <a:lnTo>
                    <a:pt x="159497" y="90169"/>
                  </a:lnTo>
                  <a:lnTo>
                    <a:pt x="159777" y="91439"/>
                  </a:lnTo>
                  <a:lnTo>
                    <a:pt x="172375" y="91439"/>
                  </a:lnTo>
                  <a:lnTo>
                    <a:pt x="172388" y="90169"/>
                  </a:lnTo>
                  <a:close/>
                </a:path>
                <a:path w="259079" h="234950">
                  <a:moveTo>
                    <a:pt x="10133" y="88899"/>
                  </a:moveTo>
                  <a:lnTo>
                    <a:pt x="10006" y="90169"/>
                  </a:lnTo>
                  <a:lnTo>
                    <a:pt x="10196" y="90169"/>
                  </a:lnTo>
                  <a:lnTo>
                    <a:pt x="10133" y="88899"/>
                  </a:lnTo>
                  <a:close/>
                </a:path>
                <a:path w="259079" h="234950">
                  <a:moveTo>
                    <a:pt x="10221" y="88899"/>
                  </a:moveTo>
                  <a:lnTo>
                    <a:pt x="10209" y="90169"/>
                  </a:lnTo>
                  <a:lnTo>
                    <a:pt x="10221" y="88899"/>
                  </a:lnTo>
                  <a:close/>
                </a:path>
                <a:path w="259079" h="234950">
                  <a:moveTo>
                    <a:pt x="10475" y="88899"/>
                  </a:moveTo>
                  <a:lnTo>
                    <a:pt x="10348" y="90169"/>
                  </a:lnTo>
                  <a:lnTo>
                    <a:pt x="10488" y="90169"/>
                  </a:lnTo>
                  <a:lnTo>
                    <a:pt x="10475" y="88899"/>
                  </a:lnTo>
                  <a:close/>
                </a:path>
                <a:path w="259079" h="234950">
                  <a:moveTo>
                    <a:pt x="12190" y="88899"/>
                  </a:moveTo>
                  <a:lnTo>
                    <a:pt x="11949" y="90169"/>
                  </a:lnTo>
                  <a:lnTo>
                    <a:pt x="12126" y="90169"/>
                  </a:lnTo>
                  <a:lnTo>
                    <a:pt x="12190" y="88899"/>
                  </a:lnTo>
                  <a:close/>
                </a:path>
                <a:path w="259079" h="234950">
                  <a:moveTo>
                    <a:pt x="12863" y="88899"/>
                  </a:moveTo>
                  <a:lnTo>
                    <a:pt x="12190" y="88899"/>
                  </a:lnTo>
                  <a:lnTo>
                    <a:pt x="12126" y="90169"/>
                  </a:lnTo>
                  <a:lnTo>
                    <a:pt x="12584" y="90169"/>
                  </a:lnTo>
                  <a:lnTo>
                    <a:pt x="12863" y="88899"/>
                  </a:lnTo>
                  <a:close/>
                </a:path>
                <a:path w="259079" h="234950">
                  <a:moveTo>
                    <a:pt x="12888" y="88899"/>
                  </a:moveTo>
                  <a:lnTo>
                    <a:pt x="12584" y="90169"/>
                  </a:lnTo>
                  <a:lnTo>
                    <a:pt x="12863" y="90169"/>
                  </a:lnTo>
                  <a:lnTo>
                    <a:pt x="12888" y="88899"/>
                  </a:lnTo>
                  <a:close/>
                </a:path>
                <a:path w="259079" h="234950">
                  <a:moveTo>
                    <a:pt x="13193" y="88899"/>
                  </a:moveTo>
                  <a:lnTo>
                    <a:pt x="12965" y="90169"/>
                  </a:lnTo>
                  <a:lnTo>
                    <a:pt x="13257" y="90169"/>
                  </a:lnTo>
                  <a:lnTo>
                    <a:pt x="13193" y="88899"/>
                  </a:lnTo>
                  <a:close/>
                </a:path>
                <a:path w="259079" h="234950">
                  <a:moveTo>
                    <a:pt x="14870" y="88899"/>
                  </a:moveTo>
                  <a:lnTo>
                    <a:pt x="14743" y="90169"/>
                  </a:lnTo>
                  <a:lnTo>
                    <a:pt x="14933" y="90169"/>
                  </a:lnTo>
                  <a:lnTo>
                    <a:pt x="14870" y="88899"/>
                  </a:lnTo>
                  <a:close/>
                </a:path>
                <a:path w="259079" h="234950">
                  <a:moveTo>
                    <a:pt x="17410" y="88899"/>
                  </a:moveTo>
                  <a:lnTo>
                    <a:pt x="17130" y="88899"/>
                  </a:lnTo>
                  <a:lnTo>
                    <a:pt x="17333" y="90169"/>
                  </a:lnTo>
                  <a:lnTo>
                    <a:pt x="17410" y="88899"/>
                  </a:lnTo>
                  <a:close/>
                </a:path>
                <a:path w="259079" h="234950">
                  <a:moveTo>
                    <a:pt x="39406" y="88899"/>
                  </a:moveTo>
                  <a:lnTo>
                    <a:pt x="32802" y="88899"/>
                  </a:lnTo>
                  <a:lnTo>
                    <a:pt x="32256" y="90169"/>
                  </a:lnTo>
                  <a:lnTo>
                    <a:pt x="39355" y="90169"/>
                  </a:lnTo>
                  <a:lnTo>
                    <a:pt x="39406" y="88899"/>
                  </a:lnTo>
                  <a:close/>
                </a:path>
                <a:path w="259079" h="234950">
                  <a:moveTo>
                    <a:pt x="40410" y="88952"/>
                  </a:moveTo>
                  <a:lnTo>
                    <a:pt x="40143" y="90169"/>
                  </a:lnTo>
                  <a:lnTo>
                    <a:pt x="40435" y="90169"/>
                  </a:lnTo>
                  <a:lnTo>
                    <a:pt x="40410" y="88952"/>
                  </a:lnTo>
                  <a:close/>
                </a:path>
                <a:path w="259079" h="234950">
                  <a:moveTo>
                    <a:pt x="44600" y="88899"/>
                  </a:moveTo>
                  <a:lnTo>
                    <a:pt x="44410" y="88899"/>
                  </a:lnTo>
                  <a:lnTo>
                    <a:pt x="44194" y="90169"/>
                  </a:lnTo>
                  <a:lnTo>
                    <a:pt x="44575" y="90169"/>
                  </a:lnTo>
                  <a:lnTo>
                    <a:pt x="44600" y="88899"/>
                  </a:lnTo>
                  <a:close/>
                </a:path>
                <a:path w="259079" h="234950">
                  <a:moveTo>
                    <a:pt x="49414" y="88899"/>
                  </a:moveTo>
                  <a:lnTo>
                    <a:pt x="49287" y="88899"/>
                  </a:lnTo>
                  <a:lnTo>
                    <a:pt x="49350" y="90169"/>
                  </a:lnTo>
                  <a:lnTo>
                    <a:pt x="49414" y="88899"/>
                  </a:lnTo>
                  <a:close/>
                </a:path>
                <a:path w="259079" h="234950">
                  <a:moveTo>
                    <a:pt x="50747" y="88899"/>
                  </a:moveTo>
                  <a:lnTo>
                    <a:pt x="49795" y="88899"/>
                  </a:lnTo>
                  <a:lnTo>
                    <a:pt x="49795" y="90169"/>
                  </a:lnTo>
                  <a:lnTo>
                    <a:pt x="50544" y="90169"/>
                  </a:lnTo>
                  <a:lnTo>
                    <a:pt x="50747" y="88899"/>
                  </a:lnTo>
                  <a:close/>
                </a:path>
                <a:path w="259079" h="234950">
                  <a:moveTo>
                    <a:pt x="52500" y="88899"/>
                  </a:moveTo>
                  <a:lnTo>
                    <a:pt x="51890" y="88899"/>
                  </a:lnTo>
                  <a:lnTo>
                    <a:pt x="51877" y="90169"/>
                  </a:lnTo>
                  <a:lnTo>
                    <a:pt x="52246" y="90169"/>
                  </a:lnTo>
                  <a:lnTo>
                    <a:pt x="52500" y="88899"/>
                  </a:lnTo>
                  <a:close/>
                </a:path>
                <a:path w="259079" h="234950">
                  <a:moveTo>
                    <a:pt x="53376" y="88899"/>
                  </a:moveTo>
                  <a:lnTo>
                    <a:pt x="52563" y="88899"/>
                  </a:lnTo>
                  <a:lnTo>
                    <a:pt x="52525" y="90169"/>
                  </a:lnTo>
                  <a:lnTo>
                    <a:pt x="53287" y="90169"/>
                  </a:lnTo>
                  <a:lnTo>
                    <a:pt x="53376" y="88899"/>
                  </a:lnTo>
                  <a:close/>
                </a:path>
                <a:path w="259079" h="234950">
                  <a:moveTo>
                    <a:pt x="152080" y="88899"/>
                  </a:moveTo>
                  <a:lnTo>
                    <a:pt x="151890" y="88899"/>
                  </a:lnTo>
                  <a:lnTo>
                    <a:pt x="151966" y="90169"/>
                  </a:lnTo>
                  <a:lnTo>
                    <a:pt x="152271" y="90169"/>
                  </a:lnTo>
                  <a:lnTo>
                    <a:pt x="152080" y="88899"/>
                  </a:lnTo>
                  <a:close/>
                </a:path>
                <a:path w="259079" h="234950">
                  <a:moveTo>
                    <a:pt x="152131" y="88899"/>
                  </a:moveTo>
                  <a:lnTo>
                    <a:pt x="152271" y="90169"/>
                  </a:lnTo>
                  <a:lnTo>
                    <a:pt x="152131" y="88899"/>
                  </a:lnTo>
                  <a:close/>
                </a:path>
                <a:path w="259079" h="234950">
                  <a:moveTo>
                    <a:pt x="158494" y="88899"/>
                  </a:moveTo>
                  <a:lnTo>
                    <a:pt x="152334" y="88899"/>
                  </a:lnTo>
                  <a:lnTo>
                    <a:pt x="152360" y="90169"/>
                  </a:lnTo>
                  <a:lnTo>
                    <a:pt x="158291" y="90169"/>
                  </a:lnTo>
                  <a:lnTo>
                    <a:pt x="158494" y="88899"/>
                  </a:lnTo>
                  <a:close/>
                </a:path>
                <a:path w="259079" h="234950">
                  <a:moveTo>
                    <a:pt x="174483" y="88899"/>
                  </a:moveTo>
                  <a:lnTo>
                    <a:pt x="160716" y="88899"/>
                  </a:lnTo>
                  <a:lnTo>
                    <a:pt x="160348" y="90169"/>
                  </a:lnTo>
                  <a:lnTo>
                    <a:pt x="174267" y="90169"/>
                  </a:lnTo>
                  <a:lnTo>
                    <a:pt x="174483" y="88899"/>
                  </a:lnTo>
                  <a:close/>
                </a:path>
                <a:path w="259079" h="234950">
                  <a:moveTo>
                    <a:pt x="176299" y="88899"/>
                  </a:moveTo>
                  <a:lnTo>
                    <a:pt x="175334" y="88899"/>
                  </a:lnTo>
                  <a:lnTo>
                    <a:pt x="175448" y="90169"/>
                  </a:lnTo>
                  <a:lnTo>
                    <a:pt x="176134" y="90169"/>
                  </a:lnTo>
                  <a:lnTo>
                    <a:pt x="176299" y="88899"/>
                  </a:lnTo>
                  <a:close/>
                </a:path>
                <a:path w="259079" h="234950">
                  <a:moveTo>
                    <a:pt x="33412" y="87629"/>
                  </a:moveTo>
                  <a:lnTo>
                    <a:pt x="16902" y="87629"/>
                  </a:lnTo>
                  <a:lnTo>
                    <a:pt x="16864" y="88899"/>
                  </a:lnTo>
                  <a:lnTo>
                    <a:pt x="33056" y="88899"/>
                  </a:lnTo>
                  <a:lnTo>
                    <a:pt x="33412" y="87629"/>
                  </a:lnTo>
                  <a:close/>
                </a:path>
                <a:path w="259079" h="234950">
                  <a:moveTo>
                    <a:pt x="39673" y="86359"/>
                  </a:moveTo>
                  <a:lnTo>
                    <a:pt x="34796" y="86359"/>
                  </a:lnTo>
                  <a:lnTo>
                    <a:pt x="34593" y="87629"/>
                  </a:lnTo>
                  <a:lnTo>
                    <a:pt x="33894" y="87629"/>
                  </a:lnTo>
                  <a:lnTo>
                    <a:pt x="33640" y="88899"/>
                  </a:lnTo>
                  <a:lnTo>
                    <a:pt x="39419" y="88899"/>
                  </a:lnTo>
                  <a:lnTo>
                    <a:pt x="39584" y="87629"/>
                  </a:lnTo>
                  <a:lnTo>
                    <a:pt x="39673" y="86359"/>
                  </a:lnTo>
                  <a:close/>
                </a:path>
                <a:path w="259079" h="234950">
                  <a:moveTo>
                    <a:pt x="42111" y="83819"/>
                  </a:moveTo>
                  <a:lnTo>
                    <a:pt x="41629" y="83819"/>
                  </a:lnTo>
                  <a:lnTo>
                    <a:pt x="41743" y="85089"/>
                  </a:lnTo>
                  <a:lnTo>
                    <a:pt x="41781" y="88899"/>
                  </a:lnTo>
                  <a:lnTo>
                    <a:pt x="41908" y="88899"/>
                  </a:lnTo>
                  <a:lnTo>
                    <a:pt x="42111" y="83819"/>
                  </a:lnTo>
                  <a:close/>
                </a:path>
                <a:path w="259079" h="234950">
                  <a:moveTo>
                    <a:pt x="46569" y="86359"/>
                  </a:moveTo>
                  <a:lnTo>
                    <a:pt x="45362" y="86359"/>
                  </a:lnTo>
                  <a:lnTo>
                    <a:pt x="45362" y="88899"/>
                  </a:lnTo>
                  <a:lnTo>
                    <a:pt x="45934" y="88899"/>
                  </a:lnTo>
                  <a:lnTo>
                    <a:pt x="45870" y="87629"/>
                  </a:lnTo>
                  <a:lnTo>
                    <a:pt x="46442" y="87629"/>
                  </a:lnTo>
                  <a:lnTo>
                    <a:pt x="46569" y="86359"/>
                  </a:lnTo>
                  <a:close/>
                </a:path>
                <a:path w="259079" h="234950">
                  <a:moveTo>
                    <a:pt x="46442" y="87629"/>
                  </a:moveTo>
                  <a:lnTo>
                    <a:pt x="45870" y="87629"/>
                  </a:lnTo>
                  <a:lnTo>
                    <a:pt x="45934" y="88899"/>
                  </a:lnTo>
                  <a:lnTo>
                    <a:pt x="46315" y="88899"/>
                  </a:lnTo>
                  <a:lnTo>
                    <a:pt x="46442" y="87629"/>
                  </a:lnTo>
                  <a:close/>
                </a:path>
                <a:path w="259079" h="234950">
                  <a:moveTo>
                    <a:pt x="47013" y="87629"/>
                  </a:moveTo>
                  <a:lnTo>
                    <a:pt x="46442" y="87629"/>
                  </a:lnTo>
                  <a:lnTo>
                    <a:pt x="46315" y="88899"/>
                  </a:lnTo>
                  <a:lnTo>
                    <a:pt x="46810" y="88899"/>
                  </a:lnTo>
                  <a:lnTo>
                    <a:pt x="47013" y="87629"/>
                  </a:lnTo>
                  <a:close/>
                </a:path>
                <a:path w="259079" h="234950">
                  <a:moveTo>
                    <a:pt x="49363" y="87629"/>
                  </a:moveTo>
                  <a:lnTo>
                    <a:pt x="47547" y="87629"/>
                  </a:lnTo>
                  <a:lnTo>
                    <a:pt x="47801" y="88899"/>
                  </a:lnTo>
                  <a:lnTo>
                    <a:pt x="49210" y="88899"/>
                  </a:lnTo>
                  <a:lnTo>
                    <a:pt x="49363" y="87629"/>
                  </a:lnTo>
                  <a:close/>
                </a:path>
                <a:path w="259079" h="234950">
                  <a:moveTo>
                    <a:pt x="50480" y="87629"/>
                  </a:moveTo>
                  <a:lnTo>
                    <a:pt x="49922" y="87629"/>
                  </a:lnTo>
                  <a:lnTo>
                    <a:pt x="49896" y="88899"/>
                  </a:lnTo>
                  <a:lnTo>
                    <a:pt x="50455" y="88899"/>
                  </a:lnTo>
                  <a:lnTo>
                    <a:pt x="50480" y="87629"/>
                  </a:lnTo>
                  <a:close/>
                </a:path>
                <a:path w="259079" h="234950">
                  <a:moveTo>
                    <a:pt x="50823" y="87629"/>
                  </a:moveTo>
                  <a:lnTo>
                    <a:pt x="50480" y="87629"/>
                  </a:lnTo>
                  <a:lnTo>
                    <a:pt x="50684" y="88899"/>
                  </a:lnTo>
                  <a:lnTo>
                    <a:pt x="50823" y="87629"/>
                  </a:lnTo>
                  <a:close/>
                </a:path>
                <a:path w="259079" h="234950">
                  <a:moveTo>
                    <a:pt x="51166" y="87629"/>
                  </a:moveTo>
                  <a:lnTo>
                    <a:pt x="50823" y="87629"/>
                  </a:lnTo>
                  <a:lnTo>
                    <a:pt x="50874" y="88899"/>
                  </a:lnTo>
                  <a:lnTo>
                    <a:pt x="51166" y="87629"/>
                  </a:lnTo>
                  <a:close/>
                </a:path>
                <a:path w="259079" h="234950">
                  <a:moveTo>
                    <a:pt x="51801" y="87629"/>
                  </a:moveTo>
                  <a:lnTo>
                    <a:pt x="51166" y="87629"/>
                  </a:lnTo>
                  <a:lnTo>
                    <a:pt x="51065" y="88899"/>
                  </a:lnTo>
                  <a:lnTo>
                    <a:pt x="51611" y="88899"/>
                  </a:lnTo>
                  <a:lnTo>
                    <a:pt x="51801" y="87629"/>
                  </a:lnTo>
                  <a:close/>
                </a:path>
                <a:path w="259079" h="234950">
                  <a:moveTo>
                    <a:pt x="52144" y="86359"/>
                  </a:moveTo>
                  <a:lnTo>
                    <a:pt x="46709" y="86359"/>
                  </a:lnTo>
                  <a:lnTo>
                    <a:pt x="46582" y="87629"/>
                  </a:lnTo>
                  <a:lnTo>
                    <a:pt x="52093" y="87629"/>
                  </a:lnTo>
                  <a:lnTo>
                    <a:pt x="52220" y="88899"/>
                  </a:lnTo>
                  <a:lnTo>
                    <a:pt x="52144" y="86359"/>
                  </a:lnTo>
                  <a:close/>
                </a:path>
                <a:path w="259079" h="234950">
                  <a:moveTo>
                    <a:pt x="52326" y="88355"/>
                  </a:moveTo>
                  <a:lnTo>
                    <a:pt x="52309" y="88899"/>
                  </a:lnTo>
                  <a:lnTo>
                    <a:pt x="52326" y="88355"/>
                  </a:lnTo>
                  <a:close/>
                </a:path>
                <a:path w="259079" h="234950">
                  <a:moveTo>
                    <a:pt x="53059" y="87629"/>
                  </a:moveTo>
                  <a:lnTo>
                    <a:pt x="52538" y="87629"/>
                  </a:lnTo>
                  <a:lnTo>
                    <a:pt x="52462" y="88899"/>
                  </a:lnTo>
                  <a:lnTo>
                    <a:pt x="53033" y="88899"/>
                  </a:lnTo>
                  <a:lnTo>
                    <a:pt x="53059" y="87629"/>
                  </a:lnTo>
                  <a:close/>
                </a:path>
                <a:path w="259079" h="234950">
                  <a:moveTo>
                    <a:pt x="53452" y="87629"/>
                  </a:moveTo>
                  <a:lnTo>
                    <a:pt x="53389" y="88899"/>
                  </a:lnTo>
                  <a:lnTo>
                    <a:pt x="53452" y="87629"/>
                  </a:lnTo>
                  <a:close/>
                </a:path>
                <a:path w="259079" h="234950">
                  <a:moveTo>
                    <a:pt x="53579" y="87629"/>
                  </a:moveTo>
                  <a:lnTo>
                    <a:pt x="53541" y="88899"/>
                  </a:lnTo>
                  <a:lnTo>
                    <a:pt x="53579" y="87629"/>
                  </a:lnTo>
                  <a:close/>
                </a:path>
                <a:path w="259079" h="234950">
                  <a:moveTo>
                    <a:pt x="111936" y="86359"/>
                  </a:moveTo>
                  <a:lnTo>
                    <a:pt x="110056" y="86359"/>
                  </a:lnTo>
                  <a:lnTo>
                    <a:pt x="110132" y="87629"/>
                  </a:lnTo>
                  <a:lnTo>
                    <a:pt x="111263" y="87629"/>
                  </a:lnTo>
                  <a:lnTo>
                    <a:pt x="111313" y="88899"/>
                  </a:lnTo>
                  <a:lnTo>
                    <a:pt x="112215" y="88899"/>
                  </a:lnTo>
                  <a:lnTo>
                    <a:pt x="111936" y="86359"/>
                  </a:lnTo>
                  <a:close/>
                </a:path>
                <a:path w="259079" h="234950">
                  <a:moveTo>
                    <a:pt x="52347" y="87629"/>
                  </a:moveTo>
                  <a:lnTo>
                    <a:pt x="52326" y="88355"/>
                  </a:lnTo>
                  <a:lnTo>
                    <a:pt x="52347" y="87629"/>
                  </a:lnTo>
                  <a:close/>
                </a:path>
                <a:path w="259079" h="234950">
                  <a:moveTo>
                    <a:pt x="12558" y="86359"/>
                  </a:moveTo>
                  <a:lnTo>
                    <a:pt x="12380" y="86359"/>
                  </a:lnTo>
                  <a:lnTo>
                    <a:pt x="12330" y="87629"/>
                  </a:lnTo>
                  <a:lnTo>
                    <a:pt x="12558" y="86359"/>
                  </a:lnTo>
                  <a:close/>
                </a:path>
                <a:path w="259079" h="234950">
                  <a:moveTo>
                    <a:pt x="16673" y="85089"/>
                  </a:moveTo>
                  <a:lnTo>
                    <a:pt x="14768" y="85089"/>
                  </a:lnTo>
                  <a:lnTo>
                    <a:pt x="14857" y="86359"/>
                  </a:lnTo>
                  <a:lnTo>
                    <a:pt x="15505" y="86359"/>
                  </a:lnTo>
                  <a:lnTo>
                    <a:pt x="15594" y="87629"/>
                  </a:lnTo>
                  <a:lnTo>
                    <a:pt x="16483" y="87629"/>
                  </a:lnTo>
                  <a:lnTo>
                    <a:pt x="16673" y="85089"/>
                  </a:lnTo>
                  <a:close/>
                </a:path>
                <a:path w="259079" h="234950">
                  <a:moveTo>
                    <a:pt x="32624" y="85089"/>
                  </a:moveTo>
                  <a:lnTo>
                    <a:pt x="16914" y="85089"/>
                  </a:lnTo>
                  <a:lnTo>
                    <a:pt x="17054" y="87629"/>
                  </a:lnTo>
                  <a:lnTo>
                    <a:pt x="33234" y="87629"/>
                  </a:lnTo>
                  <a:lnTo>
                    <a:pt x="33144" y="87065"/>
                  </a:lnTo>
                  <a:lnTo>
                    <a:pt x="32967" y="86359"/>
                  </a:lnTo>
                  <a:lnTo>
                    <a:pt x="32434" y="86359"/>
                  </a:lnTo>
                  <a:lnTo>
                    <a:pt x="32624" y="85089"/>
                  </a:lnTo>
                  <a:close/>
                </a:path>
                <a:path w="259079" h="234950">
                  <a:moveTo>
                    <a:pt x="35113" y="85089"/>
                  </a:moveTo>
                  <a:lnTo>
                    <a:pt x="32827" y="85089"/>
                  </a:lnTo>
                  <a:lnTo>
                    <a:pt x="33144" y="87065"/>
                  </a:lnTo>
                  <a:lnTo>
                    <a:pt x="33285" y="87629"/>
                  </a:lnTo>
                  <a:lnTo>
                    <a:pt x="33932" y="87629"/>
                  </a:lnTo>
                  <a:lnTo>
                    <a:pt x="34136" y="86359"/>
                  </a:lnTo>
                  <a:lnTo>
                    <a:pt x="35012" y="86359"/>
                  </a:lnTo>
                  <a:lnTo>
                    <a:pt x="35113" y="85089"/>
                  </a:lnTo>
                  <a:close/>
                </a:path>
                <a:path w="259079" h="234950">
                  <a:moveTo>
                    <a:pt x="52893" y="86359"/>
                  </a:moveTo>
                  <a:lnTo>
                    <a:pt x="52385" y="86359"/>
                  </a:lnTo>
                  <a:lnTo>
                    <a:pt x="52347" y="87629"/>
                  </a:lnTo>
                  <a:lnTo>
                    <a:pt x="52766" y="87629"/>
                  </a:lnTo>
                  <a:lnTo>
                    <a:pt x="52893" y="86359"/>
                  </a:lnTo>
                  <a:close/>
                </a:path>
                <a:path w="259079" h="234950">
                  <a:moveTo>
                    <a:pt x="32827" y="85089"/>
                  </a:moveTo>
                  <a:lnTo>
                    <a:pt x="32624" y="85089"/>
                  </a:lnTo>
                  <a:lnTo>
                    <a:pt x="32434" y="86359"/>
                  </a:lnTo>
                  <a:lnTo>
                    <a:pt x="32967" y="86359"/>
                  </a:lnTo>
                  <a:lnTo>
                    <a:pt x="33144" y="87065"/>
                  </a:lnTo>
                  <a:lnTo>
                    <a:pt x="32827" y="85089"/>
                  </a:lnTo>
                  <a:close/>
                </a:path>
                <a:path w="259079" h="234950">
                  <a:moveTo>
                    <a:pt x="39749" y="85089"/>
                  </a:moveTo>
                  <a:lnTo>
                    <a:pt x="37374" y="85089"/>
                  </a:lnTo>
                  <a:lnTo>
                    <a:pt x="36777" y="86359"/>
                  </a:lnTo>
                  <a:lnTo>
                    <a:pt x="40105" y="86359"/>
                  </a:lnTo>
                  <a:lnTo>
                    <a:pt x="39749" y="85089"/>
                  </a:lnTo>
                  <a:close/>
                </a:path>
                <a:path w="259079" h="234950">
                  <a:moveTo>
                    <a:pt x="47191" y="85089"/>
                  </a:moveTo>
                  <a:lnTo>
                    <a:pt x="46937" y="85089"/>
                  </a:lnTo>
                  <a:lnTo>
                    <a:pt x="46836" y="86359"/>
                  </a:lnTo>
                  <a:lnTo>
                    <a:pt x="47356" y="86359"/>
                  </a:lnTo>
                  <a:lnTo>
                    <a:pt x="47191" y="85089"/>
                  </a:lnTo>
                  <a:close/>
                </a:path>
                <a:path w="259079" h="234950">
                  <a:moveTo>
                    <a:pt x="52576" y="85089"/>
                  </a:moveTo>
                  <a:lnTo>
                    <a:pt x="47293" y="85089"/>
                  </a:lnTo>
                  <a:lnTo>
                    <a:pt x="47369" y="86359"/>
                  </a:lnTo>
                  <a:lnTo>
                    <a:pt x="52297" y="86359"/>
                  </a:lnTo>
                  <a:lnTo>
                    <a:pt x="52576" y="85089"/>
                  </a:lnTo>
                  <a:close/>
                </a:path>
                <a:path w="259079" h="234950">
                  <a:moveTo>
                    <a:pt x="41235" y="83819"/>
                  </a:moveTo>
                  <a:lnTo>
                    <a:pt x="39901" y="83819"/>
                  </a:lnTo>
                  <a:lnTo>
                    <a:pt x="40549" y="85089"/>
                  </a:lnTo>
                  <a:lnTo>
                    <a:pt x="41667" y="85089"/>
                  </a:lnTo>
                  <a:lnTo>
                    <a:pt x="41660" y="84884"/>
                  </a:lnTo>
                  <a:lnTo>
                    <a:pt x="41235" y="83819"/>
                  </a:lnTo>
                  <a:close/>
                </a:path>
                <a:path w="259079" h="234950">
                  <a:moveTo>
                    <a:pt x="41660" y="84884"/>
                  </a:moveTo>
                  <a:lnTo>
                    <a:pt x="41667" y="85089"/>
                  </a:lnTo>
                  <a:lnTo>
                    <a:pt x="41660" y="84884"/>
                  </a:lnTo>
                  <a:close/>
                </a:path>
                <a:path w="259079" h="234950">
                  <a:moveTo>
                    <a:pt x="49299" y="82549"/>
                  </a:moveTo>
                  <a:lnTo>
                    <a:pt x="48029" y="82549"/>
                  </a:lnTo>
                  <a:lnTo>
                    <a:pt x="47496" y="85089"/>
                  </a:lnTo>
                  <a:lnTo>
                    <a:pt x="48804" y="85089"/>
                  </a:lnTo>
                  <a:lnTo>
                    <a:pt x="48753" y="83819"/>
                  </a:lnTo>
                  <a:lnTo>
                    <a:pt x="49210" y="83819"/>
                  </a:lnTo>
                  <a:lnTo>
                    <a:pt x="49299" y="82549"/>
                  </a:lnTo>
                  <a:close/>
                </a:path>
                <a:path w="259079" h="234950">
                  <a:moveTo>
                    <a:pt x="50074" y="83819"/>
                  </a:moveTo>
                  <a:lnTo>
                    <a:pt x="49160" y="83819"/>
                  </a:lnTo>
                  <a:lnTo>
                    <a:pt x="48855" y="85089"/>
                  </a:lnTo>
                  <a:lnTo>
                    <a:pt x="49693" y="85089"/>
                  </a:lnTo>
                  <a:lnTo>
                    <a:pt x="50074" y="83819"/>
                  </a:lnTo>
                  <a:close/>
                </a:path>
                <a:path w="259079" h="234950">
                  <a:moveTo>
                    <a:pt x="51776" y="83819"/>
                  </a:moveTo>
                  <a:lnTo>
                    <a:pt x="51750" y="85089"/>
                  </a:lnTo>
                  <a:lnTo>
                    <a:pt x="51776" y="83819"/>
                  </a:lnTo>
                  <a:close/>
                </a:path>
                <a:path w="259079" h="234950">
                  <a:moveTo>
                    <a:pt x="51966" y="83819"/>
                  </a:moveTo>
                  <a:lnTo>
                    <a:pt x="51839" y="85089"/>
                  </a:lnTo>
                  <a:lnTo>
                    <a:pt x="52055" y="85089"/>
                  </a:lnTo>
                  <a:lnTo>
                    <a:pt x="51966" y="83819"/>
                  </a:lnTo>
                  <a:close/>
                </a:path>
                <a:path w="259079" h="234950">
                  <a:moveTo>
                    <a:pt x="116034" y="83819"/>
                  </a:moveTo>
                  <a:lnTo>
                    <a:pt x="115797" y="83819"/>
                  </a:lnTo>
                  <a:lnTo>
                    <a:pt x="115289" y="85089"/>
                  </a:lnTo>
                  <a:lnTo>
                    <a:pt x="116114" y="85089"/>
                  </a:lnTo>
                  <a:lnTo>
                    <a:pt x="116034" y="83819"/>
                  </a:lnTo>
                  <a:close/>
                </a:path>
                <a:path w="259079" h="234950">
                  <a:moveTo>
                    <a:pt x="109891" y="82549"/>
                  </a:moveTo>
                  <a:lnTo>
                    <a:pt x="109294" y="82549"/>
                  </a:lnTo>
                  <a:lnTo>
                    <a:pt x="109078" y="83819"/>
                  </a:lnTo>
                  <a:lnTo>
                    <a:pt x="109815" y="83819"/>
                  </a:lnTo>
                  <a:lnTo>
                    <a:pt x="109891" y="82549"/>
                  </a:lnTo>
                  <a:close/>
                </a:path>
                <a:path w="259079" h="234950">
                  <a:moveTo>
                    <a:pt x="115873" y="81279"/>
                  </a:moveTo>
                  <a:lnTo>
                    <a:pt x="110590" y="81279"/>
                  </a:lnTo>
                  <a:lnTo>
                    <a:pt x="110110" y="82450"/>
                  </a:lnTo>
                  <a:lnTo>
                    <a:pt x="110158" y="83819"/>
                  </a:lnTo>
                  <a:lnTo>
                    <a:pt x="110183" y="82549"/>
                  </a:lnTo>
                  <a:lnTo>
                    <a:pt x="115953" y="82549"/>
                  </a:lnTo>
                  <a:lnTo>
                    <a:pt x="115873" y="81279"/>
                  </a:lnTo>
                  <a:close/>
                </a:path>
                <a:path w="259079" h="234950">
                  <a:moveTo>
                    <a:pt x="111009" y="82549"/>
                  </a:moveTo>
                  <a:lnTo>
                    <a:pt x="110183" y="82549"/>
                  </a:lnTo>
                  <a:lnTo>
                    <a:pt x="110285" y="83819"/>
                  </a:lnTo>
                  <a:lnTo>
                    <a:pt x="110894" y="83819"/>
                  </a:lnTo>
                  <a:lnTo>
                    <a:pt x="111009" y="82549"/>
                  </a:lnTo>
                  <a:close/>
                </a:path>
                <a:path w="259079" h="234950">
                  <a:moveTo>
                    <a:pt x="116502" y="81848"/>
                  </a:moveTo>
                  <a:lnTo>
                    <a:pt x="116292" y="82549"/>
                  </a:lnTo>
                  <a:lnTo>
                    <a:pt x="115953" y="82549"/>
                  </a:lnTo>
                  <a:lnTo>
                    <a:pt x="116034" y="83819"/>
                  </a:lnTo>
                  <a:lnTo>
                    <a:pt x="116351" y="83819"/>
                  </a:lnTo>
                  <a:lnTo>
                    <a:pt x="116502" y="81848"/>
                  </a:lnTo>
                  <a:close/>
                </a:path>
                <a:path w="259079" h="234950">
                  <a:moveTo>
                    <a:pt x="46670" y="81279"/>
                  </a:moveTo>
                  <a:lnTo>
                    <a:pt x="22071" y="81279"/>
                  </a:lnTo>
                  <a:lnTo>
                    <a:pt x="22375" y="82549"/>
                  </a:lnTo>
                  <a:lnTo>
                    <a:pt x="46175" y="82549"/>
                  </a:lnTo>
                  <a:lnTo>
                    <a:pt x="46670" y="81279"/>
                  </a:lnTo>
                  <a:close/>
                </a:path>
                <a:path w="259079" h="234950">
                  <a:moveTo>
                    <a:pt x="48296" y="81279"/>
                  </a:moveTo>
                  <a:lnTo>
                    <a:pt x="48156" y="82549"/>
                  </a:lnTo>
                  <a:lnTo>
                    <a:pt x="48372" y="82549"/>
                  </a:lnTo>
                  <a:lnTo>
                    <a:pt x="48296" y="81279"/>
                  </a:lnTo>
                  <a:close/>
                </a:path>
                <a:path w="259079" h="234950">
                  <a:moveTo>
                    <a:pt x="53617" y="81279"/>
                  </a:moveTo>
                  <a:lnTo>
                    <a:pt x="48779" y="81279"/>
                  </a:lnTo>
                  <a:lnTo>
                    <a:pt x="48601" y="82549"/>
                  </a:lnTo>
                  <a:lnTo>
                    <a:pt x="49972" y="82549"/>
                  </a:lnTo>
                  <a:lnTo>
                    <a:pt x="53617" y="81279"/>
                  </a:lnTo>
                  <a:close/>
                </a:path>
                <a:path w="259079" h="234950">
                  <a:moveTo>
                    <a:pt x="110069" y="81279"/>
                  </a:moveTo>
                  <a:lnTo>
                    <a:pt x="109891" y="82549"/>
                  </a:lnTo>
                  <a:lnTo>
                    <a:pt x="110069" y="82549"/>
                  </a:lnTo>
                  <a:lnTo>
                    <a:pt x="110069" y="81279"/>
                  </a:lnTo>
                  <a:close/>
                </a:path>
                <a:path w="259079" h="234950">
                  <a:moveTo>
                    <a:pt x="116673" y="81279"/>
                  </a:moveTo>
                  <a:lnTo>
                    <a:pt x="116502" y="81848"/>
                  </a:lnTo>
                  <a:lnTo>
                    <a:pt x="116673" y="81279"/>
                  </a:lnTo>
                  <a:close/>
                </a:path>
                <a:path w="259079" h="234950">
                  <a:moveTo>
                    <a:pt x="49420" y="77469"/>
                  </a:moveTo>
                  <a:lnTo>
                    <a:pt x="22921" y="77469"/>
                  </a:lnTo>
                  <a:lnTo>
                    <a:pt x="23023" y="78739"/>
                  </a:lnTo>
                  <a:lnTo>
                    <a:pt x="23429" y="78739"/>
                  </a:lnTo>
                  <a:lnTo>
                    <a:pt x="23480" y="80009"/>
                  </a:lnTo>
                  <a:lnTo>
                    <a:pt x="22934" y="80009"/>
                  </a:lnTo>
                  <a:lnTo>
                    <a:pt x="23175" y="81279"/>
                  </a:lnTo>
                  <a:lnTo>
                    <a:pt x="49096" y="81279"/>
                  </a:lnTo>
                  <a:lnTo>
                    <a:pt x="49384" y="80129"/>
                  </a:lnTo>
                  <a:lnTo>
                    <a:pt x="49420" y="77469"/>
                  </a:lnTo>
                  <a:close/>
                </a:path>
                <a:path w="259079" h="234950">
                  <a:moveTo>
                    <a:pt x="49738" y="80009"/>
                  </a:moveTo>
                  <a:lnTo>
                    <a:pt x="49414" y="80009"/>
                  </a:lnTo>
                  <a:lnTo>
                    <a:pt x="49401" y="81279"/>
                  </a:lnTo>
                  <a:lnTo>
                    <a:pt x="49553" y="81279"/>
                  </a:lnTo>
                  <a:lnTo>
                    <a:pt x="49738" y="80009"/>
                  </a:lnTo>
                  <a:close/>
                </a:path>
                <a:path w="259079" h="234950">
                  <a:moveTo>
                    <a:pt x="50366" y="80009"/>
                  </a:moveTo>
                  <a:lnTo>
                    <a:pt x="50201" y="81279"/>
                  </a:lnTo>
                  <a:lnTo>
                    <a:pt x="50366" y="80009"/>
                  </a:lnTo>
                  <a:close/>
                </a:path>
                <a:path w="259079" h="234950">
                  <a:moveTo>
                    <a:pt x="104417" y="77469"/>
                  </a:moveTo>
                  <a:lnTo>
                    <a:pt x="104227" y="77469"/>
                  </a:lnTo>
                  <a:lnTo>
                    <a:pt x="104036" y="78739"/>
                  </a:lnTo>
                  <a:lnTo>
                    <a:pt x="103516" y="78739"/>
                  </a:lnTo>
                  <a:lnTo>
                    <a:pt x="103579" y="80009"/>
                  </a:lnTo>
                  <a:lnTo>
                    <a:pt x="103325" y="81279"/>
                  </a:lnTo>
                  <a:lnTo>
                    <a:pt x="104506" y="81279"/>
                  </a:lnTo>
                  <a:lnTo>
                    <a:pt x="104417" y="77469"/>
                  </a:lnTo>
                  <a:close/>
                </a:path>
                <a:path w="259079" h="234950">
                  <a:moveTo>
                    <a:pt x="108024" y="77469"/>
                  </a:moveTo>
                  <a:lnTo>
                    <a:pt x="104582" y="77469"/>
                  </a:lnTo>
                  <a:lnTo>
                    <a:pt x="104544" y="81279"/>
                  </a:lnTo>
                  <a:lnTo>
                    <a:pt x="105268" y="81279"/>
                  </a:lnTo>
                  <a:lnTo>
                    <a:pt x="105332" y="80009"/>
                  </a:lnTo>
                  <a:lnTo>
                    <a:pt x="107605" y="80009"/>
                  </a:lnTo>
                  <a:lnTo>
                    <a:pt x="107669" y="78739"/>
                  </a:lnTo>
                  <a:lnTo>
                    <a:pt x="108037" y="78739"/>
                  </a:lnTo>
                  <a:lnTo>
                    <a:pt x="108024" y="77469"/>
                  </a:lnTo>
                  <a:close/>
                </a:path>
                <a:path w="259079" h="234950">
                  <a:moveTo>
                    <a:pt x="109713" y="80009"/>
                  </a:moveTo>
                  <a:lnTo>
                    <a:pt x="107351" y="80009"/>
                  </a:lnTo>
                  <a:lnTo>
                    <a:pt x="109091" y="81279"/>
                  </a:lnTo>
                  <a:lnTo>
                    <a:pt x="109574" y="81279"/>
                  </a:lnTo>
                  <a:lnTo>
                    <a:pt x="109713" y="80009"/>
                  </a:lnTo>
                  <a:close/>
                </a:path>
                <a:path w="259079" h="234950">
                  <a:moveTo>
                    <a:pt x="112241" y="80009"/>
                  </a:moveTo>
                  <a:lnTo>
                    <a:pt x="109955" y="80009"/>
                  </a:lnTo>
                  <a:lnTo>
                    <a:pt x="110082" y="81279"/>
                  </a:lnTo>
                  <a:lnTo>
                    <a:pt x="111720" y="81279"/>
                  </a:lnTo>
                  <a:lnTo>
                    <a:pt x="112241" y="80009"/>
                  </a:lnTo>
                  <a:close/>
                </a:path>
                <a:path w="259079" h="234950">
                  <a:moveTo>
                    <a:pt x="112241" y="80009"/>
                  </a:moveTo>
                  <a:lnTo>
                    <a:pt x="111720" y="81279"/>
                  </a:lnTo>
                  <a:lnTo>
                    <a:pt x="111872" y="81279"/>
                  </a:lnTo>
                  <a:lnTo>
                    <a:pt x="112241" y="80009"/>
                  </a:lnTo>
                  <a:close/>
                </a:path>
                <a:path w="259079" h="234950">
                  <a:moveTo>
                    <a:pt x="115949" y="80009"/>
                  </a:moveTo>
                  <a:lnTo>
                    <a:pt x="112241" y="80009"/>
                  </a:lnTo>
                  <a:lnTo>
                    <a:pt x="111872" y="81279"/>
                  </a:lnTo>
                  <a:lnTo>
                    <a:pt x="116127" y="81279"/>
                  </a:lnTo>
                  <a:lnTo>
                    <a:pt x="115949" y="80009"/>
                  </a:lnTo>
                  <a:close/>
                </a:path>
                <a:path w="259079" h="234950">
                  <a:moveTo>
                    <a:pt x="119683" y="80009"/>
                  </a:moveTo>
                  <a:lnTo>
                    <a:pt x="119391" y="80009"/>
                  </a:lnTo>
                  <a:lnTo>
                    <a:pt x="119391" y="81279"/>
                  </a:lnTo>
                  <a:lnTo>
                    <a:pt x="119797" y="81279"/>
                  </a:lnTo>
                  <a:lnTo>
                    <a:pt x="119683" y="80009"/>
                  </a:lnTo>
                  <a:close/>
                </a:path>
                <a:path w="259079" h="234950">
                  <a:moveTo>
                    <a:pt x="49680" y="76199"/>
                  </a:moveTo>
                  <a:lnTo>
                    <a:pt x="49477" y="76199"/>
                  </a:lnTo>
                  <a:lnTo>
                    <a:pt x="49384" y="80129"/>
                  </a:lnTo>
                  <a:lnTo>
                    <a:pt x="49738" y="80009"/>
                  </a:lnTo>
                  <a:lnTo>
                    <a:pt x="49731" y="78739"/>
                  </a:lnTo>
                  <a:lnTo>
                    <a:pt x="49871" y="78739"/>
                  </a:lnTo>
                  <a:lnTo>
                    <a:pt x="49807" y="77469"/>
                  </a:lnTo>
                  <a:lnTo>
                    <a:pt x="49680" y="76199"/>
                  </a:lnTo>
                  <a:close/>
                </a:path>
                <a:path w="259079" h="234950">
                  <a:moveTo>
                    <a:pt x="50074" y="78739"/>
                  </a:moveTo>
                  <a:lnTo>
                    <a:pt x="49922" y="78739"/>
                  </a:lnTo>
                  <a:lnTo>
                    <a:pt x="49858" y="80009"/>
                  </a:lnTo>
                  <a:lnTo>
                    <a:pt x="49998" y="80009"/>
                  </a:lnTo>
                  <a:lnTo>
                    <a:pt x="50074" y="78739"/>
                  </a:lnTo>
                  <a:close/>
                </a:path>
                <a:path w="259079" h="234950">
                  <a:moveTo>
                    <a:pt x="119746" y="78739"/>
                  </a:moveTo>
                  <a:lnTo>
                    <a:pt x="110348" y="78739"/>
                  </a:lnTo>
                  <a:lnTo>
                    <a:pt x="110234" y="80009"/>
                  </a:lnTo>
                  <a:lnTo>
                    <a:pt x="117054" y="80009"/>
                  </a:lnTo>
                  <a:lnTo>
                    <a:pt x="119746" y="78739"/>
                  </a:lnTo>
                  <a:close/>
                </a:path>
                <a:path w="259079" h="234950">
                  <a:moveTo>
                    <a:pt x="49922" y="78739"/>
                  </a:moveTo>
                  <a:lnTo>
                    <a:pt x="49731" y="78739"/>
                  </a:lnTo>
                  <a:lnTo>
                    <a:pt x="49809" y="79517"/>
                  </a:lnTo>
                  <a:lnTo>
                    <a:pt x="49922" y="78739"/>
                  </a:lnTo>
                  <a:close/>
                </a:path>
                <a:path w="259079" h="234950">
                  <a:moveTo>
                    <a:pt x="20064" y="77469"/>
                  </a:moveTo>
                  <a:lnTo>
                    <a:pt x="19010" y="77469"/>
                  </a:lnTo>
                  <a:lnTo>
                    <a:pt x="19048" y="78739"/>
                  </a:lnTo>
                  <a:lnTo>
                    <a:pt x="20496" y="78739"/>
                  </a:lnTo>
                  <a:lnTo>
                    <a:pt x="20064" y="77469"/>
                  </a:lnTo>
                  <a:close/>
                </a:path>
                <a:path w="259079" h="234950">
                  <a:moveTo>
                    <a:pt x="49897" y="78366"/>
                  </a:moveTo>
                  <a:lnTo>
                    <a:pt x="49871" y="78739"/>
                  </a:lnTo>
                  <a:lnTo>
                    <a:pt x="49897" y="78366"/>
                  </a:lnTo>
                  <a:close/>
                </a:path>
                <a:path w="259079" h="234950">
                  <a:moveTo>
                    <a:pt x="115428" y="77469"/>
                  </a:moveTo>
                  <a:lnTo>
                    <a:pt x="110018" y="77469"/>
                  </a:lnTo>
                  <a:lnTo>
                    <a:pt x="109942" y="78739"/>
                  </a:lnTo>
                  <a:lnTo>
                    <a:pt x="115314" y="78739"/>
                  </a:lnTo>
                  <a:lnTo>
                    <a:pt x="115428" y="77469"/>
                  </a:lnTo>
                  <a:close/>
                </a:path>
                <a:path w="259079" h="234950">
                  <a:moveTo>
                    <a:pt x="119746" y="77469"/>
                  </a:moveTo>
                  <a:lnTo>
                    <a:pt x="119581" y="77469"/>
                  </a:lnTo>
                  <a:lnTo>
                    <a:pt x="119543" y="78739"/>
                  </a:lnTo>
                  <a:lnTo>
                    <a:pt x="119746" y="77469"/>
                  </a:lnTo>
                  <a:close/>
                </a:path>
                <a:path w="259079" h="234950">
                  <a:moveTo>
                    <a:pt x="49960" y="77469"/>
                  </a:moveTo>
                  <a:lnTo>
                    <a:pt x="49807" y="77469"/>
                  </a:lnTo>
                  <a:lnTo>
                    <a:pt x="49897" y="78366"/>
                  </a:lnTo>
                  <a:lnTo>
                    <a:pt x="49960" y="77469"/>
                  </a:lnTo>
                  <a:close/>
                </a:path>
                <a:path w="259079" h="234950">
                  <a:moveTo>
                    <a:pt x="45007" y="76199"/>
                  </a:moveTo>
                  <a:lnTo>
                    <a:pt x="22782" y="76199"/>
                  </a:lnTo>
                  <a:lnTo>
                    <a:pt x="22794" y="77469"/>
                  </a:lnTo>
                  <a:lnTo>
                    <a:pt x="44943" y="77469"/>
                  </a:lnTo>
                  <a:lnTo>
                    <a:pt x="45007" y="76199"/>
                  </a:lnTo>
                  <a:close/>
                </a:path>
                <a:path w="259079" h="234950">
                  <a:moveTo>
                    <a:pt x="48398" y="76199"/>
                  </a:moveTo>
                  <a:lnTo>
                    <a:pt x="46086" y="76199"/>
                  </a:lnTo>
                  <a:lnTo>
                    <a:pt x="45870" y="77469"/>
                  </a:lnTo>
                  <a:lnTo>
                    <a:pt x="47966" y="77469"/>
                  </a:lnTo>
                  <a:lnTo>
                    <a:pt x="48398" y="76199"/>
                  </a:lnTo>
                  <a:close/>
                </a:path>
                <a:path w="259079" h="234950">
                  <a:moveTo>
                    <a:pt x="49223" y="76199"/>
                  </a:moveTo>
                  <a:lnTo>
                    <a:pt x="48766" y="76199"/>
                  </a:lnTo>
                  <a:lnTo>
                    <a:pt x="48563" y="77469"/>
                  </a:lnTo>
                  <a:lnTo>
                    <a:pt x="49325" y="77469"/>
                  </a:lnTo>
                  <a:lnTo>
                    <a:pt x="49223" y="76199"/>
                  </a:lnTo>
                  <a:close/>
                </a:path>
                <a:path w="259079" h="234950">
                  <a:moveTo>
                    <a:pt x="103757" y="76199"/>
                  </a:moveTo>
                  <a:lnTo>
                    <a:pt x="103516" y="76199"/>
                  </a:lnTo>
                  <a:lnTo>
                    <a:pt x="103516" y="77469"/>
                  </a:lnTo>
                  <a:lnTo>
                    <a:pt x="103668" y="77469"/>
                  </a:lnTo>
                  <a:lnTo>
                    <a:pt x="103757" y="76199"/>
                  </a:lnTo>
                  <a:close/>
                </a:path>
                <a:path w="259079" h="234950">
                  <a:moveTo>
                    <a:pt x="107757" y="76199"/>
                  </a:moveTo>
                  <a:lnTo>
                    <a:pt x="103846" y="76199"/>
                  </a:lnTo>
                  <a:lnTo>
                    <a:pt x="103871" y="77469"/>
                  </a:lnTo>
                  <a:lnTo>
                    <a:pt x="107846" y="77469"/>
                  </a:lnTo>
                  <a:lnTo>
                    <a:pt x="107757" y="76199"/>
                  </a:lnTo>
                  <a:close/>
                </a:path>
                <a:path w="259079" h="234950">
                  <a:moveTo>
                    <a:pt x="111758" y="76199"/>
                  </a:moveTo>
                  <a:lnTo>
                    <a:pt x="111504" y="77469"/>
                  </a:lnTo>
                  <a:lnTo>
                    <a:pt x="111682" y="77469"/>
                  </a:lnTo>
                  <a:lnTo>
                    <a:pt x="111758" y="76199"/>
                  </a:lnTo>
                  <a:close/>
                </a:path>
                <a:path w="259079" h="234950">
                  <a:moveTo>
                    <a:pt x="114514" y="76199"/>
                  </a:moveTo>
                  <a:lnTo>
                    <a:pt x="111821" y="76199"/>
                  </a:lnTo>
                  <a:lnTo>
                    <a:pt x="111872" y="77469"/>
                  </a:lnTo>
                  <a:lnTo>
                    <a:pt x="114730" y="77469"/>
                  </a:lnTo>
                  <a:lnTo>
                    <a:pt x="114514" y="76199"/>
                  </a:lnTo>
                  <a:close/>
                </a:path>
                <a:path w="259079" h="234950">
                  <a:moveTo>
                    <a:pt x="114882" y="76199"/>
                  </a:moveTo>
                  <a:lnTo>
                    <a:pt x="114984" y="77469"/>
                  </a:lnTo>
                  <a:lnTo>
                    <a:pt x="115212" y="77469"/>
                  </a:lnTo>
                  <a:lnTo>
                    <a:pt x="114882" y="76199"/>
                  </a:lnTo>
                  <a:close/>
                </a:path>
                <a:path w="259079" h="234950">
                  <a:moveTo>
                    <a:pt x="123975" y="76199"/>
                  </a:moveTo>
                  <a:lnTo>
                    <a:pt x="123582" y="77469"/>
                  </a:lnTo>
                  <a:lnTo>
                    <a:pt x="124420" y="77469"/>
                  </a:lnTo>
                  <a:lnTo>
                    <a:pt x="123975" y="76199"/>
                  </a:lnTo>
                  <a:close/>
                </a:path>
                <a:path w="259079" h="234950">
                  <a:moveTo>
                    <a:pt x="125944" y="76199"/>
                  </a:moveTo>
                  <a:lnTo>
                    <a:pt x="125029" y="76199"/>
                  </a:lnTo>
                  <a:lnTo>
                    <a:pt x="125004" y="77469"/>
                  </a:lnTo>
                  <a:lnTo>
                    <a:pt x="126261" y="77469"/>
                  </a:lnTo>
                  <a:lnTo>
                    <a:pt x="125944" y="76199"/>
                  </a:lnTo>
                  <a:close/>
                </a:path>
                <a:path w="259079" h="234950">
                  <a:moveTo>
                    <a:pt x="130465" y="76199"/>
                  </a:moveTo>
                  <a:lnTo>
                    <a:pt x="125957" y="76199"/>
                  </a:lnTo>
                  <a:lnTo>
                    <a:pt x="126312" y="77469"/>
                  </a:lnTo>
                  <a:lnTo>
                    <a:pt x="130668" y="77469"/>
                  </a:lnTo>
                  <a:lnTo>
                    <a:pt x="130465" y="76199"/>
                  </a:lnTo>
                  <a:close/>
                </a:path>
                <a:path w="259079" h="234950">
                  <a:moveTo>
                    <a:pt x="130808" y="76199"/>
                  </a:moveTo>
                  <a:lnTo>
                    <a:pt x="130465" y="76199"/>
                  </a:lnTo>
                  <a:lnTo>
                    <a:pt x="130668" y="77469"/>
                  </a:lnTo>
                  <a:lnTo>
                    <a:pt x="130808" y="76199"/>
                  </a:lnTo>
                  <a:close/>
                </a:path>
                <a:path w="259079" h="234950">
                  <a:moveTo>
                    <a:pt x="131697" y="76199"/>
                  </a:moveTo>
                  <a:lnTo>
                    <a:pt x="130808" y="76199"/>
                  </a:lnTo>
                  <a:lnTo>
                    <a:pt x="130719" y="77469"/>
                  </a:lnTo>
                  <a:lnTo>
                    <a:pt x="132091" y="77469"/>
                  </a:lnTo>
                  <a:lnTo>
                    <a:pt x="131697" y="76199"/>
                  </a:lnTo>
                  <a:close/>
                </a:path>
                <a:path w="259079" h="234950">
                  <a:moveTo>
                    <a:pt x="125957" y="76199"/>
                  </a:moveTo>
                  <a:lnTo>
                    <a:pt x="126018" y="76453"/>
                  </a:lnTo>
                  <a:lnTo>
                    <a:pt x="125957" y="76199"/>
                  </a:lnTo>
                  <a:close/>
                </a:path>
                <a:path w="259079" h="234950">
                  <a:moveTo>
                    <a:pt x="47229" y="74929"/>
                  </a:moveTo>
                  <a:lnTo>
                    <a:pt x="22350" y="74929"/>
                  </a:lnTo>
                  <a:lnTo>
                    <a:pt x="22490" y="76199"/>
                  </a:lnTo>
                  <a:lnTo>
                    <a:pt x="47217" y="76199"/>
                  </a:lnTo>
                  <a:lnTo>
                    <a:pt x="47229" y="74929"/>
                  </a:lnTo>
                  <a:close/>
                </a:path>
                <a:path w="259079" h="234950">
                  <a:moveTo>
                    <a:pt x="107262" y="73659"/>
                  </a:moveTo>
                  <a:lnTo>
                    <a:pt x="106221" y="73659"/>
                  </a:lnTo>
                  <a:lnTo>
                    <a:pt x="106145" y="74929"/>
                  </a:lnTo>
                  <a:lnTo>
                    <a:pt x="105014" y="74929"/>
                  </a:lnTo>
                  <a:lnTo>
                    <a:pt x="105078" y="76199"/>
                  </a:lnTo>
                  <a:lnTo>
                    <a:pt x="107516" y="76199"/>
                  </a:lnTo>
                  <a:lnTo>
                    <a:pt x="107262" y="73659"/>
                  </a:lnTo>
                  <a:close/>
                </a:path>
                <a:path w="259079" h="234950">
                  <a:moveTo>
                    <a:pt x="107923" y="72389"/>
                  </a:moveTo>
                  <a:lnTo>
                    <a:pt x="107643" y="76199"/>
                  </a:lnTo>
                  <a:lnTo>
                    <a:pt x="108532" y="76199"/>
                  </a:lnTo>
                  <a:lnTo>
                    <a:pt x="108596" y="74929"/>
                  </a:lnTo>
                  <a:lnTo>
                    <a:pt x="108227" y="74929"/>
                  </a:lnTo>
                  <a:lnTo>
                    <a:pt x="108126" y="74011"/>
                  </a:lnTo>
                  <a:lnTo>
                    <a:pt x="108037" y="73659"/>
                  </a:lnTo>
                  <a:lnTo>
                    <a:pt x="107923" y="72389"/>
                  </a:lnTo>
                  <a:close/>
                </a:path>
                <a:path w="259079" h="234950">
                  <a:moveTo>
                    <a:pt x="109955" y="74929"/>
                  </a:moveTo>
                  <a:lnTo>
                    <a:pt x="109815" y="74929"/>
                  </a:lnTo>
                  <a:lnTo>
                    <a:pt x="109688" y="76199"/>
                  </a:lnTo>
                  <a:lnTo>
                    <a:pt x="110018" y="76199"/>
                  </a:lnTo>
                  <a:lnTo>
                    <a:pt x="109955" y="74929"/>
                  </a:lnTo>
                  <a:close/>
                </a:path>
                <a:path w="259079" h="234950">
                  <a:moveTo>
                    <a:pt x="114476" y="74929"/>
                  </a:moveTo>
                  <a:lnTo>
                    <a:pt x="110907" y="74929"/>
                  </a:lnTo>
                  <a:lnTo>
                    <a:pt x="111199" y="76199"/>
                  </a:lnTo>
                  <a:lnTo>
                    <a:pt x="114641" y="76199"/>
                  </a:lnTo>
                  <a:lnTo>
                    <a:pt x="114476" y="74929"/>
                  </a:lnTo>
                  <a:close/>
                </a:path>
                <a:path w="259079" h="234950">
                  <a:moveTo>
                    <a:pt x="127163" y="74929"/>
                  </a:moveTo>
                  <a:lnTo>
                    <a:pt x="125144" y="74929"/>
                  </a:lnTo>
                  <a:lnTo>
                    <a:pt x="125156" y="76199"/>
                  </a:lnTo>
                  <a:lnTo>
                    <a:pt x="127315" y="76199"/>
                  </a:lnTo>
                  <a:lnTo>
                    <a:pt x="127293" y="75313"/>
                  </a:lnTo>
                  <a:lnTo>
                    <a:pt x="127163" y="74929"/>
                  </a:lnTo>
                  <a:close/>
                </a:path>
                <a:path w="259079" h="234950">
                  <a:moveTo>
                    <a:pt x="127751" y="74011"/>
                  </a:moveTo>
                  <a:lnTo>
                    <a:pt x="127595" y="74929"/>
                  </a:lnTo>
                  <a:lnTo>
                    <a:pt x="127284" y="74929"/>
                  </a:lnTo>
                  <a:lnTo>
                    <a:pt x="127407" y="75646"/>
                  </a:lnTo>
                  <a:lnTo>
                    <a:pt x="127595" y="76199"/>
                  </a:lnTo>
                  <a:lnTo>
                    <a:pt x="127739" y="75646"/>
                  </a:lnTo>
                  <a:lnTo>
                    <a:pt x="127751" y="74011"/>
                  </a:lnTo>
                  <a:close/>
                </a:path>
                <a:path w="259079" h="234950">
                  <a:moveTo>
                    <a:pt x="127925" y="74929"/>
                  </a:moveTo>
                  <a:lnTo>
                    <a:pt x="127825" y="75313"/>
                  </a:lnTo>
                  <a:lnTo>
                    <a:pt x="127735" y="76199"/>
                  </a:lnTo>
                  <a:lnTo>
                    <a:pt x="127989" y="76199"/>
                  </a:lnTo>
                  <a:lnTo>
                    <a:pt x="127925" y="74929"/>
                  </a:lnTo>
                  <a:close/>
                </a:path>
                <a:path w="259079" h="234950">
                  <a:moveTo>
                    <a:pt x="130275" y="74929"/>
                  </a:moveTo>
                  <a:lnTo>
                    <a:pt x="129513" y="74929"/>
                  </a:lnTo>
                  <a:lnTo>
                    <a:pt x="129424" y="76199"/>
                  </a:lnTo>
                  <a:lnTo>
                    <a:pt x="130414" y="76199"/>
                  </a:lnTo>
                  <a:lnTo>
                    <a:pt x="130275" y="74929"/>
                  </a:lnTo>
                  <a:close/>
                </a:path>
                <a:path w="259079" h="234950">
                  <a:moveTo>
                    <a:pt x="45680" y="73659"/>
                  </a:moveTo>
                  <a:lnTo>
                    <a:pt x="23722" y="73659"/>
                  </a:lnTo>
                  <a:lnTo>
                    <a:pt x="23010" y="74929"/>
                  </a:lnTo>
                  <a:lnTo>
                    <a:pt x="45362" y="74929"/>
                  </a:lnTo>
                  <a:lnTo>
                    <a:pt x="45680" y="73659"/>
                  </a:lnTo>
                  <a:close/>
                </a:path>
                <a:path w="259079" h="234950">
                  <a:moveTo>
                    <a:pt x="46289" y="73659"/>
                  </a:moveTo>
                  <a:lnTo>
                    <a:pt x="45743" y="73659"/>
                  </a:lnTo>
                  <a:lnTo>
                    <a:pt x="45375" y="74929"/>
                  </a:lnTo>
                  <a:lnTo>
                    <a:pt x="46493" y="74929"/>
                  </a:lnTo>
                  <a:lnTo>
                    <a:pt x="46289" y="73659"/>
                  </a:lnTo>
                  <a:close/>
                </a:path>
                <a:path w="259079" h="234950">
                  <a:moveTo>
                    <a:pt x="106221" y="73659"/>
                  </a:moveTo>
                  <a:lnTo>
                    <a:pt x="105281" y="73659"/>
                  </a:lnTo>
                  <a:lnTo>
                    <a:pt x="105256" y="74929"/>
                  </a:lnTo>
                  <a:lnTo>
                    <a:pt x="106145" y="74929"/>
                  </a:lnTo>
                  <a:lnTo>
                    <a:pt x="106221" y="73659"/>
                  </a:lnTo>
                  <a:close/>
                </a:path>
                <a:path w="259079" h="234950">
                  <a:moveTo>
                    <a:pt x="111057" y="72669"/>
                  </a:moveTo>
                  <a:lnTo>
                    <a:pt x="109561" y="73659"/>
                  </a:lnTo>
                  <a:lnTo>
                    <a:pt x="109040" y="73659"/>
                  </a:lnTo>
                  <a:lnTo>
                    <a:pt x="109040" y="74929"/>
                  </a:lnTo>
                  <a:lnTo>
                    <a:pt x="110932" y="74929"/>
                  </a:lnTo>
                  <a:lnTo>
                    <a:pt x="111057" y="72669"/>
                  </a:lnTo>
                  <a:close/>
                </a:path>
                <a:path w="259079" h="234950">
                  <a:moveTo>
                    <a:pt x="112939" y="72389"/>
                  </a:moveTo>
                  <a:lnTo>
                    <a:pt x="111479" y="72389"/>
                  </a:lnTo>
                  <a:lnTo>
                    <a:pt x="111529" y="74929"/>
                  </a:lnTo>
                  <a:lnTo>
                    <a:pt x="113638" y="74929"/>
                  </a:lnTo>
                  <a:lnTo>
                    <a:pt x="113409" y="73659"/>
                  </a:lnTo>
                  <a:lnTo>
                    <a:pt x="113142" y="73659"/>
                  </a:lnTo>
                  <a:lnTo>
                    <a:pt x="112939" y="72389"/>
                  </a:lnTo>
                  <a:close/>
                </a:path>
                <a:path w="259079" h="234950">
                  <a:moveTo>
                    <a:pt x="124877" y="73659"/>
                  </a:moveTo>
                  <a:lnTo>
                    <a:pt x="124750" y="74929"/>
                  </a:lnTo>
                  <a:lnTo>
                    <a:pt x="124877" y="73659"/>
                  </a:lnTo>
                  <a:close/>
                </a:path>
                <a:path w="259079" h="234950">
                  <a:moveTo>
                    <a:pt x="126261" y="72389"/>
                  </a:moveTo>
                  <a:lnTo>
                    <a:pt x="124648" y="72389"/>
                  </a:lnTo>
                  <a:lnTo>
                    <a:pt x="124560" y="73659"/>
                  </a:lnTo>
                  <a:lnTo>
                    <a:pt x="125182" y="73659"/>
                  </a:lnTo>
                  <a:lnTo>
                    <a:pt x="125207" y="74929"/>
                  </a:lnTo>
                  <a:lnTo>
                    <a:pt x="126426" y="74929"/>
                  </a:lnTo>
                  <a:lnTo>
                    <a:pt x="126261" y="72389"/>
                  </a:lnTo>
                  <a:close/>
                </a:path>
                <a:path w="259079" h="234950">
                  <a:moveTo>
                    <a:pt x="127220" y="72389"/>
                  </a:moveTo>
                  <a:lnTo>
                    <a:pt x="126515" y="72389"/>
                  </a:lnTo>
                  <a:lnTo>
                    <a:pt x="126515" y="74929"/>
                  </a:lnTo>
                  <a:lnTo>
                    <a:pt x="126820" y="74929"/>
                  </a:lnTo>
                  <a:lnTo>
                    <a:pt x="126744" y="73659"/>
                  </a:lnTo>
                  <a:lnTo>
                    <a:pt x="127252" y="73659"/>
                  </a:lnTo>
                  <a:lnTo>
                    <a:pt x="127220" y="72389"/>
                  </a:lnTo>
                  <a:close/>
                </a:path>
                <a:path w="259079" h="234950">
                  <a:moveTo>
                    <a:pt x="127252" y="73659"/>
                  </a:moveTo>
                  <a:lnTo>
                    <a:pt x="126947" y="73659"/>
                  </a:lnTo>
                  <a:lnTo>
                    <a:pt x="127049" y="74929"/>
                  </a:lnTo>
                  <a:lnTo>
                    <a:pt x="127284" y="74929"/>
                  </a:lnTo>
                  <a:lnTo>
                    <a:pt x="127252" y="73659"/>
                  </a:lnTo>
                  <a:close/>
                </a:path>
                <a:path w="259079" h="234950">
                  <a:moveTo>
                    <a:pt x="127747" y="73659"/>
                  </a:moveTo>
                  <a:lnTo>
                    <a:pt x="127417" y="73659"/>
                  </a:lnTo>
                  <a:lnTo>
                    <a:pt x="127430" y="74929"/>
                  </a:lnTo>
                  <a:lnTo>
                    <a:pt x="127747" y="73659"/>
                  </a:lnTo>
                  <a:close/>
                </a:path>
                <a:path w="259079" h="234950">
                  <a:moveTo>
                    <a:pt x="129678" y="73659"/>
                  </a:moveTo>
                  <a:lnTo>
                    <a:pt x="129335" y="73659"/>
                  </a:lnTo>
                  <a:lnTo>
                    <a:pt x="129259" y="74929"/>
                  </a:lnTo>
                  <a:lnTo>
                    <a:pt x="129716" y="74929"/>
                  </a:lnTo>
                  <a:lnTo>
                    <a:pt x="129678" y="73659"/>
                  </a:lnTo>
                  <a:close/>
                </a:path>
                <a:path w="259079" h="234950">
                  <a:moveTo>
                    <a:pt x="136459" y="72389"/>
                  </a:moveTo>
                  <a:lnTo>
                    <a:pt x="136180" y="72389"/>
                  </a:lnTo>
                  <a:lnTo>
                    <a:pt x="135888" y="74929"/>
                  </a:lnTo>
                  <a:lnTo>
                    <a:pt x="136701" y="74929"/>
                  </a:lnTo>
                  <a:lnTo>
                    <a:pt x="136459" y="72389"/>
                  </a:lnTo>
                  <a:close/>
                </a:path>
                <a:path w="259079" h="234950">
                  <a:moveTo>
                    <a:pt x="139101" y="73659"/>
                  </a:moveTo>
                  <a:lnTo>
                    <a:pt x="138872" y="74929"/>
                  </a:lnTo>
                  <a:lnTo>
                    <a:pt x="139203" y="74929"/>
                  </a:lnTo>
                  <a:lnTo>
                    <a:pt x="139101" y="73659"/>
                  </a:lnTo>
                  <a:close/>
                </a:path>
                <a:path w="259079" h="234950">
                  <a:moveTo>
                    <a:pt x="127811" y="73659"/>
                  </a:moveTo>
                  <a:lnTo>
                    <a:pt x="127751" y="74011"/>
                  </a:lnTo>
                  <a:lnTo>
                    <a:pt x="127811" y="73659"/>
                  </a:lnTo>
                  <a:close/>
                </a:path>
                <a:path w="259079" h="234950">
                  <a:moveTo>
                    <a:pt x="16470" y="72389"/>
                  </a:moveTo>
                  <a:lnTo>
                    <a:pt x="16254" y="72389"/>
                  </a:lnTo>
                  <a:lnTo>
                    <a:pt x="16000" y="73659"/>
                  </a:lnTo>
                  <a:lnTo>
                    <a:pt x="16660" y="73659"/>
                  </a:lnTo>
                  <a:lnTo>
                    <a:pt x="16470" y="72389"/>
                  </a:lnTo>
                  <a:close/>
                </a:path>
                <a:path w="259079" h="234950">
                  <a:moveTo>
                    <a:pt x="23252" y="72389"/>
                  </a:moveTo>
                  <a:lnTo>
                    <a:pt x="23112" y="72389"/>
                  </a:lnTo>
                  <a:lnTo>
                    <a:pt x="23010" y="73659"/>
                  </a:lnTo>
                  <a:lnTo>
                    <a:pt x="23252" y="72389"/>
                  </a:lnTo>
                  <a:close/>
                </a:path>
                <a:path w="259079" h="234950">
                  <a:moveTo>
                    <a:pt x="44664" y="72389"/>
                  </a:moveTo>
                  <a:lnTo>
                    <a:pt x="25055" y="72389"/>
                  </a:lnTo>
                  <a:lnTo>
                    <a:pt x="24865" y="73659"/>
                  </a:lnTo>
                  <a:lnTo>
                    <a:pt x="44715" y="73659"/>
                  </a:lnTo>
                  <a:lnTo>
                    <a:pt x="44664" y="72389"/>
                  </a:lnTo>
                  <a:close/>
                </a:path>
                <a:path w="259079" h="234950">
                  <a:moveTo>
                    <a:pt x="108812" y="72389"/>
                  </a:moveTo>
                  <a:lnTo>
                    <a:pt x="108443" y="72389"/>
                  </a:lnTo>
                  <a:lnTo>
                    <a:pt x="108367" y="73659"/>
                  </a:lnTo>
                  <a:lnTo>
                    <a:pt x="108596" y="73659"/>
                  </a:lnTo>
                  <a:lnTo>
                    <a:pt x="108812" y="72389"/>
                  </a:lnTo>
                  <a:close/>
                </a:path>
                <a:path w="259079" h="234950">
                  <a:moveTo>
                    <a:pt x="126515" y="72389"/>
                  </a:moveTo>
                  <a:lnTo>
                    <a:pt x="126261" y="72389"/>
                  </a:lnTo>
                  <a:lnTo>
                    <a:pt x="126325" y="73659"/>
                  </a:lnTo>
                  <a:lnTo>
                    <a:pt x="126477" y="73659"/>
                  </a:lnTo>
                  <a:lnTo>
                    <a:pt x="126515" y="72389"/>
                  </a:lnTo>
                  <a:close/>
                </a:path>
                <a:path w="259079" h="234950">
                  <a:moveTo>
                    <a:pt x="127757" y="73222"/>
                  </a:moveTo>
                  <a:lnTo>
                    <a:pt x="127722" y="73659"/>
                  </a:lnTo>
                  <a:lnTo>
                    <a:pt x="127757" y="73222"/>
                  </a:lnTo>
                  <a:close/>
                </a:path>
                <a:path w="259079" h="234950">
                  <a:moveTo>
                    <a:pt x="128509" y="72389"/>
                  </a:moveTo>
                  <a:lnTo>
                    <a:pt x="128166" y="73659"/>
                  </a:lnTo>
                  <a:lnTo>
                    <a:pt x="128585" y="73659"/>
                  </a:lnTo>
                  <a:lnTo>
                    <a:pt x="128509" y="72389"/>
                  </a:lnTo>
                  <a:close/>
                </a:path>
                <a:path w="259079" h="234950">
                  <a:moveTo>
                    <a:pt x="128928" y="72389"/>
                  </a:moveTo>
                  <a:lnTo>
                    <a:pt x="128763" y="73659"/>
                  </a:lnTo>
                  <a:lnTo>
                    <a:pt x="128979" y="73659"/>
                  </a:lnTo>
                  <a:lnTo>
                    <a:pt x="128928" y="72389"/>
                  </a:lnTo>
                  <a:close/>
                </a:path>
                <a:path w="259079" h="234950">
                  <a:moveTo>
                    <a:pt x="129792" y="72389"/>
                  </a:moveTo>
                  <a:lnTo>
                    <a:pt x="129716" y="73659"/>
                  </a:lnTo>
                  <a:lnTo>
                    <a:pt x="129855" y="73659"/>
                  </a:lnTo>
                  <a:lnTo>
                    <a:pt x="129792" y="72389"/>
                  </a:lnTo>
                  <a:close/>
                </a:path>
                <a:path w="259079" h="234950">
                  <a:moveTo>
                    <a:pt x="131781" y="73424"/>
                  </a:moveTo>
                  <a:lnTo>
                    <a:pt x="131811" y="73659"/>
                  </a:lnTo>
                  <a:lnTo>
                    <a:pt x="132141" y="73659"/>
                  </a:lnTo>
                  <a:lnTo>
                    <a:pt x="131781" y="73424"/>
                  </a:lnTo>
                  <a:close/>
                </a:path>
                <a:path w="259079" h="234950">
                  <a:moveTo>
                    <a:pt x="139834" y="73382"/>
                  </a:moveTo>
                  <a:lnTo>
                    <a:pt x="139673" y="73659"/>
                  </a:lnTo>
                  <a:lnTo>
                    <a:pt x="139850" y="73659"/>
                  </a:lnTo>
                  <a:lnTo>
                    <a:pt x="139834" y="73382"/>
                  </a:lnTo>
                  <a:close/>
                </a:path>
                <a:path w="259079" h="234950">
                  <a:moveTo>
                    <a:pt x="244958" y="62229"/>
                  </a:moveTo>
                  <a:lnTo>
                    <a:pt x="148347" y="62229"/>
                  </a:lnTo>
                  <a:lnTo>
                    <a:pt x="148486" y="63499"/>
                  </a:lnTo>
                  <a:lnTo>
                    <a:pt x="150252" y="63499"/>
                  </a:lnTo>
                  <a:lnTo>
                    <a:pt x="150214" y="64769"/>
                  </a:lnTo>
                  <a:lnTo>
                    <a:pt x="146404" y="64769"/>
                  </a:lnTo>
                  <a:lnTo>
                    <a:pt x="146137" y="68579"/>
                  </a:lnTo>
                  <a:lnTo>
                    <a:pt x="143495" y="68579"/>
                  </a:lnTo>
                  <a:lnTo>
                    <a:pt x="143546" y="69849"/>
                  </a:lnTo>
                  <a:lnTo>
                    <a:pt x="139876" y="69849"/>
                  </a:lnTo>
                  <a:lnTo>
                    <a:pt x="139660" y="71119"/>
                  </a:lnTo>
                  <a:lnTo>
                    <a:pt x="139634" y="72389"/>
                  </a:lnTo>
                  <a:lnTo>
                    <a:pt x="140409" y="72389"/>
                  </a:lnTo>
                  <a:lnTo>
                    <a:pt x="140409" y="73659"/>
                  </a:lnTo>
                  <a:lnTo>
                    <a:pt x="250813" y="73659"/>
                  </a:lnTo>
                  <a:lnTo>
                    <a:pt x="250031" y="69849"/>
                  </a:lnTo>
                  <a:lnTo>
                    <a:pt x="244958" y="62229"/>
                  </a:lnTo>
                  <a:close/>
                </a:path>
                <a:path w="259079" h="234950">
                  <a:moveTo>
                    <a:pt x="131646" y="72389"/>
                  </a:moveTo>
                  <a:lnTo>
                    <a:pt x="130198" y="72389"/>
                  </a:lnTo>
                  <a:lnTo>
                    <a:pt x="131781" y="73424"/>
                  </a:lnTo>
                  <a:lnTo>
                    <a:pt x="131646" y="72389"/>
                  </a:lnTo>
                  <a:close/>
                </a:path>
                <a:path w="259079" h="234950">
                  <a:moveTo>
                    <a:pt x="140409" y="72389"/>
                  </a:moveTo>
                  <a:lnTo>
                    <a:pt x="139774" y="72389"/>
                  </a:lnTo>
                  <a:lnTo>
                    <a:pt x="139834" y="73382"/>
                  </a:lnTo>
                  <a:lnTo>
                    <a:pt x="140409" y="72389"/>
                  </a:lnTo>
                  <a:close/>
                </a:path>
                <a:path w="259079" h="234950">
                  <a:moveTo>
                    <a:pt x="127823" y="72389"/>
                  </a:moveTo>
                  <a:lnTo>
                    <a:pt x="127757" y="73222"/>
                  </a:lnTo>
                  <a:lnTo>
                    <a:pt x="127823" y="72389"/>
                  </a:lnTo>
                  <a:close/>
                </a:path>
                <a:path w="259079" h="234950">
                  <a:moveTo>
                    <a:pt x="111479" y="72389"/>
                  </a:moveTo>
                  <a:lnTo>
                    <a:pt x="111072" y="72389"/>
                  </a:lnTo>
                  <a:lnTo>
                    <a:pt x="111057" y="72669"/>
                  </a:lnTo>
                  <a:lnTo>
                    <a:pt x="111479" y="72389"/>
                  </a:lnTo>
                  <a:close/>
                </a:path>
                <a:path w="259079" h="234950">
                  <a:moveTo>
                    <a:pt x="20547" y="71119"/>
                  </a:moveTo>
                  <a:lnTo>
                    <a:pt x="20407" y="71119"/>
                  </a:lnTo>
                  <a:lnTo>
                    <a:pt x="20191" y="72389"/>
                  </a:lnTo>
                  <a:lnTo>
                    <a:pt x="20458" y="72389"/>
                  </a:lnTo>
                  <a:lnTo>
                    <a:pt x="20547" y="71119"/>
                  </a:lnTo>
                  <a:close/>
                </a:path>
                <a:path w="259079" h="234950">
                  <a:moveTo>
                    <a:pt x="21220" y="71119"/>
                  </a:moveTo>
                  <a:lnTo>
                    <a:pt x="20648" y="71119"/>
                  </a:lnTo>
                  <a:lnTo>
                    <a:pt x="20572" y="72389"/>
                  </a:lnTo>
                  <a:lnTo>
                    <a:pt x="21004" y="72389"/>
                  </a:lnTo>
                  <a:lnTo>
                    <a:pt x="21220" y="71119"/>
                  </a:lnTo>
                  <a:close/>
                </a:path>
                <a:path w="259079" h="234950">
                  <a:moveTo>
                    <a:pt x="43089" y="71119"/>
                  </a:moveTo>
                  <a:lnTo>
                    <a:pt x="25766" y="71119"/>
                  </a:lnTo>
                  <a:lnTo>
                    <a:pt x="25652" y="72389"/>
                  </a:lnTo>
                  <a:lnTo>
                    <a:pt x="43076" y="72389"/>
                  </a:lnTo>
                  <a:lnTo>
                    <a:pt x="43089" y="71119"/>
                  </a:lnTo>
                  <a:close/>
                </a:path>
                <a:path w="259079" h="234950">
                  <a:moveTo>
                    <a:pt x="111961" y="71119"/>
                  </a:moveTo>
                  <a:lnTo>
                    <a:pt x="108621" y="71119"/>
                  </a:lnTo>
                  <a:lnTo>
                    <a:pt x="108596" y="72389"/>
                  </a:lnTo>
                  <a:lnTo>
                    <a:pt x="111847" y="72389"/>
                  </a:lnTo>
                  <a:lnTo>
                    <a:pt x="111961" y="71119"/>
                  </a:lnTo>
                  <a:close/>
                </a:path>
                <a:path w="259079" h="234950">
                  <a:moveTo>
                    <a:pt x="124902" y="69849"/>
                  </a:moveTo>
                  <a:lnTo>
                    <a:pt x="124737" y="71119"/>
                  </a:lnTo>
                  <a:lnTo>
                    <a:pt x="124598" y="71119"/>
                  </a:lnTo>
                  <a:lnTo>
                    <a:pt x="124547" y="72389"/>
                  </a:lnTo>
                  <a:lnTo>
                    <a:pt x="125131" y="72389"/>
                  </a:lnTo>
                  <a:lnTo>
                    <a:pt x="124902" y="69849"/>
                  </a:lnTo>
                  <a:close/>
                </a:path>
                <a:path w="259079" h="234950">
                  <a:moveTo>
                    <a:pt x="127188" y="71119"/>
                  </a:moveTo>
                  <a:lnTo>
                    <a:pt x="125442" y="71119"/>
                  </a:lnTo>
                  <a:lnTo>
                    <a:pt x="125360" y="72389"/>
                  </a:lnTo>
                  <a:lnTo>
                    <a:pt x="127112" y="72389"/>
                  </a:lnTo>
                  <a:lnTo>
                    <a:pt x="127188" y="71119"/>
                  </a:lnTo>
                  <a:close/>
                </a:path>
                <a:path w="259079" h="234950">
                  <a:moveTo>
                    <a:pt x="127239" y="71119"/>
                  </a:moveTo>
                  <a:lnTo>
                    <a:pt x="127220" y="72389"/>
                  </a:lnTo>
                  <a:lnTo>
                    <a:pt x="127366" y="72389"/>
                  </a:lnTo>
                  <a:lnTo>
                    <a:pt x="127239" y="71119"/>
                  </a:lnTo>
                  <a:close/>
                </a:path>
                <a:path w="259079" h="234950">
                  <a:moveTo>
                    <a:pt x="127773" y="71119"/>
                  </a:moveTo>
                  <a:lnTo>
                    <a:pt x="127620" y="71119"/>
                  </a:lnTo>
                  <a:lnTo>
                    <a:pt x="127468" y="72389"/>
                  </a:lnTo>
                  <a:lnTo>
                    <a:pt x="127763" y="72389"/>
                  </a:lnTo>
                  <a:lnTo>
                    <a:pt x="127773" y="71119"/>
                  </a:lnTo>
                  <a:close/>
                </a:path>
                <a:path w="259079" h="234950">
                  <a:moveTo>
                    <a:pt x="129665" y="71119"/>
                  </a:moveTo>
                  <a:lnTo>
                    <a:pt x="129767" y="72389"/>
                  </a:lnTo>
                  <a:lnTo>
                    <a:pt x="129665" y="71119"/>
                  </a:lnTo>
                  <a:close/>
                </a:path>
                <a:path w="259079" h="234950">
                  <a:moveTo>
                    <a:pt x="133919" y="71119"/>
                  </a:moveTo>
                  <a:lnTo>
                    <a:pt x="129957" y="71119"/>
                  </a:lnTo>
                  <a:lnTo>
                    <a:pt x="129894" y="72389"/>
                  </a:lnTo>
                  <a:lnTo>
                    <a:pt x="133742" y="72389"/>
                  </a:lnTo>
                  <a:lnTo>
                    <a:pt x="133919" y="71119"/>
                  </a:lnTo>
                  <a:close/>
                </a:path>
                <a:path w="259079" h="234950">
                  <a:moveTo>
                    <a:pt x="21905" y="69849"/>
                  </a:moveTo>
                  <a:lnTo>
                    <a:pt x="21804" y="71119"/>
                  </a:lnTo>
                  <a:lnTo>
                    <a:pt x="21944" y="71119"/>
                  </a:lnTo>
                  <a:lnTo>
                    <a:pt x="21905" y="69849"/>
                  </a:lnTo>
                  <a:close/>
                </a:path>
                <a:path w="259079" h="234950">
                  <a:moveTo>
                    <a:pt x="43508" y="69849"/>
                  </a:moveTo>
                  <a:lnTo>
                    <a:pt x="24687" y="69849"/>
                  </a:lnTo>
                  <a:lnTo>
                    <a:pt x="24687" y="71119"/>
                  </a:lnTo>
                  <a:lnTo>
                    <a:pt x="43457" y="71119"/>
                  </a:lnTo>
                  <a:lnTo>
                    <a:pt x="43508" y="69849"/>
                  </a:lnTo>
                  <a:close/>
                </a:path>
                <a:path w="259079" h="234950">
                  <a:moveTo>
                    <a:pt x="112444" y="69849"/>
                  </a:moveTo>
                  <a:lnTo>
                    <a:pt x="108240" y="69849"/>
                  </a:lnTo>
                  <a:lnTo>
                    <a:pt x="108392" y="71119"/>
                  </a:lnTo>
                  <a:lnTo>
                    <a:pt x="112241" y="71119"/>
                  </a:lnTo>
                  <a:lnTo>
                    <a:pt x="112444" y="69849"/>
                  </a:lnTo>
                  <a:close/>
                </a:path>
                <a:path w="259079" h="234950">
                  <a:moveTo>
                    <a:pt x="125525" y="69849"/>
                  </a:moveTo>
                  <a:lnTo>
                    <a:pt x="125309" y="71119"/>
                  </a:lnTo>
                  <a:lnTo>
                    <a:pt x="125442" y="71119"/>
                  </a:lnTo>
                  <a:lnTo>
                    <a:pt x="125525" y="69849"/>
                  </a:lnTo>
                  <a:close/>
                </a:path>
                <a:path w="259079" h="234950">
                  <a:moveTo>
                    <a:pt x="127087" y="69849"/>
                  </a:moveTo>
                  <a:lnTo>
                    <a:pt x="125868" y="69849"/>
                  </a:lnTo>
                  <a:lnTo>
                    <a:pt x="125804" y="71119"/>
                  </a:lnTo>
                  <a:lnTo>
                    <a:pt x="127074" y="71119"/>
                  </a:lnTo>
                  <a:lnTo>
                    <a:pt x="127087" y="69849"/>
                  </a:lnTo>
                  <a:close/>
                </a:path>
                <a:path w="259079" h="234950">
                  <a:moveTo>
                    <a:pt x="134364" y="69849"/>
                  </a:moveTo>
                  <a:lnTo>
                    <a:pt x="129563" y="69849"/>
                  </a:lnTo>
                  <a:lnTo>
                    <a:pt x="129741" y="71119"/>
                  </a:lnTo>
                  <a:lnTo>
                    <a:pt x="134224" y="71119"/>
                  </a:lnTo>
                  <a:lnTo>
                    <a:pt x="134364" y="69849"/>
                  </a:lnTo>
                  <a:close/>
                </a:path>
                <a:path w="259079" h="234950">
                  <a:moveTo>
                    <a:pt x="134770" y="69849"/>
                  </a:moveTo>
                  <a:lnTo>
                    <a:pt x="134478" y="69849"/>
                  </a:lnTo>
                  <a:lnTo>
                    <a:pt x="134224" y="71119"/>
                  </a:lnTo>
                  <a:lnTo>
                    <a:pt x="134720" y="71119"/>
                  </a:lnTo>
                  <a:lnTo>
                    <a:pt x="134770" y="69849"/>
                  </a:lnTo>
                  <a:close/>
                </a:path>
                <a:path w="259079" h="234950">
                  <a:moveTo>
                    <a:pt x="22007" y="68579"/>
                  </a:moveTo>
                  <a:lnTo>
                    <a:pt x="21969" y="69849"/>
                  </a:lnTo>
                  <a:lnTo>
                    <a:pt x="22007" y="68579"/>
                  </a:lnTo>
                  <a:close/>
                </a:path>
                <a:path w="259079" h="234950">
                  <a:moveTo>
                    <a:pt x="35329" y="67309"/>
                  </a:moveTo>
                  <a:lnTo>
                    <a:pt x="24026" y="67309"/>
                  </a:lnTo>
                  <a:lnTo>
                    <a:pt x="24395" y="68579"/>
                  </a:lnTo>
                  <a:lnTo>
                    <a:pt x="24649" y="69849"/>
                  </a:lnTo>
                  <a:lnTo>
                    <a:pt x="42213" y="69849"/>
                  </a:lnTo>
                  <a:lnTo>
                    <a:pt x="42162" y="68579"/>
                  </a:lnTo>
                  <a:lnTo>
                    <a:pt x="35164" y="68579"/>
                  </a:lnTo>
                  <a:lnTo>
                    <a:pt x="35329" y="67309"/>
                  </a:lnTo>
                  <a:close/>
                </a:path>
                <a:path w="259079" h="234950">
                  <a:moveTo>
                    <a:pt x="43140" y="68579"/>
                  </a:moveTo>
                  <a:lnTo>
                    <a:pt x="42772" y="68579"/>
                  </a:lnTo>
                  <a:lnTo>
                    <a:pt x="42987" y="69849"/>
                  </a:lnTo>
                  <a:lnTo>
                    <a:pt x="43165" y="69849"/>
                  </a:lnTo>
                  <a:lnTo>
                    <a:pt x="43140" y="68579"/>
                  </a:lnTo>
                  <a:close/>
                </a:path>
                <a:path w="259079" h="234950">
                  <a:moveTo>
                    <a:pt x="107834" y="68579"/>
                  </a:moveTo>
                  <a:lnTo>
                    <a:pt x="107211" y="68579"/>
                  </a:lnTo>
                  <a:lnTo>
                    <a:pt x="107135" y="69849"/>
                  </a:lnTo>
                  <a:lnTo>
                    <a:pt x="107859" y="69849"/>
                  </a:lnTo>
                  <a:lnTo>
                    <a:pt x="107834" y="68579"/>
                  </a:lnTo>
                  <a:close/>
                </a:path>
                <a:path w="259079" h="234950">
                  <a:moveTo>
                    <a:pt x="112901" y="68579"/>
                  </a:moveTo>
                  <a:lnTo>
                    <a:pt x="108354" y="68579"/>
                  </a:lnTo>
                  <a:lnTo>
                    <a:pt x="108304" y="69849"/>
                  </a:lnTo>
                  <a:lnTo>
                    <a:pt x="113003" y="69849"/>
                  </a:lnTo>
                  <a:lnTo>
                    <a:pt x="112901" y="68579"/>
                  </a:lnTo>
                  <a:close/>
                </a:path>
                <a:path w="259079" h="234950">
                  <a:moveTo>
                    <a:pt x="127265" y="68579"/>
                  </a:moveTo>
                  <a:lnTo>
                    <a:pt x="126528" y="68579"/>
                  </a:lnTo>
                  <a:lnTo>
                    <a:pt x="126223" y="69849"/>
                  </a:lnTo>
                  <a:lnTo>
                    <a:pt x="127366" y="69849"/>
                  </a:lnTo>
                  <a:lnTo>
                    <a:pt x="127265" y="68579"/>
                  </a:lnTo>
                  <a:close/>
                </a:path>
                <a:path w="259079" h="234950">
                  <a:moveTo>
                    <a:pt x="134504" y="68579"/>
                  </a:moveTo>
                  <a:lnTo>
                    <a:pt x="128928" y="68579"/>
                  </a:lnTo>
                  <a:lnTo>
                    <a:pt x="129030" y="69849"/>
                  </a:lnTo>
                  <a:lnTo>
                    <a:pt x="134478" y="69849"/>
                  </a:lnTo>
                  <a:lnTo>
                    <a:pt x="134504" y="68579"/>
                  </a:lnTo>
                  <a:close/>
                </a:path>
                <a:path w="259079" h="234950">
                  <a:moveTo>
                    <a:pt x="136993" y="68579"/>
                  </a:moveTo>
                  <a:lnTo>
                    <a:pt x="136231" y="68579"/>
                  </a:lnTo>
                  <a:lnTo>
                    <a:pt x="136256" y="69849"/>
                  </a:lnTo>
                  <a:lnTo>
                    <a:pt x="137133" y="69849"/>
                  </a:lnTo>
                  <a:lnTo>
                    <a:pt x="136993" y="68579"/>
                  </a:lnTo>
                  <a:close/>
                </a:path>
                <a:path w="259079" h="234950">
                  <a:moveTo>
                    <a:pt x="141501" y="68579"/>
                  </a:moveTo>
                  <a:lnTo>
                    <a:pt x="140422" y="68579"/>
                  </a:lnTo>
                  <a:lnTo>
                    <a:pt x="140117" y="69849"/>
                  </a:lnTo>
                  <a:lnTo>
                    <a:pt x="141959" y="69849"/>
                  </a:lnTo>
                  <a:lnTo>
                    <a:pt x="141501" y="68579"/>
                  </a:lnTo>
                  <a:close/>
                </a:path>
                <a:path w="259079" h="234950">
                  <a:moveTo>
                    <a:pt x="35329" y="67309"/>
                  </a:moveTo>
                  <a:lnTo>
                    <a:pt x="35164" y="68579"/>
                  </a:lnTo>
                  <a:lnTo>
                    <a:pt x="35329" y="67309"/>
                  </a:lnTo>
                  <a:close/>
                </a:path>
                <a:path w="259079" h="234950">
                  <a:moveTo>
                    <a:pt x="36117" y="67309"/>
                  </a:moveTo>
                  <a:lnTo>
                    <a:pt x="35329" y="67309"/>
                  </a:lnTo>
                  <a:lnTo>
                    <a:pt x="35202" y="68579"/>
                  </a:lnTo>
                  <a:lnTo>
                    <a:pt x="36091" y="68579"/>
                  </a:lnTo>
                  <a:lnTo>
                    <a:pt x="36117" y="67309"/>
                  </a:lnTo>
                  <a:close/>
                </a:path>
                <a:path w="259079" h="234950">
                  <a:moveTo>
                    <a:pt x="40651" y="64769"/>
                  </a:moveTo>
                  <a:lnTo>
                    <a:pt x="40486" y="64769"/>
                  </a:lnTo>
                  <a:lnTo>
                    <a:pt x="40447" y="66039"/>
                  </a:lnTo>
                  <a:lnTo>
                    <a:pt x="38047" y="66039"/>
                  </a:lnTo>
                  <a:lnTo>
                    <a:pt x="38161" y="67309"/>
                  </a:lnTo>
                  <a:lnTo>
                    <a:pt x="36244" y="67309"/>
                  </a:lnTo>
                  <a:lnTo>
                    <a:pt x="36117" y="68579"/>
                  </a:lnTo>
                  <a:lnTo>
                    <a:pt x="40676" y="68579"/>
                  </a:lnTo>
                  <a:lnTo>
                    <a:pt x="40651" y="64769"/>
                  </a:lnTo>
                  <a:close/>
                </a:path>
                <a:path w="259079" h="234950">
                  <a:moveTo>
                    <a:pt x="40804" y="65500"/>
                  </a:moveTo>
                  <a:lnTo>
                    <a:pt x="40701" y="68579"/>
                  </a:lnTo>
                  <a:lnTo>
                    <a:pt x="41273" y="68579"/>
                  </a:lnTo>
                  <a:lnTo>
                    <a:pt x="41502" y="67309"/>
                  </a:lnTo>
                  <a:lnTo>
                    <a:pt x="41717" y="67309"/>
                  </a:lnTo>
                  <a:lnTo>
                    <a:pt x="41667" y="66039"/>
                  </a:lnTo>
                  <a:lnTo>
                    <a:pt x="40917" y="66039"/>
                  </a:lnTo>
                  <a:lnTo>
                    <a:pt x="40804" y="65500"/>
                  </a:lnTo>
                  <a:close/>
                </a:path>
                <a:path w="259079" h="234950">
                  <a:moveTo>
                    <a:pt x="42175" y="67309"/>
                  </a:moveTo>
                  <a:lnTo>
                    <a:pt x="41603" y="67309"/>
                  </a:lnTo>
                  <a:lnTo>
                    <a:pt x="41324" y="68579"/>
                  </a:lnTo>
                  <a:lnTo>
                    <a:pt x="42391" y="68579"/>
                  </a:lnTo>
                  <a:lnTo>
                    <a:pt x="42175" y="67309"/>
                  </a:lnTo>
                  <a:close/>
                </a:path>
                <a:path w="259079" h="234950">
                  <a:moveTo>
                    <a:pt x="107580" y="67309"/>
                  </a:moveTo>
                  <a:lnTo>
                    <a:pt x="106843" y="67309"/>
                  </a:lnTo>
                  <a:lnTo>
                    <a:pt x="107072" y="68579"/>
                  </a:lnTo>
                  <a:lnTo>
                    <a:pt x="107402" y="68579"/>
                  </a:lnTo>
                  <a:lnTo>
                    <a:pt x="107580" y="67309"/>
                  </a:lnTo>
                  <a:close/>
                </a:path>
                <a:path w="259079" h="234950">
                  <a:moveTo>
                    <a:pt x="108850" y="67309"/>
                  </a:moveTo>
                  <a:lnTo>
                    <a:pt x="108761" y="68579"/>
                  </a:lnTo>
                  <a:lnTo>
                    <a:pt x="108926" y="68579"/>
                  </a:lnTo>
                  <a:lnTo>
                    <a:pt x="108850" y="67309"/>
                  </a:lnTo>
                  <a:close/>
                </a:path>
                <a:path w="259079" h="234950">
                  <a:moveTo>
                    <a:pt x="111098" y="67309"/>
                  </a:moveTo>
                  <a:lnTo>
                    <a:pt x="109231" y="67309"/>
                  </a:lnTo>
                  <a:lnTo>
                    <a:pt x="109167" y="68579"/>
                  </a:lnTo>
                  <a:lnTo>
                    <a:pt x="110424" y="68579"/>
                  </a:lnTo>
                  <a:lnTo>
                    <a:pt x="111098" y="67309"/>
                  </a:lnTo>
                  <a:close/>
                </a:path>
                <a:path w="259079" h="234950">
                  <a:moveTo>
                    <a:pt x="122972" y="67309"/>
                  </a:moveTo>
                  <a:lnTo>
                    <a:pt x="122769" y="67309"/>
                  </a:lnTo>
                  <a:lnTo>
                    <a:pt x="122934" y="68579"/>
                  </a:lnTo>
                  <a:lnTo>
                    <a:pt x="122972" y="67309"/>
                  </a:lnTo>
                  <a:close/>
                </a:path>
                <a:path w="259079" h="234950">
                  <a:moveTo>
                    <a:pt x="124458" y="67309"/>
                  </a:moveTo>
                  <a:lnTo>
                    <a:pt x="123112" y="67309"/>
                  </a:lnTo>
                  <a:lnTo>
                    <a:pt x="123124" y="68579"/>
                  </a:lnTo>
                  <a:lnTo>
                    <a:pt x="124267" y="68579"/>
                  </a:lnTo>
                  <a:lnTo>
                    <a:pt x="124458" y="67309"/>
                  </a:lnTo>
                  <a:close/>
                </a:path>
                <a:path w="259079" h="234950">
                  <a:moveTo>
                    <a:pt x="134110" y="67309"/>
                  </a:moveTo>
                  <a:lnTo>
                    <a:pt x="128433" y="67309"/>
                  </a:lnTo>
                  <a:lnTo>
                    <a:pt x="128547" y="68579"/>
                  </a:lnTo>
                  <a:lnTo>
                    <a:pt x="134491" y="68579"/>
                  </a:lnTo>
                  <a:lnTo>
                    <a:pt x="134110" y="67309"/>
                  </a:lnTo>
                  <a:close/>
                </a:path>
                <a:path w="259079" h="234950">
                  <a:moveTo>
                    <a:pt x="135024" y="66039"/>
                  </a:moveTo>
                  <a:lnTo>
                    <a:pt x="128154" y="66039"/>
                  </a:lnTo>
                  <a:lnTo>
                    <a:pt x="128166" y="67309"/>
                  </a:lnTo>
                  <a:lnTo>
                    <a:pt x="134110" y="67309"/>
                  </a:lnTo>
                  <a:lnTo>
                    <a:pt x="134491" y="68579"/>
                  </a:lnTo>
                  <a:lnTo>
                    <a:pt x="134885" y="68579"/>
                  </a:lnTo>
                  <a:lnTo>
                    <a:pt x="135024" y="66039"/>
                  </a:lnTo>
                  <a:close/>
                </a:path>
                <a:path w="259079" h="234950">
                  <a:moveTo>
                    <a:pt x="136282" y="67309"/>
                  </a:moveTo>
                  <a:lnTo>
                    <a:pt x="134955" y="67309"/>
                  </a:lnTo>
                  <a:lnTo>
                    <a:pt x="134885" y="68579"/>
                  </a:lnTo>
                  <a:lnTo>
                    <a:pt x="136282" y="68579"/>
                  </a:lnTo>
                  <a:lnTo>
                    <a:pt x="136282" y="67309"/>
                  </a:lnTo>
                  <a:close/>
                </a:path>
                <a:path w="259079" h="234950">
                  <a:moveTo>
                    <a:pt x="141057" y="67309"/>
                  </a:moveTo>
                  <a:lnTo>
                    <a:pt x="140917" y="67309"/>
                  </a:lnTo>
                  <a:lnTo>
                    <a:pt x="140727" y="68579"/>
                  </a:lnTo>
                  <a:lnTo>
                    <a:pt x="141006" y="68579"/>
                  </a:lnTo>
                  <a:lnTo>
                    <a:pt x="141057" y="67309"/>
                  </a:lnTo>
                  <a:close/>
                </a:path>
                <a:path w="259079" h="234950">
                  <a:moveTo>
                    <a:pt x="145172" y="64769"/>
                  </a:moveTo>
                  <a:lnTo>
                    <a:pt x="143140" y="64769"/>
                  </a:lnTo>
                  <a:lnTo>
                    <a:pt x="143178" y="66039"/>
                  </a:lnTo>
                  <a:lnTo>
                    <a:pt x="142530" y="66039"/>
                  </a:lnTo>
                  <a:lnTo>
                    <a:pt x="142505" y="67309"/>
                  </a:lnTo>
                  <a:lnTo>
                    <a:pt x="143622" y="67309"/>
                  </a:lnTo>
                  <a:lnTo>
                    <a:pt x="143457" y="68579"/>
                  </a:lnTo>
                  <a:lnTo>
                    <a:pt x="145946" y="68579"/>
                  </a:lnTo>
                  <a:lnTo>
                    <a:pt x="145172" y="64769"/>
                  </a:lnTo>
                  <a:close/>
                </a:path>
                <a:path w="259079" h="234950">
                  <a:moveTo>
                    <a:pt x="33551" y="66039"/>
                  </a:moveTo>
                  <a:lnTo>
                    <a:pt x="22629" y="66039"/>
                  </a:lnTo>
                  <a:lnTo>
                    <a:pt x="22756" y="67309"/>
                  </a:lnTo>
                  <a:lnTo>
                    <a:pt x="33653" y="67309"/>
                  </a:lnTo>
                  <a:lnTo>
                    <a:pt x="33551" y="66039"/>
                  </a:lnTo>
                  <a:close/>
                </a:path>
                <a:path w="259079" h="234950">
                  <a:moveTo>
                    <a:pt x="35304" y="66039"/>
                  </a:moveTo>
                  <a:lnTo>
                    <a:pt x="33818" y="66039"/>
                  </a:lnTo>
                  <a:lnTo>
                    <a:pt x="33653" y="67309"/>
                  </a:lnTo>
                  <a:lnTo>
                    <a:pt x="35367" y="67309"/>
                  </a:lnTo>
                  <a:lnTo>
                    <a:pt x="35304" y="66039"/>
                  </a:lnTo>
                  <a:close/>
                </a:path>
                <a:path w="259079" h="234950">
                  <a:moveTo>
                    <a:pt x="37806" y="66039"/>
                  </a:moveTo>
                  <a:lnTo>
                    <a:pt x="37514" y="66039"/>
                  </a:lnTo>
                  <a:lnTo>
                    <a:pt x="37425" y="67309"/>
                  </a:lnTo>
                  <a:lnTo>
                    <a:pt x="37971" y="67309"/>
                  </a:lnTo>
                  <a:lnTo>
                    <a:pt x="37806" y="66039"/>
                  </a:lnTo>
                  <a:close/>
                </a:path>
                <a:path w="259079" h="234950">
                  <a:moveTo>
                    <a:pt x="125804" y="66039"/>
                  </a:moveTo>
                  <a:lnTo>
                    <a:pt x="121512" y="66039"/>
                  </a:lnTo>
                  <a:lnTo>
                    <a:pt x="121588" y="67309"/>
                  </a:lnTo>
                  <a:lnTo>
                    <a:pt x="125779" y="67309"/>
                  </a:lnTo>
                  <a:lnTo>
                    <a:pt x="125804" y="66039"/>
                  </a:lnTo>
                  <a:close/>
                </a:path>
                <a:path w="259079" h="234950">
                  <a:moveTo>
                    <a:pt x="141514" y="66039"/>
                  </a:moveTo>
                  <a:lnTo>
                    <a:pt x="141298" y="66039"/>
                  </a:lnTo>
                  <a:lnTo>
                    <a:pt x="141374" y="67309"/>
                  </a:lnTo>
                  <a:lnTo>
                    <a:pt x="141514" y="66039"/>
                  </a:lnTo>
                  <a:close/>
                </a:path>
                <a:path w="259079" h="234950">
                  <a:moveTo>
                    <a:pt x="34174" y="64769"/>
                  </a:moveTo>
                  <a:lnTo>
                    <a:pt x="23290" y="64769"/>
                  </a:lnTo>
                  <a:lnTo>
                    <a:pt x="23048" y="66039"/>
                  </a:lnTo>
                  <a:lnTo>
                    <a:pt x="34174" y="66039"/>
                  </a:lnTo>
                  <a:lnTo>
                    <a:pt x="34174" y="64769"/>
                  </a:lnTo>
                  <a:close/>
                </a:path>
                <a:path w="259079" h="234950">
                  <a:moveTo>
                    <a:pt x="40486" y="64769"/>
                  </a:moveTo>
                  <a:lnTo>
                    <a:pt x="38606" y="64769"/>
                  </a:lnTo>
                  <a:lnTo>
                    <a:pt x="38568" y="66039"/>
                  </a:lnTo>
                  <a:lnTo>
                    <a:pt x="40447" y="66039"/>
                  </a:lnTo>
                  <a:lnTo>
                    <a:pt x="40486" y="64769"/>
                  </a:lnTo>
                  <a:close/>
                </a:path>
                <a:path w="259079" h="234950">
                  <a:moveTo>
                    <a:pt x="40688" y="64948"/>
                  </a:moveTo>
                  <a:lnTo>
                    <a:pt x="40685" y="66039"/>
                  </a:lnTo>
                  <a:lnTo>
                    <a:pt x="40688" y="64948"/>
                  </a:lnTo>
                  <a:close/>
                </a:path>
                <a:path w="259079" h="234950">
                  <a:moveTo>
                    <a:pt x="40943" y="64769"/>
                  </a:moveTo>
                  <a:lnTo>
                    <a:pt x="40917" y="66039"/>
                  </a:lnTo>
                  <a:lnTo>
                    <a:pt x="41095" y="66039"/>
                  </a:lnTo>
                  <a:lnTo>
                    <a:pt x="40943" y="64769"/>
                  </a:lnTo>
                  <a:close/>
                </a:path>
                <a:path w="259079" h="234950">
                  <a:moveTo>
                    <a:pt x="111606" y="64769"/>
                  </a:moveTo>
                  <a:lnTo>
                    <a:pt x="111555" y="66039"/>
                  </a:lnTo>
                  <a:lnTo>
                    <a:pt x="111733" y="66039"/>
                  </a:lnTo>
                  <a:lnTo>
                    <a:pt x="111606" y="64769"/>
                  </a:lnTo>
                  <a:close/>
                </a:path>
                <a:path w="259079" h="234950">
                  <a:moveTo>
                    <a:pt x="112266" y="64769"/>
                  </a:moveTo>
                  <a:lnTo>
                    <a:pt x="112114" y="64769"/>
                  </a:lnTo>
                  <a:lnTo>
                    <a:pt x="112037" y="66039"/>
                  </a:lnTo>
                  <a:lnTo>
                    <a:pt x="112241" y="66039"/>
                  </a:lnTo>
                  <a:lnTo>
                    <a:pt x="112266" y="64769"/>
                  </a:lnTo>
                  <a:close/>
                </a:path>
                <a:path w="259079" h="234950">
                  <a:moveTo>
                    <a:pt x="121893" y="64769"/>
                  </a:moveTo>
                  <a:lnTo>
                    <a:pt x="121131" y="64769"/>
                  </a:lnTo>
                  <a:lnTo>
                    <a:pt x="121067" y="66039"/>
                  </a:lnTo>
                  <a:lnTo>
                    <a:pt x="121562" y="66039"/>
                  </a:lnTo>
                  <a:lnTo>
                    <a:pt x="121893" y="64769"/>
                  </a:lnTo>
                  <a:close/>
                </a:path>
                <a:path w="259079" h="234950">
                  <a:moveTo>
                    <a:pt x="127277" y="64769"/>
                  </a:moveTo>
                  <a:lnTo>
                    <a:pt x="122020" y="64769"/>
                  </a:lnTo>
                  <a:lnTo>
                    <a:pt x="122007" y="66039"/>
                  </a:lnTo>
                  <a:lnTo>
                    <a:pt x="127239" y="66039"/>
                  </a:lnTo>
                  <a:lnTo>
                    <a:pt x="127277" y="64769"/>
                  </a:lnTo>
                  <a:close/>
                </a:path>
                <a:path w="259079" h="234950">
                  <a:moveTo>
                    <a:pt x="136790" y="64769"/>
                  </a:moveTo>
                  <a:lnTo>
                    <a:pt x="127608" y="64769"/>
                  </a:lnTo>
                  <a:lnTo>
                    <a:pt x="127709" y="66039"/>
                  </a:lnTo>
                  <a:lnTo>
                    <a:pt x="136650" y="66039"/>
                  </a:lnTo>
                  <a:lnTo>
                    <a:pt x="136790" y="64769"/>
                  </a:lnTo>
                  <a:close/>
                </a:path>
                <a:path w="259079" h="234950">
                  <a:moveTo>
                    <a:pt x="40689" y="64769"/>
                  </a:moveTo>
                  <a:lnTo>
                    <a:pt x="40688" y="64948"/>
                  </a:lnTo>
                  <a:lnTo>
                    <a:pt x="40689" y="64769"/>
                  </a:lnTo>
                  <a:close/>
                </a:path>
                <a:path w="259079" h="234950">
                  <a:moveTo>
                    <a:pt x="32650" y="63499"/>
                  </a:moveTo>
                  <a:lnTo>
                    <a:pt x="23798" y="63499"/>
                  </a:lnTo>
                  <a:lnTo>
                    <a:pt x="23798" y="64769"/>
                  </a:lnTo>
                  <a:lnTo>
                    <a:pt x="32815" y="64769"/>
                  </a:lnTo>
                  <a:lnTo>
                    <a:pt x="32650" y="63499"/>
                  </a:lnTo>
                  <a:close/>
                </a:path>
                <a:path w="259079" h="234950">
                  <a:moveTo>
                    <a:pt x="33653" y="63499"/>
                  </a:moveTo>
                  <a:lnTo>
                    <a:pt x="32650" y="63499"/>
                  </a:lnTo>
                  <a:lnTo>
                    <a:pt x="32815" y="64769"/>
                  </a:lnTo>
                  <a:lnTo>
                    <a:pt x="33450" y="64769"/>
                  </a:lnTo>
                  <a:lnTo>
                    <a:pt x="33653" y="63499"/>
                  </a:lnTo>
                  <a:close/>
                </a:path>
                <a:path w="259079" h="234950">
                  <a:moveTo>
                    <a:pt x="33716" y="63499"/>
                  </a:moveTo>
                  <a:lnTo>
                    <a:pt x="33450" y="64769"/>
                  </a:lnTo>
                  <a:lnTo>
                    <a:pt x="33843" y="64769"/>
                  </a:lnTo>
                  <a:lnTo>
                    <a:pt x="33716" y="63499"/>
                  </a:lnTo>
                  <a:close/>
                </a:path>
                <a:path w="259079" h="234950">
                  <a:moveTo>
                    <a:pt x="39762" y="63499"/>
                  </a:moveTo>
                  <a:lnTo>
                    <a:pt x="39038" y="63499"/>
                  </a:lnTo>
                  <a:lnTo>
                    <a:pt x="39025" y="64769"/>
                  </a:lnTo>
                  <a:lnTo>
                    <a:pt x="39939" y="64769"/>
                  </a:lnTo>
                  <a:lnTo>
                    <a:pt x="39762" y="63499"/>
                  </a:lnTo>
                  <a:close/>
                </a:path>
                <a:path w="259079" h="234950">
                  <a:moveTo>
                    <a:pt x="40193" y="63499"/>
                  </a:moveTo>
                  <a:lnTo>
                    <a:pt x="40079" y="64769"/>
                  </a:lnTo>
                  <a:lnTo>
                    <a:pt x="40219" y="64769"/>
                  </a:lnTo>
                  <a:lnTo>
                    <a:pt x="40193" y="63499"/>
                  </a:lnTo>
                  <a:close/>
                </a:path>
                <a:path w="259079" h="234950">
                  <a:moveTo>
                    <a:pt x="64133" y="62229"/>
                  </a:moveTo>
                  <a:lnTo>
                    <a:pt x="63904" y="63499"/>
                  </a:lnTo>
                  <a:lnTo>
                    <a:pt x="63828" y="64769"/>
                  </a:lnTo>
                  <a:lnTo>
                    <a:pt x="63981" y="64769"/>
                  </a:lnTo>
                  <a:lnTo>
                    <a:pt x="64095" y="63499"/>
                  </a:lnTo>
                  <a:lnTo>
                    <a:pt x="64133" y="62229"/>
                  </a:lnTo>
                  <a:close/>
                </a:path>
                <a:path w="259079" h="234950">
                  <a:moveTo>
                    <a:pt x="65365" y="63499"/>
                  </a:moveTo>
                  <a:lnTo>
                    <a:pt x="64971" y="63499"/>
                  </a:lnTo>
                  <a:lnTo>
                    <a:pt x="64920" y="64769"/>
                  </a:lnTo>
                  <a:lnTo>
                    <a:pt x="65454" y="64769"/>
                  </a:lnTo>
                  <a:lnTo>
                    <a:pt x="65365" y="63499"/>
                  </a:lnTo>
                  <a:close/>
                </a:path>
                <a:path w="259079" h="234950">
                  <a:moveTo>
                    <a:pt x="113625" y="63499"/>
                  </a:moveTo>
                  <a:lnTo>
                    <a:pt x="113561" y="64769"/>
                  </a:lnTo>
                  <a:lnTo>
                    <a:pt x="113625" y="63499"/>
                  </a:lnTo>
                  <a:close/>
                </a:path>
                <a:path w="259079" h="234950">
                  <a:moveTo>
                    <a:pt x="113841" y="63499"/>
                  </a:moveTo>
                  <a:lnTo>
                    <a:pt x="113682" y="63499"/>
                  </a:lnTo>
                  <a:lnTo>
                    <a:pt x="113726" y="64769"/>
                  </a:lnTo>
                  <a:lnTo>
                    <a:pt x="113841" y="63499"/>
                  </a:lnTo>
                  <a:close/>
                </a:path>
                <a:path w="259079" h="234950">
                  <a:moveTo>
                    <a:pt x="121562" y="63499"/>
                  </a:moveTo>
                  <a:lnTo>
                    <a:pt x="121131" y="63499"/>
                  </a:lnTo>
                  <a:lnTo>
                    <a:pt x="121054" y="64769"/>
                  </a:lnTo>
                  <a:lnTo>
                    <a:pt x="121486" y="64769"/>
                  </a:lnTo>
                  <a:lnTo>
                    <a:pt x="121562" y="63499"/>
                  </a:lnTo>
                  <a:close/>
                </a:path>
                <a:path w="259079" h="234950">
                  <a:moveTo>
                    <a:pt x="135228" y="63499"/>
                  </a:moveTo>
                  <a:lnTo>
                    <a:pt x="121829" y="63499"/>
                  </a:lnTo>
                  <a:lnTo>
                    <a:pt x="121766" y="64769"/>
                  </a:lnTo>
                  <a:lnTo>
                    <a:pt x="135189" y="64769"/>
                  </a:lnTo>
                  <a:lnTo>
                    <a:pt x="135228" y="63499"/>
                  </a:lnTo>
                  <a:close/>
                </a:path>
                <a:path w="259079" h="234950">
                  <a:moveTo>
                    <a:pt x="136091" y="62229"/>
                  </a:moveTo>
                  <a:lnTo>
                    <a:pt x="135596" y="62229"/>
                  </a:lnTo>
                  <a:lnTo>
                    <a:pt x="135558" y="64769"/>
                  </a:lnTo>
                  <a:lnTo>
                    <a:pt x="137234" y="64769"/>
                  </a:lnTo>
                  <a:lnTo>
                    <a:pt x="137171" y="63499"/>
                  </a:lnTo>
                  <a:lnTo>
                    <a:pt x="136371" y="63499"/>
                  </a:lnTo>
                  <a:lnTo>
                    <a:pt x="136091" y="62229"/>
                  </a:lnTo>
                  <a:close/>
                </a:path>
                <a:path w="259079" h="234950">
                  <a:moveTo>
                    <a:pt x="141108" y="63499"/>
                  </a:moveTo>
                  <a:lnTo>
                    <a:pt x="140968" y="63499"/>
                  </a:lnTo>
                  <a:lnTo>
                    <a:pt x="140981" y="64769"/>
                  </a:lnTo>
                  <a:lnTo>
                    <a:pt x="141108" y="63499"/>
                  </a:lnTo>
                  <a:close/>
                </a:path>
                <a:path w="259079" h="234950">
                  <a:moveTo>
                    <a:pt x="142289" y="63499"/>
                  </a:moveTo>
                  <a:lnTo>
                    <a:pt x="142047" y="63499"/>
                  </a:lnTo>
                  <a:lnTo>
                    <a:pt x="141920" y="64769"/>
                  </a:lnTo>
                  <a:lnTo>
                    <a:pt x="142124" y="64769"/>
                  </a:lnTo>
                  <a:lnTo>
                    <a:pt x="142289" y="63499"/>
                  </a:lnTo>
                  <a:close/>
                </a:path>
                <a:path w="259079" h="234950">
                  <a:moveTo>
                    <a:pt x="144422" y="63499"/>
                  </a:moveTo>
                  <a:lnTo>
                    <a:pt x="143775" y="63499"/>
                  </a:lnTo>
                  <a:lnTo>
                    <a:pt x="144067" y="64769"/>
                  </a:lnTo>
                  <a:lnTo>
                    <a:pt x="144194" y="64769"/>
                  </a:lnTo>
                  <a:lnTo>
                    <a:pt x="144422" y="63499"/>
                  </a:lnTo>
                  <a:close/>
                </a:path>
                <a:path w="259079" h="234950">
                  <a:moveTo>
                    <a:pt x="145642" y="63499"/>
                  </a:moveTo>
                  <a:lnTo>
                    <a:pt x="145413" y="63499"/>
                  </a:lnTo>
                  <a:lnTo>
                    <a:pt x="145362" y="64769"/>
                  </a:lnTo>
                  <a:lnTo>
                    <a:pt x="145642" y="63499"/>
                  </a:lnTo>
                  <a:close/>
                </a:path>
                <a:path w="259079" h="234950">
                  <a:moveTo>
                    <a:pt x="149693" y="63499"/>
                  </a:moveTo>
                  <a:lnTo>
                    <a:pt x="148994" y="63499"/>
                  </a:lnTo>
                  <a:lnTo>
                    <a:pt x="148893" y="64769"/>
                  </a:lnTo>
                  <a:lnTo>
                    <a:pt x="150214" y="64769"/>
                  </a:lnTo>
                  <a:lnTo>
                    <a:pt x="149693" y="63499"/>
                  </a:lnTo>
                  <a:close/>
                </a:path>
                <a:path w="259079" h="234950">
                  <a:moveTo>
                    <a:pt x="32747" y="62229"/>
                  </a:moveTo>
                  <a:lnTo>
                    <a:pt x="23645" y="62229"/>
                  </a:lnTo>
                  <a:lnTo>
                    <a:pt x="23658" y="63499"/>
                  </a:lnTo>
                  <a:lnTo>
                    <a:pt x="32688" y="63499"/>
                  </a:lnTo>
                  <a:lnTo>
                    <a:pt x="32747" y="62229"/>
                  </a:lnTo>
                  <a:close/>
                </a:path>
                <a:path w="259079" h="234950">
                  <a:moveTo>
                    <a:pt x="33234" y="60959"/>
                  </a:moveTo>
                  <a:lnTo>
                    <a:pt x="33081" y="60959"/>
                  </a:lnTo>
                  <a:lnTo>
                    <a:pt x="33196" y="62229"/>
                  </a:lnTo>
                  <a:lnTo>
                    <a:pt x="32747" y="62229"/>
                  </a:lnTo>
                  <a:lnTo>
                    <a:pt x="32688" y="63499"/>
                  </a:lnTo>
                  <a:lnTo>
                    <a:pt x="33640" y="63499"/>
                  </a:lnTo>
                  <a:lnTo>
                    <a:pt x="33234" y="60959"/>
                  </a:lnTo>
                  <a:close/>
                </a:path>
                <a:path w="259079" h="234950">
                  <a:moveTo>
                    <a:pt x="33704" y="62229"/>
                  </a:moveTo>
                  <a:lnTo>
                    <a:pt x="33437" y="62229"/>
                  </a:lnTo>
                  <a:lnTo>
                    <a:pt x="33640" y="63499"/>
                  </a:lnTo>
                  <a:lnTo>
                    <a:pt x="33704" y="62229"/>
                  </a:lnTo>
                  <a:close/>
                </a:path>
                <a:path w="259079" h="234950">
                  <a:moveTo>
                    <a:pt x="35926" y="62229"/>
                  </a:moveTo>
                  <a:lnTo>
                    <a:pt x="35583" y="62229"/>
                  </a:lnTo>
                  <a:lnTo>
                    <a:pt x="35342" y="63499"/>
                  </a:lnTo>
                  <a:lnTo>
                    <a:pt x="35952" y="63499"/>
                  </a:lnTo>
                  <a:lnTo>
                    <a:pt x="35926" y="62229"/>
                  </a:lnTo>
                  <a:close/>
                </a:path>
                <a:path w="259079" h="234950">
                  <a:moveTo>
                    <a:pt x="39660" y="62229"/>
                  </a:moveTo>
                  <a:lnTo>
                    <a:pt x="39431" y="62229"/>
                  </a:lnTo>
                  <a:lnTo>
                    <a:pt x="39431" y="63499"/>
                  </a:lnTo>
                  <a:lnTo>
                    <a:pt x="39939" y="63499"/>
                  </a:lnTo>
                  <a:lnTo>
                    <a:pt x="39660" y="62229"/>
                  </a:lnTo>
                  <a:close/>
                </a:path>
                <a:path w="259079" h="234950">
                  <a:moveTo>
                    <a:pt x="63790" y="62229"/>
                  </a:moveTo>
                  <a:lnTo>
                    <a:pt x="63193" y="62229"/>
                  </a:lnTo>
                  <a:lnTo>
                    <a:pt x="63384" y="63499"/>
                  </a:lnTo>
                  <a:lnTo>
                    <a:pt x="63549" y="63499"/>
                  </a:lnTo>
                  <a:lnTo>
                    <a:pt x="63790" y="62229"/>
                  </a:lnTo>
                  <a:close/>
                </a:path>
                <a:path w="259079" h="234950">
                  <a:moveTo>
                    <a:pt x="64057" y="62229"/>
                  </a:moveTo>
                  <a:lnTo>
                    <a:pt x="63815" y="62229"/>
                  </a:lnTo>
                  <a:lnTo>
                    <a:pt x="63822" y="63499"/>
                  </a:lnTo>
                  <a:lnTo>
                    <a:pt x="64057" y="62229"/>
                  </a:lnTo>
                  <a:close/>
                </a:path>
                <a:path w="259079" h="234950">
                  <a:moveTo>
                    <a:pt x="64176" y="62592"/>
                  </a:moveTo>
                  <a:lnTo>
                    <a:pt x="64095" y="63499"/>
                  </a:lnTo>
                  <a:lnTo>
                    <a:pt x="64285" y="63499"/>
                  </a:lnTo>
                  <a:lnTo>
                    <a:pt x="64176" y="62592"/>
                  </a:lnTo>
                  <a:close/>
                </a:path>
                <a:path w="259079" h="234950">
                  <a:moveTo>
                    <a:pt x="113353" y="63163"/>
                  </a:moveTo>
                  <a:lnTo>
                    <a:pt x="113345" y="63499"/>
                  </a:lnTo>
                  <a:lnTo>
                    <a:pt x="113353" y="63163"/>
                  </a:lnTo>
                  <a:close/>
                </a:path>
                <a:path w="259079" h="234950">
                  <a:moveTo>
                    <a:pt x="113536" y="59689"/>
                  </a:moveTo>
                  <a:lnTo>
                    <a:pt x="113375" y="62229"/>
                  </a:lnTo>
                  <a:lnTo>
                    <a:pt x="113549" y="62229"/>
                  </a:lnTo>
                  <a:lnTo>
                    <a:pt x="113574" y="63499"/>
                  </a:lnTo>
                  <a:lnTo>
                    <a:pt x="113536" y="59689"/>
                  </a:lnTo>
                  <a:close/>
                </a:path>
                <a:path w="259079" h="234950">
                  <a:moveTo>
                    <a:pt x="113638" y="62229"/>
                  </a:moveTo>
                  <a:lnTo>
                    <a:pt x="113587" y="63499"/>
                  </a:lnTo>
                  <a:lnTo>
                    <a:pt x="113638" y="62229"/>
                  </a:lnTo>
                  <a:close/>
                </a:path>
                <a:path w="259079" h="234950">
                  <a:moveTo>
                    <a:pt x="123010" y="62229"/>
                  </a:moveTo>
                  <a:lnTo>
                    <a:pt x="121105" y="62229"/>
                  </a:lnTo>
                  <a:lnTo>
                    <a:pt x="121067" y="63499"/>
                  </a:lnTo>
                  <a:lnTo>
                    <a:pt x="122477" y="63499"/>
                  </a:lnTo>
                  <a:lnTo>
                    <a:pt x="123010" y="62229"/>
                  </a:lnTo>
                  <a:close/>
                </a:path>
                <a:path w="259079" h="234950">
                  <a:moveTo>
                    <a:pt x="135088" y="62229"/>
                  </a:moveTo>
                  <a:lnTo>
                    <a:pt x="123239" y="62229"/>
                  </a:lnTo>
                  <a:lnTo>
                    <a:pt x="123188" y="63499"/>
                  </a:lnTo>
                  <a:lnTo>
                    <a:pt x="135113" y="63499"/>
                  </a:lnTo>
                  <a:lnTo>
                    <a:pt x="135088" y="62229"/>
                  </a:lnTo>
                  <a:close/>
                </a:path>
                <a:path w="259079" h="234950">
                  <a:moveTo>
                    <a:pt x="141285" y="59689"/>
                  </a:moveTo>
                  <a:lnTo>
                    <a:pt x="140231" y="59689"/>
                  </a:lnTo>
                  <a:lnTo>
                    <a:pt x="140282" y="60959"/>
                  </a:lnTo>
                  <a:lnTo>
                    <a:pt x="140104" y="60959"/>
                  </a:lnTo>
                  <a:lnTo>
                    <a:pt x="140015" y="62229"/>
                  </a:lnTo>
                  <a:lnTo>
                    <a:pt x="140663" y="62229"/>
                  </a:lnTo>
                  <a:lnTo>
                    <a:pt x="141044" y="63499"/>
                  </a:lnTo>
                  <a:lnTo>
                    <a:pt x="141552" y="63499"/>
                  </a:lnTo>
                  <a:lnTo>
                    <a:pt x="141505" y="59946"/>
                  </a:lnTo>
                  <a:lnTo>
                    <a:pt x="141285" y="59689"/>
                  </a:lnTo>
                  <a:close/>
                </a:path>
                <a:path w="259079" h="234950">
                  <a:moveTo>
                    <a:pt x="141505" y="59946"/>
                  </a:moveTo>
                  <a:lnTo>
                    <a:pt x="141552" y="63499"/>
                  </a:lnTo>
                  <a:lnTo>
                    <a:pt x="144549" y="63499"/>
                  </a:lnTo>
                  <a:lnTo>
                    <a:pt x="141505" y="59946"/>
                  </a:lnTo>
                  <a:close/>
                </a:path>
                <a:path w="259079" h="234950">
                  <a:moveTo>
                    <a:pt x="145070" y="59689"/>
                  </a:moveTo>
                  <a:lnTo>
                    <a:pt x="141501" y="59689"/>
                  </a:lnTo>
                  <a:lnTo>
                    <a:pt x="141505" y="59946"/>
                  </a:lnTo>
                  <a:lnTo>
                    <a:pt x="144549" y="63499"/>
                  </a:lnTo>
                  <a:lnTo>
                    <a:pt x="145007" y="63499"/>
                  </a:lnTo>
                  <a:lnTo>
                    <a:pt x="145070" y="59689"/>
                  </a:lnTo>
                  <a:close/>
                </a:path>
                <a:path w="259079" h="234950">
                  <a:moveTo>
                    <a:pt x="218772" y="25399"/>
                  </a:moveTo>
                  <a:lnTo>
                    <a:pt x="218603" y="25399"/>
                  </a:lnTo>
                  <a:lnTo>
                    <a:pt x="218324" y="26669"/>
                  </a:lnTo>
                  <a:lnTo>
                    <a:pt x="217066" y="26669"/>
                  </a:lnTo>
                  <a:lnTo>
                    <a:pt x="216622" y="27939"/>
                  </a:lnTo>
                  <a:lnTo>
                    <a:pt x="216444" y="27939"/>
                  </a:lnTo>
                  <a:lnTo>
                    <a:pt x="216698" y="29209"/>
                  </a:lnTo>
                  <a:lnTo>
                    <a:pt x="216228" y="29209"/>
                  </a:lnTo>
                  <a:lnTo>
                    <a:pt x="216825" y="30479"/>
                  </a:lnTo>
                  <a:lnTo>
                    <a:pt x="215593" y="30479"/>
                  </a:lnTo>
                  <a:lnTo>
                    <a:pt x="215403" y="31749"/>
                  </a:lnTo>
                  <a:lnTo>
                    <a:pt x="209154" y="31749"/>
                  </a:lnTo>
                  <a:lnTo>
                    <a:pt x="209294" y="33019"/>
                  </a:lnTo>
                  <a:lnTo>
                    <a:pt x="209370" y="34289"/>
                  </a:lnTo>
                  <a:lnTo>
                    <a:pt x="210958" y="34289"/>
                  </a:lnTo>
                  <a:lnTo>
                    <a:pt x="211110" y="35559"/>
                  </a:lnTo>
                  <a:lnTo>
                    <a:pt x="212532" y="35559"/>
                  </a:lnTo>
                  <a:lnTo>
                    <a:pt x="212571" y="36829"/>
                  </a:lnTo>
                  <a:lnTo>
                    <a:pt x="212215" y="36829"/>
                  </a:lnTo>
                  <a:lnTo>
                    <a:pt x="212088" y="38099"/>
                  </a:lnTo>
                  <a:lnTo>
                    <a:pt x="212583" y="38099"/>
                  </a:lnTo>
                  <a:lnTo>
                    <a:pt x="212761" y="39369"/>
                  </a:lnTo>
                  <a:lnTo>
                    <a:pt x="211986" y="39369"/>
                  </a:lnTo>
                  <a:lnTo>
                    <a:pt x="212063" y="40639"/>
                  </a:lnTo>
                  <a:lnTo>
                    <a:pt x="200899" y="40639"/>
                  </a:lnTo>
                  <a:lnTo>
                    <a:pt x="201014" y="41909"/>
                  </a:lnTo>
                  <a:lnTo>
                    <a:pt x="203744" y="41909"/>
                  </a:lnTo>
                  <a:lnTo>
                    <a:pt x="204493" y="43179"/>
                  </a:lnTo>
                  <a:lnTo>
                    <a:pt x="205662" y="43179"/>
                  </a:lnTo>
                  <a:lnTo>
                    <a:pt x="205827" y="44449"/>
                  </a:lnTo>
                  <a:lnTo>
                    <a:pt x="205687" y="44449"/>
                  </a:lnTo>
                  <a:lnTo>
                    <a:pt x="205535" y="45719"/>
                  </a:lnTo>
                  <a:lnTo>
                    <a:pt x="206259" y="45719"/>
                  </a:lnTo>
                  <a:lnTo>
                    <a:pt x="206729" y="46989"/>
                  </a:lnTo>
                  <a:lnTo>
                    <a:pt x="201395" y="46989"/>
                  </a:lnTo>
                  <a:lnTo>
                    <a:pt x="201268" y="48259"/>
                  </a:lnTo>
                  <a:lnTo>
                    <a:pt x="200645" y="48259"/>
                  </a:lnTo>
                  <a:lnTo>
                    <a:pt x="199566" y="49529"/>
                  </a:lnTo>
                  <a:lnTo>
                    <a:pt x="166584" y="49529"/>
                  </a:lnTo>
                  <a:lnTo>
                    <a:pt x="166533" y="50799"/>
                  </a:lnTo>
                  <a:lnTo>
                    <a:pt x="161529" y="50799"/>
                  </a:lnTo>
                  <a:lnTo>
                    <a:pt x="161453" y="52069"/>
                  </a:lnTo>
                  <a:lnTo>
                    <a:pt x="161910" y="52069"/>
                  </a:lnTo>
                  <a:lnTo>
                    <a:pt x="162075" y="53339"/>
                  </a:lnTo>
                  <a:lnTo>
                    <a:pt x="158291" y="53339"/>
                  </a:lnTo>
                  <a:lnTo>
                    <a:pt x="158456" y="54609"/>
                  </a:lnTo>
                  <a:lnTo>
                    <a:pt x="159370" y="54609"/>
                  </a:lnTo>
                  <a:lnTo>
                    <a:pt x="158977" y="55879"/>
                  </a:lnTo>
                  <a:lnTo>
                    <a:pt x="141031" y="55879"/>
                  </a:lnTo>
                  <a:lnTo>
                    <a:pt x="141120" y="57149"/>
                  </a:lnTo>
                  <a:lnTo>
                    <a:pt x="139800" y="57149"/>
                  </a:lnTo>
                  <a:lnTo>
                    <a:pt x="139711" y="58419"/>
                  </a:lnTo>
                  <a:lnTo>
                    <a:pt x="139990" y="58419"/>
                  </a:lnTo>
                  <a:lnTo>
                    <a:pt x="139876" y="59689"/>
                  </a:lnTo>
                  <a:lnTo>
                    <a:pt x="145134" y="59689"/>
                  </a:lnTo>
                  <a:lnTo>
                    <a:pt x="145235" y="63499"/>
                  </a:lnTo>
                  <a:lnTo>
                    <a:pt x="145934" y="63499"/>
                  </a:lnTo>
                  <a:lnTo>
                    <a:pt x="145984" y="62229"/>
                  </a:lnTo>
                  <a:lnTo>
                    <a:pt x="244958" y="62229"/>
                  </a:lnTo>
                  <a:lnTo>
                    <a:pt x="222129" y="27939"/>
                  </a:lnTo>
                  <a:lnTo>
                    <a:pt x="218772" y="25399"/>
                  </a:lnTo>
                  <a:close/>
                </a:path>
                <a:path w="259079" h="234950">
                  <a:moveTo>
                    <a:pt x="146658" y="62229"/>
                  </a:moveTo>
                  <a:lnTo>
                    <a:pt x="146048" y="62229"/>
                  </a:lnTo>
                  <a:lnTo>
                    <a:pt x="146010" y="63499"/>
                  </a:lnTo>
                  <a:lnTo>
                    <a:pt x="146518" y="63499"/>
                  </a:lnTo>
                  <a:lnTo>
                    <a:pt x="146658" y="62229"/>
                  </a:lnTo>
                  <a:close/>
                </a:path>
                <a:path w="259079" h="234950">
                  <a:moveTo>
                    <a:pt x="147191" y="62229"/>
                  </a:moveTo>
                  <a:lnTo>
                    <a:pt x="146861" y="62229"/>
                  </a:lnTo>
                  <a:lnTo>
                    <a:pt x="147115" y="63499"/>
                  </a:lnTo>
                  <a:lnTo>
                    <a:pt x="147191" y="62229"/>
                  </a:lnTo>
                  <a:close/>
                </a:path>
                <a:path w="259079" h="234950">
                  <a:moveTo>
                    <a:pt x="113375" y="62229"/>
                  </a:moveTo>
                  <a:lnTo>
                    <a:pt x="113353" y="63163"/>
                  </a:lnTo>
                  <a:lnTo>
                    <a:pt x="113375" y="62229"/>
                  </a:lnTo>
                  <a:close/>
                </a:path>
                <a:path w="259079" h="234950">
                  <a:moveTo>
                    <a:pt x="64209" y="62229"/>
                  </a:moveTo>
                  <a:lnTo>
                    <a:pt x="64176" y="62592"/>
                  </a:lnTo>
                  <a:lnTo>
                    <a:pt x="64209" y="62229"/>
                  </a:lnTo>
                  <a:close/>
                </a:path>
                <a:path w="259079" h="234950">
                  <a:moveTo>
                    <a:pt x="32040" y="60959"/>
                  </a:moveTo>
                  <a:lnTo>
                    <a:pt x="23417" y="60959"/>
                  </a:lnTo>
                  <a:lnTo>
                    <a:pt x="23302" y="62229"/>
                  </a:lnTo>
                  <a:lnTo>
                    <a:pt x="32561" y="62229"/>
                  </a:lnTo>
                  <a:lnTo>
                    <a:pt x="32040" y="60959"/>
                  </a:lnTo>
                  <a:close/>
                </a:path>
                <a:path w="259079" h="234950">
                  <a:moveTo>
                    <a:pt x="33031" y="59689"/>
                  </a:moveTo>
                  <a:lnTo>
                    <a:pt x="32866" y="59689"/>
                  </a:lnTo>
                  <a:lnTo>
                    <a:pt x="32747" y="62229"/>
                  </a:lnTo>
                  <a:lnTo>
                    <a:pt x="32967" y="60959"/>
                  </a:lnTo>
                  <a:lnTo>
                    <a:pt x="33234" y="60959"/>
                  </a:lnTo>
                  <a:lnTo>
                    <a:pt x="33031" y="59689"/>
                  </a:lnTo>
                  <a:close/>
                </a:path>
                <a:path w="259079" h="234950">
                  <a:moveTo>
                    <a:pt x="33081" y="60959"/>
                  </a:moveTo>
                  <a:lnTo>
                    <a:pt x="32777" y="62229"/>
                  </a:lnTo>
                  <a:lnTo>
                    <a:pt x="33196" y="62229"/>
                  </a:lnTo>
                  <a:lnTo>
                    <a:pt x="33081" y="60959"/>
                  </a:lnTo>
                  <a:close/>
                </a:path>
                <a:path w="259079" h="234950">
                  <a:moveTo>
                    <a:pt x="62698" y="60959"/>
                  </a:moveTo>
                  <a:lnTo>
                    <a:pt x="59942" y="60959"/>
                  </a:lnTo>
                  <a:lnTo>
                    <a:pt x="59929" y="62229"/>
                  </a:lnTo>
                  <a:lnTo>
                    <a:pt x="62368" y="62229"/>
                  </a:lnTo>
                  <a:lnTo>
                    <a:pt x="62698" y="60959"/>
                  </a:lnTo>
                  <a:close/>
                </a:path>
                <a:path w="259079" h="234950">
                  <a:moveTo>
                    <a:pt x="65327" y="60959"/>
                  </a:moveTo>
                  <a:lnTo>
                    <a:pt x="62850" y="60959"/>
                  </a:lnTo>
                  <a:lnTo>
                    <a:pt x="62799" y="62229"/>
                  </a:lnTo>
                  <a:lnTo>
                    <a:pt x="65238" y="62229"/>
                  </a:lnTo>
                  <a:lnTo>
                    <a:pt x="65327" y="60959"/>
                  </a:lnTo>
                  <a:close/>
                </a:path>
                <a:path w="259079" h="234950">
                  <a:moveTo>
                    <a:pt x="121016" y="60959"/>
                  </a:moveTo>
                  <a:lnTo>
                    <a:pt x="120915" y="62229"/>
                  </a:lnTo>
                  <a:lnTo>
                    <a:pt x="121131" y="62229"/>
                  </a:lnTo>
                  <a:lnTo>
                    <a:pt x="121016" y="60959"/>
                  </a:lnTo>
                  <a:close/>
                </a:path>
                <a:path w="259079" h="234950">
                  <a:moveTo>
                    <a:pt x="123124" y="60959"/>
                  </a:moveTo>
                  <a:lnTo>
                    <a:pt x="122058" y="60959"/>
                  </a:lnTo>
                  <a:lnTo>
                    <a:pt x="121499" y="62229"/>
                  </a:lnTo>
                  <a:lnTo>
                    <a:pt x="123213" y="62229"/>
                  </a:lnTo>
                  <a:lnTo>
                    <a:pt x="123124" y="60959"/>
                  </a:lnTo>
                  <a:close/>
                </a:path>
                <a:path w="259079" h="234950">
                  <a:moveTo>
                    <a:pt x="135342" y="60959"/>
                  </a:moveTo>
                  <a:lnTo>
                    <a:pt x="123290" y="60959"/>
                  </a:lnTo>
                  <a:lnTo>
                    <a:pt x="123328" y="62229"/>
                  </a:lnTo>
                  <a:lnTo>
                    <a:pt x="135393" y="62229"/>
                  </a:lnTo>
                  <a:lnTo>
                    <a:pt x="135342" y="60959"/>
                  </a:lnTo>
                  <a:close/>
                </a:path>
                <a:path w="259079" h="234950">
                  <a:moveTo>
                    <a:pt x="21512" y="59689"/>
                  </a:moveTo>
                  <a:lnTo>
                    <a:pt x="20877" y="59689"/>
                  </a:lnTo>
                  <a:lnTo>
                    <a:pt x="21004" y="60959"/>
                  </a:lnTo>
                  <a:lnTo>
                    <a:pt x="21220" y="60959"/>
                  </a:lnTo>
                  <a:lnTo>
                    <a:pt x="21512" y="59689"/>
                  </a:lnTo>
                  <a:close/>
                </a:path>
                <a:path w="259079" h="234950">
                  <a:moveTo>
                    <a:pt x="31024" y="59689"/>
                  </a:moveTo>
                  <a:lnTo>
                    <a:pt x="23099" y="59689"/>
                  </a:lnTo>
                  <a:lnTo>
                    <a:pt x="23239" y="60959"/>
                  </a:lnTo>
                  <a:lnTo>
                    <a:pt x="30986" y="60959"/>
                  </a:lnTo>
                  <a:lnTo>
                    <a:pt x="31024" y="59689"/>
                  </a:lnTo>
                  <a:close/>
                </a:path>
                <a:path w="259079" h="234950">
                  <a:moveTo>
                    <a:pt x="31227" y="59689"/>
                  </a:moveTo>
                  <a:lnTo>
                    <a:pt x="31113" y="60959"/>
                  </a:lnTo>
                  <a:lnTo>
                    <a:pt x="31494" y="60959"/>
                  </a:lnTo>
                  <a:lnTo>
                    <a:pt x="31227" y="59689"/>
                  </a:lnTo>
                  <a:close/>
                </a:path>
                <a:path w="259079" h="234950">
                  <a:moveTo>
                    <a:pt x="39482" y="59689"/>
                  </a:moveTo>
                  <a:lnTo>
                    <a:pt x="38733" y="59689"/>
                  </a:lnTo>
                  <a:lnTo>
                    <a:pt x="38784" y="60959"/>
                  </a:lnTo>
                  <a:lnTo>
                    <a:pt x="39635" y="60959"/>
                  </a:lnTo>
                  <a:lnTo>
                    <a:pt x="39482" y="59689"/>
                  </a:lnTo>
                  <a:close/>
                </a:path>
                <a:path w="259079" h="234950">
                  <a:moveTo>
                    <a:pt x="65695" y="59689"/>
                  </a:moveTo>
                  <a:lnTo>
                    <a:pt x="58989" y="59689"/>
                  </a:lnTo>
                  <a:lnTo>
                    <a:pt x="58964" y="60959"/>
                  </a:lnTo>
                  <a:lnTo>
                    <a:pt x="65670" y="60959"/>
                  </a:lnTo>
                  <a:lnTo>
                    <a:pt x="65695" y="59689"/>
                  </a:lnTo>
                  <a:close/>
                </a:path>
                <a:path w="259079" h="234950">
                  <a:moveTo>
                    <a:pt x="135342" y="59689"/>
                  </a:moveTo>
                  <a:lnTo>
                    <a:pt x="120902" y="59689"/>
                  </a:lnTo>
                  <a:lnTo>
                    <a:pt x="121029" y="60959"/>
                  </a:lnTo>
                  <a:lnTo>
                    <a:pt x="135405" y="60959"/>
                  </a:lnTo>
                  <a:lnTo>
                    <a:pt x="135342" y="59689"/>
                  </a:lnTo>
                  <a:close/>
                </a:path>
                <a:path w="259079" h="234950">
                  <a:moveTo>
                    <a:pt x="140161" y="60355"/>
                  </a:moveTo>
                  <a:lnTo>
                    <a:pt x="140155" y="60959"/>
                  </a:lnTo>
                  <a:lnTo>
                    <a:pt x="140161" y="60355"/>
                  </a:lnTo>
                  <a:close/>
                </a:path>
                <a:path w="259079" h="234950">
                  <a:moveTo>
                    <a:pt x="140231" y="59689"/>
                  </a:moveTo>
                  <a:lnTo>
                    <a:pt x="140222" y="60657"/>
                  </a:lnTo>
                  <a:lnTo>
                    <a:pt x="140231" y="59689"/>
                  </a:lnTo>
                  <a:close/>
                </a:path>
                <a:path w="259079" h="234950">
                  <a:moveTo>
                    <a:pt x="140168" y="59689"/>
                  </a:moveTo>
                  <a:lnTo>
                    <a:pt x="140028" y="59689"/>
                  </a:lnTo>
                  <a:lnTo>
                    <a:pt x="140161" y="60355"/>
                  </a:lnTo>
                  <a:lnTo>
                    <a:pt x="140168" y="59689"/>
                  </a:lnTo>
                  <a:close/>
                </a:path>
                <a:path w="259079" h="234950">
                  <a:moveTo>
                    <a:pt x="21715" y="58419"/>
                  </a:moveTo>
                  <a:lnTo>
                    <a:pt x="20864" y="58419"/>
                  </a:lnTo>
                  <a:lnTo>
                    <a:pt x="20610" y="59689"/>
                  </a:lnTo>
                  <a:lnTo>
                    <a:pt x="21740" y="59689"/>
                  </a:lnTo>
                  <a:lnTo>
                    <a:pt x="21715" y="58419"/>
                  </a:lnTo>
                  <a:close/>
                </a:path>
                <a:path w="259079" h="234950">
                  <a:moveTo>
                    <a:pt x="24598" y="58419"/>
                  </a:moveTo>
                  <a:lnTo>
                    <a:pt x="23544" y="58419"/>
                  </a:lnTo>
                  <a:lnTo>
                    <a:pt x="23048" y="59689"/>
                  </a:lnTo>
                  <a:lnTo>
                    <a:pt x="25449" y="59689"/>
                  </a:lnTo>
                  <a:lnTo>
                    <a:pt x="24598" y="58419"/>
                  </a:lnTo>
                  <a:close/>
                </a:path>
                <a:path w="259079" h="234950">
                  <a:moveTo>
                    <a:pt x="27760" y="58419"/>
                  </a:moveTo>
                  <a:lnTo>
                    <a:pt x="27620" y="58419"/>
                  </a:lnTo>
                  <a:lnTo>
                    <a:pt x="27151" y="59689"/>
                  </a:lnTo>
                  <a:lnTo>
                    <a:pt x="28230" y="59689"/>
                  </a:lnTo>
                  <a:lnTo>
                    <a:pt x="27760" y="58419"/>
                  </a:lnTo>
                  <a:close/>
                </a:path>
                <a:path w="259079" h="234950">
                  <a:moveTo>
                    <a:pt x="38060" y="58419"/>
                  </a:moveTo>
                  <a:lnTo>
                    <a:pt x="35113" y="58419"/>
                  </a:lnTo>
                  <a:lnTo>
                    <a:pt x="36396" y="59689"/>
                  </a:lnTo>
                  <a:lnTo>
                    <a:pt x="38098" y="59689"/>
                  </a:lnTo>
                  <a:lnTo>
                    <a:pt x="38060" y="58419"/>
                  </a:lnTo>
                  <a:close/>
                </a:path>
                <a:path w="259079" h="234950">
                  <a:moveTo>
                    <a:pt x="65847" y="58419"/>
                  </a:moveTo>
                  <a:lnTo>
                    <a:pt x="58570" y="58419"/>
                  </a:lnTo>
                  <a:lnTo>
                    <a:pt x="58443" y="59689"/>
                  </a:lnTo>
                  <a:lnTo>
                    <a:pt x="65708" y="59689"/>
                  </a:lnTo>
                  <a:lnTo>
                    <a:pt x="65847" y="58419"/>
                  </a:lnTo>
                  <a:close/>
                </a:path>
                <a:path w="259079" h="234950">
                  <a:moveTo>
                    <a:pt x="107338" y="58419"/>
                  </a:moveTo>
                  <a:lnTo>
                    <a:pt x="106703" y="58419"/>
                  </a:lnTo>
                  <a:lnTo>
                    <a:pt x="106894" y="59689"/>
                  </a:lnTo>
                  <a:lnTo>
                    <a:pt x="107313" y="59689"/>
                  </a:lnTo>
                  <a:lnTo>
                    <a:pt x="107338" y="58419"/>
                  </a:lnTo>
                  <a:close/>
                </a:path>
                <a:path w="259079" h="234950">
                  <a:moveTo>
                    <a:pt x="107605" y="58419"/>
                  </a:moveTo>
                  <a:lnTo>
                    <a:pt x="107427" y="58419"/>
                  </a:lnTo>
                  <a:lnTo>
                    <a:pt x="107440" y="59689"/>
                  </a:lnTo>
                  <a:lnTo>
                    <a:pt x="107605" y="58419"/>
                  </a:lnTo>
                  <a:close/>
                </a:path>
                <a:path w="259079" h="234950">
                  <a:moveTo>
                    <a:pt x="123721" y="58419"/>
                  </a:moveTo>
                  <a:lnTo>
                    <a:pt x="121473" y="58419"/>
                  </a:lnTo>
                  <a:lnTo>
                    <a:pt x="121397" y="59689"/>
                  </a:lnTo>
                  <a:lnTo>
                    <a:pt x="123531" y="59689"/>
                  </a:lnTo>
                  <a:lnTo>
                    <a:pt x="123721" y="58419"/>
                  </a:lnTo>
                  <a:close/>
                </a:path>
                <a:path w="259079" h="234950">
                  <a:moveTo>
                    <a:pt x="136485" y="58419"/>
                  </a:moveTo>
                  <a:lnTo>
                    <a:pt x="124572" y="58419"/>
                  </a:lnTo>
                  <a:lnTo>
                    <a:pt x="124534" y="59689"/>
                  </a:lnTo>
                  <a:lnTo>
                    <a:pt x="136447" y="59689"/>
                  </a:lnTo>
                  <a:lnTo>
                    <a:pt x="136485" y="58419"/>
                  </a:lnTo>
                  <a:close/>
                </a:path>
                <a:path w="259079" h="234950">
                  <a:moveTo>
                    <a:pt x="32624" y="57149"/>
                  </a:moveTo>
                  <a:lnTo>
                    <a:pt x="32256" y="57149"/>
                  </a:lnTo>
                  <a:lnTo>
                    <a:pt x="32421" y="58419"/>
                  </a:lnTo>
                  <a:lnTo>
                    <a:pt x="32891" y="58419"/>
                  </a:lnTo>
                  <a:lnTo>
                    <a:pt x="32624" y="57149"/>
                  </a:lnTo>
                  <a:close/>
                </a:path>
                <a:path w="259079" h="234950">
                  <a:moveTo>
                    <a:pt x="33640" y="57149"/>
                  </a:moveTo>
                  <a:lnTo>
                    <a:pt x="32739" y="57149"/>
                  </a:lnTo>
                  <a:lnTo>
                    <a:pt x="33132" y="58419"/>
                  </a:lnTo>
                  <a:lnTo>
                    <a:pt x="33323" y="58419"/>
                  </a:lnTo>
                  <a:lnTo>
                    <a:pt x="33640" y="57149"/>
                  </a:lnTo>
                  <a:close/>
                </a:path>
                <a:path w="259079" h="234950">
                  <a:moveTo>
                    <a:pt x="36663" y="57149"/>
                  </a:moveTo>
                  <a:lnTo>
                    <a:pt x="33640" y="57149"/>
                  </a:lnTo>
                  <a:lnTo>
                    <a:pt x="33869" y="58419"/>
                  </a:lnTo>
                  <a:lnTo>
                    <a:pt x="36930" y="58419"/>
                  </a:lnTo>
                  <a:lnTo>
                    <a:pt x="36663" y="57149"/>
                  </a:lnTo>
                  <a:close/>
                </a:path>
                <a:path w="259079" h="234950">
                  <a:moveTo>
                    <a:pt x="39050" y="57149"/>
                  </a:moveTo>
                  <a:lnTo>
                    <a:pt x="38581" y="57149"/>
                  </a:lnTo>
                  <a:lnTo>
                    <a:pt x="38936" y="58419"/>
                  </a:lnTo>
                  <a:lnTo>
                    <a:pt x="39190" y="58419"/>
                  </a:lnTo>
                  <a:lnTo>
                    <a:pt x="39050" y="57149"/>
                  </a:lnTo>
                  <a:close/>
                </a:path>
                <a:path w="259079" h="234950">
                  <a:moveTo>
                    <a:pt x="66394" y="57149"/>
                  </a:moveTo>
                  <a:lnTo>
                    <a:pt x="56500" y="57149"/>
                  </a:lnTo>
                  <a:lnTo>
                    <a:pt x="56399" y="58419"/>
                  </a:lnTo>
                  <a:lnTo>
                    <a:pt x="66178" y="58419"/>
                  </a:lnTo>
                  <a:lnTo>
                    <a:pt x="66394" y="57149"/>
                  </a:lnTo>
                  <a:close/>
                </a:path>
                <a:path w="259079" h="234950">
                  <a:moveTo>
                    <a:pt x="127976" y="57149"/>
                  </a:moveTo>
                  <a:lnTo>
                    <a:pt x="126274" y="57149"/>
                  </a:lnTo>
                  <a:lnTo>
                    <a:pt x="126223" y="58419"/>
                  </a:lnTo>
                  <a:lnTo>
                    <a:pt x="127849" y="58419"/>
                  </a:lnTo>
                  <a:lnTo>
                    <a:pt x="127976" y="57149"/>
                  </a:lnTo>
                  <a:close/>
                </a:path>
                <a:path w="259079" h="234950">
                  <a:moveTo>
                    <a:pt x="137552" y="57149"/>
                  </a:moveTo>
                  <a:lnTo>
                    <a:pt x="128370" y="57149"/>
                  </a:lnTo>
                  <a:lnTo>
                    <a:pt x="128192" y="58419"/>
                  </a:lnTo>
                  <a:lnTo>
                    <a:pt x="137475" y="58419"/>
                  </a:lnTo>
                  <a:lnTo>
                    <a:pt x="137552" y="57149"/>
                  </a:lnTo>
                  <a:close/>
                </a:path>
                <a:path w="259079" h="234950">
                  <a:moveTo>
                    <a:pt x="137742" y="57149"/>
                  </a:moveTo>
                  <a:lnTo>
                    <a:pt x="137552" y="57149"/>
                  </a:lnTo>
                  <a:lnTo>
                    <a:pt x="137729" y="58419"/>
                  </a:lnTo>
                  <a:lnTo>
                    <a:pt x="137742" y="57149"/>
                  </a:lnTo>
                  <a:close/>
                </a:path>
                <a:path w="259079" h="234950">
                  <a:moveTo>
                    <a:pt x="19454" y="55879"/>
                  </a:moveTo>
                  <a:lnTo>
                    <a:pt x="19142" y="55879"/>
                  </a:lnTo>
                  <a:lnTo>
                    <a:pt x="18003" y="57149"/>
                  </a:lnTo>
                  <a:lnTo>
                    <a:pt x="19277" y="57149"/>
                  </a:lnTo>
                  <a:lnTo>
                    <a:pt x="19454" y="55879"/>
                  </a:lnTo>
                  <a:close/>
                </a:path>
                <a:path w="259079" h="234950">
                  <a:moveTo>
                    <a:pt x="24420" y="55879"/>
                  </a:moveTo>
                  <a:lnTo>
                    <a:pt x="23531" y="55879"/>
                  </a:lnTo>
                  <a:lnTo>
                    <a:pt x="23772" y="57149"/>
                  </a:lnTo>
                  <a:lnTo>
                    <a:pt x="24623" y="57149"/>
                  </a:lnTo>
                  <a:lnTo>
                    <a:pt x="24420" y="55879"/>
                  </a:lnTo>
                  <a:close/>
                </a:path>
                <a:path w="259079" h="234950">
                  <a:moveTo>
                    <a:pt x="35304" y="55879"/>
                  </a:moveTo>
                  <a:lnTo>
                    <a:pt x="31240" y="55879"/>
                  </a:lnTo>
                  <a:lnTo>
                    <a:pt x="31519" y="57149"/>
                  </a:lnTo>
                  <a:lnTo>
                    <a:pt x="35494" y="57149"/>
                  </a:lnTo>
                  <a:lnTo>
                    <a:pt x="35304" y="55879"/>
                  </a:lnTo>
                  <a:close/>
                </a:path>
                <a:path w="259079" h="234950">
                  <a:moveTo>
                    <a:pt x="39139" y="55879"/>
                  </a:moveTo>
                  <a:lnTo>
                    <a:pt x="36079" y="55879"/>
                  </a:lnTo>
                  <a:lnTo>
                    <a:pt x="36599" y="57149"/>
                  </a:lnTo>
                  <a:lnTo>
                    <a:pt x="39241" y="57149"/>
                  </a:lnTo>
                  <a:lnTo>
                    <a:pt x="39139" y="55879"/>
                  </a:lnTo>
                  <a:close/>
                </a:path>
                <a:path w="259079" h="234950">
                  <a:moveTo>
                    <a:pt x="41222" y="55879"/>
                  </a:moveTo>
                  <a:lnTo>
                    <a:pt x="39381" y="55879"/>
                  </a:lnTo>
                  <a:lnTo>
                    <a:pt x="39597" y="57149"/>
                  </a:lnTo>
                  <a:lnTo>
                    <a:pt x="39812" y="57149"/>
                  </a:lnTo>
                  <a:lnTo>
                    <a:pt x="41222" y="55879"/>
                  </a:lnTo>
                  <a:close/>
                </a:path>
                <a:path w="259079" h="234950">
                  <a:moveTo>
                    <a:pt x="67067" y="55879"/>
                  </a:moveTo>
                  <a:lnTo>
                    <a:pt x="55357" y="55879"/>
                  </a:lnTo>
                  <a:lnTo>
                    <a:pt x="55560" y="57149"/>
                  </a:lnTo>
                  <a:lnTo>
                    <a:pt x="67079" y="57149"/>
                  </a:lnTo>
                  <a:lnTo>
                    <a:pt x="67067" y="55879"/>
                  </a:lnTo>
                  <a:close/>
                </a:path>
                <a:path w="259079" h="234950">
                  <a:moveTo>
                    <a:pt x="139634" y="55879"/>
                  </a:moveTo>
                  <a:lnTo>
                    <a:pt x="127404" y="55879"/>
                  </a:lnTo>
                  <a:lnTo>
                    <a:pt x="127011" y="57149"/>
                  </a:lnTo>
                  <a:lnTo>
                    <a:pt x="139317" y="57149"/>
                  </a:lnTo>
                  <a:lnTo>
                    <a:pt x="139634" y="55879"/>
                  </a:lnTo>
                  <a:close/>
                </a:path>
                <a:path w="259079" h="234950">
                  <a:moveTo>
                    <a:pt x="21067" y="54609"/>
                  </a:moveTo>
                  <a:lnTo>
                    <a:pt x="19867" y="54609"/>
                  </a:lnTo>
                  <a:lnTo>
                    <a:pt x="19315" y="55879"/>
                  </a:lnTo>
                  <a:lnTo>
                    <a:pt x="20966" y="55879"/>
                  </a:lnTo>
                  <a:lnTo>
                    <a:pt x="21067" y="54609"/>
                  </a:lnTo>
                  <a:close/>
                </a:path>
                <a:path w="259079" h="234950">
                  <a:moveTo>
                    <a:pt x="35939" y="50799"/>
                  </a:moveTo>
                  <a:lnTo>
                    <a:pt x="29043" y="50799"/>
                  </a:lnTo>
                  <a:lnTo>
                    <a:pt x="29259" y="52069"/>
                  </a:lnTo>
                  <a:lnTo>
                    <a:pt x="27163" y="52069"/>
                  </a:lnTo>
                  <a:lnTo>
                    <a:pt x="27151" y="53339"/>
                  </a:lnTo>
                  <a:lnTo>
                    <a:pt x="29589" y="53339"/>
                  </a:lnTo>
                  <a:lnTo>
                    <a:pt x="29373" y="54609"/>
                  </a:lnTo>
                  <a:lnTo>
                    <a:pt x="30287" y="54609"/>
                  </a:lnTo>
                  <a:lnTo>
                    <a:pt x="30389" y="55879"/>
                  </a:lnTo>
                  <a:lnTo>
                    <a:pt x="36269" y="55879"/>
                  </a:lnTo>
                  <a:lnTo>
                    <a:pt x="35939" y="50799"/>
                  </a:lnTo>
                  <a:close/>
                </a:path>
                <a:path w="259079" h="234950">
                  <a:moveTo>
                    <a:pt x="36498" y="50799"/>
                  </a:moveTo>
                  <a:lnTo>
                    <a:pt x="35939" y="50799"/>
                  </a:lnTo>
                  <a:lnTo>
                    <a:pt x="36269" y="55879"/>
                  </a:lnTo>
                  <a:lnTo>
                    <a:pt x="36447" y="55879"/>
                  </a:lnTo>
                  <a:lnTo>
                    <a:pt x="36498" y="50799"/>
                  </a:lnTo>
                  <a:close/>
                </a:path>
                <a:path w="259079" h="234950">
                  <a:moveTo>
                    <a:pt x="37107" y="52069"/>
                  </a:moveTo>
                  <a:lnTo>
                    <a:pt x="36485" y="52069"/>
                  </a:lnTo>
                  <a:lnTo>
                    <a:pt x="36447" y="55879"/>
                  </a:lnTo>
                  <a:lnTo>
                    <a:pt x="39736" y="55879"/>
                  </a:lnTo>
                  <a:lnTo>
                    <a:pt x="39660" y="54609"/>
                  </a:lnTo>
                  <a:lnTo>
                    <a:pt x="39152" y="54609"/>
                  </a:lnTo>
                  <a:lnTo>
                    <a:pt x="39095" y="53339"/>
                  </a:lnTo>
                  <a:lnTo>
                    <a:pt x="37260" y="53339"/>
                  </a:lnTo>
                  <a:lnTo>
                    <a:pt x="37107" y="52069"/>
                  </a:lnTo>
                  <a:close/>
                </a:path>
                <a:path w="259079" h="234950">
                  <a:moveTo>
                    <a:pt x="67651" y="54609"/>
                  </a:moveTo>
                  <a:lnTo>
                    <a:pt x="55052" y="54609"/>
                  </a:lnTo>
                  <a:lnTo>
                    <a:pt x="54951" y="55879"/>
                  </a:lnTo>
                  <a:lnTo>
                    <a:pt x="67765" y="55879"/>
                  </a:lnTo>
                  <a:lnTo>
                    <a:pt x="67651" y="54609"/>
                  </a:lnTo>
                  <a:close/>
                </a:path>
                <a:path w="259079" h="234950">
                  <a:moveTo>
                    <a:pt x="88568" y="54609"/>
                  </a:moveTo>
                  <a:lnTo>
                    <a:pt x="88606" y="55879"/>
                  </a:lnTo>
                  <a:lnTo>
                    <a:pt x="88568" y="54609"/>
                  </a:lnTo>
                  <a:close/>
                </a:path>
                <a:path w="259079" h="234950">
                  <a:moveTo>
                    <a:pt x="89707" y="54609"/>
                  </a:moveTo>
                  <a:lnTo>
                    <a:pt x="88750" y="54609"/>
                  </a:lnTo>
                  <a:lnTo>
                    <a:pt x="88707" y="55879"/>
                  </a:lnTo>
                  <a:lnTo>
                    <a:pt x="89825" y="55879"/>
                  </a:lnTo>
                  <a:lnTo>
                    <a:pt x="89707" y="54609"/>
                  </a:lnTo>
                  <a:close/>
                </a:path>
                <a:path w="259079" h="234950">
                  <a:moveTo>
                    <a:pt x="99007" y="52069"/>
                  </a:moveTo>
                  <a:lnTo>
                    <a:pt x="89469" y="52069"/>
                  </a:lnTo>
                  <a:lnTo>
                    <a:pt x="89825" y="55879"/>
                  </a:lnTo>
                  <a:lnTo>
                    <a:pt x="90041" y="54609"/>
                  </a:lnTo>
                  <a:lnTo>
                    <a:pt x="98105" y="54609"/>
                  </a:lnTo>
                  <a:lnTo>
                    <a:pt x="98182" y="53339"/>
                  </a:lnTo>
                  <a:lnTo>
                    <a:pt x="98918" y="53339"/>
                  </a:lnTo>
                  <a:lnTo>
                    <a:pt x="99007" y="52069"/>
                  </a:lnTo>
                  <a:close/>
                </a:path>
                <a:path w="259079" h="234950">
                  <a:moveTo>
                    <a:pt x="90295" y="54609"/>
                  </a:moveTo>
                  <a:lnTo>
                    <a:pt x="90041" y="54609"/>
                  </a:lnTo>
                  <a:lnTo>
                    <a:pt x="89927" y="55879"/>
                  </a:lnTo>
                  <a:lnTo>
                    <a:pt x="90295" y="54609"/>
                  </a:lnTo>
                  <a:close/>
                </a:path>
                <a:path w="259079" h="234950">
                  <a:moveTo>
                    <a:pt x="95858" y="54609"/>
                  </a:moveTo>
                  <a:lnTo>
                    <a:pt x="90397" y="54609"/>
                  </a:lnTo>
                  <a:lnTo>
                    <a:pt x="90562" y="55879"/>
                  </a:lnTo>
                  <a:lnTo>
                    <a:pt x="95667" y="55879"/>
                  </a:lnTo>
                  <a:lnTo>
                    <a:pt x="95858" y="54609"/>
                  </a:lnTo>
                  <a:close/>
                </a:path>
                <a:path w="259079" h="234950">
                  <a:moveTo>
                    <a:pt x="97661" y="54609"/>
                  </a:moveTo>
                  <a:lnTo>
                    <a:pt x="97001" y="54609"/>
                  </a:lnTo>
                  <a:lnTo>
                    <a:pt x="97280" y="55879"/>
                  </a:lnTo>
                  <a:lnTo>
                    <a:pt x="97547" y="55879"/>
                  </a:lnTo>
                  <a:lnTo>
                    <a:pt x="97661" y="54609"/>
                  </a:lnTo>
                  <a:close/>
                </a:path>
                <a:path w="259079" h="234950">
                  <a:moveTo>
                    <a:pt x="140104" y="54609"/>
                  </a:moveTo>
                  <a:lnTo>
                    <a:pt x="128344" y="54609"/>
                  </a:lnTo>
                  <a:lnTo>
                    <a:pt x="128281" y="55879"/>
                  </a:lnTo>
                  <a:lnTo>
                    <a:pt x="140269" y="55879"/>
                  </a:lnTo>
                  <a:lnTo>
                    <a:pt x="140104" y="54609"/>
                  </a:lnTo>
                  <a:close/>
                </a:path>
                <a:path w="259079" h="234950">
                  <a:moveTo>
                    <a:pt x="158215" y="54609"/>
                  </a:moveTo>
                  <a:lnTo>
                    <a:pt x="142492" y="54609"/>
                  </a:lnTo>
                  <a:lnTo>
                    <a:pt x="142200" y="55879"/>
                  </a:lnTo>
                  <a:lnTo>
                    <a:pt x="158672" y="55879"/>
                  </a:lnTo>
                  <a:lnTo>
                    <a:pt x="158215" y="54609"/>
                  </a:lnTo>
                  <a:close/>
                </a:path>
                <a:path w="259079" h="234950">
                  <a:moveTo>
                    <a:pt x="26744" y="53339"/>
                  </a:moveTo>
                  <a:lnTo>
                    <a:pt x="24026" y="53339"/>
                  </a:lnTo>
                  <a:lnTo>
                    <a:pt x="24318" y="54609"/>
                  </a:lnTo>
                  <a:lnTo>
                    <a:pt x="26681" y="54609"/>
                  </a:lnTo>
                  <a:lnTo>
                    <a:pt x="26744" y="53339"/>
                  </a:lnTo>
                  <a:close/>
                </a:path>
                <a:path w="259079" h="234950">
                  <a:moveTo>
                    <a:pt x="28802" y="53339"/>
                  </a:moveTo>
                  <a:lnTo>
                    <a:pt x="28624" y="53339"/>
                  </a:lnTo>
                  <a:lnTo>
                    <a:pt x="28624" y="54609"/>
                  </a:lnTo>
                  <a:lnTo>
                    <a:pt x="28763" y="54609"/>
                  </a:lnTo>
                  <a:lnTo>
                    <a:pt x="28802" y="53339"/>
                  </a:lnTo>
                  <a:close/>
                </a:path>
                <a:path w="259079" h="234950">
                  <a:moveTo>
                    <a:pt x="55103" y="53339"/>
                  </a:moveTo>
                  <a:lnTo>
                    <a:pt x="53617" y="53339"/>
                  </a:lnTo>
                  <a:lnTo>
                    <a:pt x="53617" y="54609"/>
                  </a:lnTo>
                  <a:lnTo>
                    <a:pt x="54786" y="54609"/>
                  </a:lnTo>
                  <a:lnTo>
                    <a:pt x="55103" y="53339"/>
                  </a:lnTo>
                  <a:close/>
                </a:path>
                <a:path w="259079" h="234950">
                  <a:moveTo>
                    <a:pt x="56564" y="53339"/>
                  </a:moveTo>
                  <a:lnTo>
                    <a:pt x="55116" y="53339"/>
                  </a:lnTo>
                  <a:lnTo>
                    <a:pt x="54951" y="54609"/>
                  </a:lnTo>
                  <a:lnTo>
                    <a:pt x="56729" y="54609"/>
                  </a:lnTo>
                  <a:lnTo>
                    <a:pt x="56564" y="53339"/>
                  </a:lnTo>
                  <a:close/>
                </a:path>
                <a:path w="259079" h="234950">
                  <a:moveTo>
                    <a:pt x="68197" y="53339"/>
                  </a:moveTo>
                  <a:lnTo>
                    <a:pt x="56729" y="53339"/>
                  </a:lnTo>
                  <a:lnTo>
                    <a:pt x="56729" y="54609"/>
                  </a:lnTo>
                  <a:lnTo>
                    <a:pt x="68083" y="54609"/>
                  </a:lnTo>
                  <a:lnTo>
                    <a:pt x="68197" y="53339"/>
                  </a:lnTo>
                  <a:close/>
                </a:path>
                <a:path w="259079" h="234950">
                  <a:moveTo>
                    <a:pt x="88792" y="53339"/>
                  </a:moveTo>
                  <a:lnTo>
                    <a:pt x="88530" y="53339"/>
                  </a:lnTo>
                  <a:lnTo>
                    <a:pt x="88568" y="54609"/>
                  </a:lnTo>
                  <a:lnTo>
                    <a:pt x="88750" y="54609"/>
                  </a:lnTo>
                  <a:lnTo>
                    <a:pt x="88792" y="53339"/>
                  </a:lnTo>
                  <a:close/>
                </a:path>
                <a:path w="259079" h="234950">
                  <a:moveTo>
                    <a:pt x="89469" y="53339"/>
                  </a:moveTo>
                  <a:lnTo>
                    <a:pt x="89355" y="54609"/>
                  </a:lnTo>
                  <a:lnTo>
                    <a:pt x="89469" y="53339"/>
                  </a:lnTo>
                  <a:close/>
                </a:path>
                <a:path w="259079" h="234950">
                  <a:moveTo>
                    <a:pt x="140142" y="53339"/>
                  </a:moveTo>
                  <a:lnTo>
                    <a:pt x="129436" y="53339"/>
                  </a:lnTo>
                  <a:lnTo>
                    <a:pt x="129259" y="54609"/>
                  </a:lnTo>
                  <a:lnTo>
                    <a:pt x="139863" y="54609"/>
                  </a:lnTo>
                  <a:lnTo>
                    <a:pt x="140142" y="53339"/>
                  </a:lnTo>
                  <a:close/>
                </a:path>
                <a:path w="259079" h="234950">
                  <a:moveTo>
                    <a:pt x="155751" y="53339"/>
                  </a:moveTo>
                  <a:lnTo>
                    <a:pt x="143394" y="53339"/>
                  </a:lnTo>
                  <a:lnTo>
                    <a:pt x="143102" y="54609"/>
                  </a:lnTo>
                  <a:lnTo>
                    <a:pt x="155954" y="54609"/>
                  </a:lnTo>
                  <a:lnTo>
                    <a:pt x="155751" y="53339"/>
                  </a:lnTo>
                  <a:close/>
                </a:path>
                <a:path w="259079" h="234950">
                  <a:moveTo>
                    <a:pt x="26985" y="52069"/>
                  </a:moveTo>
                  <a:lnTo>
                    <a:pt x="24077" y="52069"/>
                  </a:lnTo>
                  <a:lnTo>
                    <a:pt x="23963" y="53339"/>
                  </a:lnTo>
                  <a:lnTo>
                    <a:pt x="26922" y="53339"/>
                  </a:lnTo>
                  <a:lnTo>
                    <a:pt x="26985" y="52069"/>
                  </a:lnTo>
                  <a:close/>
                </a:path>
                <a:path w="259079" h="234950">
                  <a:moveTo>
                    <a:pt x="39038" y="52069"/>
                  </a:moveTo>
                  <a:lnTo>
                    <a:pt x="38669" y="52069"/>
                  </a:lnTo>
                  <a:lnTo>
                    <a:pt x="38631" y="53339"/>
                  </a:lnTo>
                  <a:lnTo>
                    <a:pt x="39095" y="53339"/>
                  </a:lnTo>
                  <a:lnTo>
                    <a:pt x="39038" y="52069"/>
                  </a:lnTo>
                  <a:close/>
                </a:path>
                <a:path w="259079" h="234950">
                  <a:moveTo>
                    <a:pt x="41006" y="52069"/>
                  </a:moveTo>
                  <a:lnTo>
                    <a:pt x="40651" y="52069"/>
                  </a:lnTo>
                  <a:lnTo>
                    <a:pt x="40714" y="53339"/>
                  </a:lnTo>
                  <a:lnTo>
                    <a:pt x="40867" y="53339"/>
                  </a:lnTo>
                  <a:lnTo>
                    <a:pt x="41006" y="52069"/>
                  </a:lnTo>
                  <a:close/>
                </a:path>
                <a:path w="259079" h="234950">
                  <a:moveTo>
                    <a:pt x="55662" y="52069"/>
                  </a:moveTo>
                  <a:lnTo>
                    <a:pt x="54113" y="52069"/>
                  </a:lnTo>
                  <a:lnTo>
                    <a:pt x="54303" y="53339"/>
                  </a:lnTo>
                  <a:lnTo>
                    <a:pt x="55903" y="53339"/>
                  </a:lnTo>
                  <a:lnTo>
                    <a:pt x="55858" y="52958"/>
                  </a:lnTo>
                  <a:lnTo>
                    <a:pt x="55662" y="52069"/>
                  </a:lnTo>
                  <a:close/>
                </a:path>
                <a:path w="259079" h="234950">
                  <a:moveTo>
                    <a:pt x="67143" y="52069"/>
                  </a:moveTo>
                  <a:lnTo>
                    <a:pt x="55751" y="52069"/>
                  </a:lnTo>
                  <a:lnTo>
                    <a:pt x="55858" y="52958"/>
                  </a:lnTo>
                  <a:lnTo>
                    <a:pt x="55941" y="53339"/>
                  </a:lnTo>
                  <a:lnTo>
                    <a:pt x="67206" y="53339"/>
                  </a:lnTo>
                  <a:lnTo>
                    <a:pt x="67143" y="52069"/>
                  </a:lnTo>
                  <a:close/>
                </a:path>
                <a:path w="259079" h="234950">
                  <a:moveTo>
                    <a:pt x="88492" y="52069"/>
                  </a:moveTo>
                  <a:lnTo>
                    <a:pt x="88111" y="53339"/>
                  </a:lnTo>
                  <a:lnTo>
                    <a:pt x="88530" y="53339"/>
                  </a:lnTo>
                  <a:lnTo>
                    <a:pt x="88492" y="52069"/>
                  </a:lnTo>
                  <a:close/>
                </a:path>
                <a:path w="259079" h="234950">
                  <a:moveTo>
                    <a:pt x="89342" y="52069"/>
                  </a:moveTo>
                  <a:lnTo>
                    <a:pt x="88834" y="52069"/>
                  </a:lnTo>
                  <a:lnTo>
                    <a:pt x="88792" y="53339"/>
                  </a:lnTo>
                  <a:lnTo>
                    <a:pt x="89349" y="53339"/>
                  </a:lnTo>
                  <a:lnTo>
                    <a:pt x="89342" y="52069"/>
                  </a:lnTo>
                  <a:close/>
                </a:path>
                <a:path w="259079" h="234950">
                  <a:moveTo>
                    <a:pt x="140739" y="52069"/>
                  </a:moveTo>
                  <a:lnTo>
                    <a:pt x="130084" y="52069"/>
                  </a:lnTo>
                  <a:lnTo>
                    <a:pt x="129932" y="53339"/>
                  </a:lnTo>
                  <a:lnTo>
                    <a:pt x="140803" y="53339"/>
                  </a:lnTo>
                  <a:lnTo>
                    <a:pt x="140739" y="52069"/>
                  </a:lnTo>
                  <a:close/>
                </a:path>
                <a:path w="259079" h="234950">
                  <a:moveTo>
                    <a:pt x="144118" y="52069"/>
                  </a:moveTo>
                  <a:lnTo>
                    <a:pt x="143749" y="52069"/>
                  </a:lnTo>
                  <a:lnTo>
                    <a:pt x="143749" y="53339"/>
                  </a:lnTo>
                  <a:lnTo>
                    <a:pt x="144067" y="53339"/>
                  </a:lnTo>
                  <a:lnTo>
                    <a:pt x="144118" y="52069"/>
                  </a:lnTo>
                  <a:close/>
                </a:path>
                <a:path w="259079" h="234950">
                  <a:moveTo>
                    <a:pt x="155522" y="52069"/>
                  </a:moveTo>
                  <a:lnTo>
                    <a:pt x="144676" y="52069"/>
                  </a:lnTo>
                  <a:lnTo>
                    <a:pt x="144562" y="53339"/>
                  </a:lnTo>
                  <a:lnTo>
                    <a:pt x="155675" y="53339"/>
                  </a:lnTo>
                  <a:lnTo>
                    <a:pt x="155522" y="52069"/>
                  </a:lnTo>
                  <a:close/>
                </a:path>
                <a:path w="259079" h="234950">
                  <a:moveTo>
                    <a:pt x="156868" y="52069"/>
                  </a:moveTo>
                  <a:lnTo>
                    <a:pt x="156703" y="52069"/>
                  </a:lnTo>
                  <a:lnTo>
                    <a:pt x="156818" y="53339"/>
                  </a:lnTo>
                  <a:lnTo>
                    <a:pt x="156868" y="52069"/>
                  </a:lnTo>
                  <a:close/>
                </a:path>
                <a:path w="259079" h="234950">
                  <a:moveTo>
                    <a:pt x="158862" y="52069"/>
                  </a:moveTo>
                  <a:lnTo>
                    <a:pt x="158100" y="52069"/>
                  </a:lnTo>
                  <a:lnTo>
                    <a:pt x="157986" y="53339"/>
                  </a:lnTo>
                  <a:lnTo>
                    <a:pt x="159421" y="53339"/>
                  </a:lnTo>
                  <a:lnTo>
                    <a:pt x="158862" y="52069"/>
                  </a:lnTo>
                  <a:close/>
                </a:path>
                <a:path w="259079" h="234950">
                  <a:moveTo>
                    <a:pt x="55751" y="52069"/>
                  </a:moveTo>
                  <a:lnTo>
                    <a:pt x="55858" y="52958"/>
                  </a:lnTo>
                  <a:lnTo>
                    <a:pt x="55751" y="52069"/>
                  </a:lnTo>
                  <a:close/>
                </a:path>
                <a:path w="259079" h="234950">
                  <a:moveTo>
                    <a:pt x="36510" y="50799"/>
                  </a:moveTo>
                  <a:lnTo>
                    <a:pt x="36485" y="52069"/>
                  </a:lnTo>
                  <a:lnTo>
                    <a:pt x="36510" y="50799"/>
                  </a:lnTo>
                  <a:close/>
                </a:path>
                <a:path w="259079" h="234950">
                  <a:moveTo>
                    <a:pt x="41184" y="50799"/>
                  </a:moveTo>
                  <a:lnTo>
                    <a:pt x="39038" y="50799"/>
                  </a:lnTo>
                  <a:lnTo>
                    <a:pt x="39114" y="52069"/>
                  </a:lnTo>
                  <a:lnTo>
                    <a:pt x="41222" y="52069"/>
                  </a:lnTo>
                  <a:lnTo>
                    <a:pt x="41184" y="50799"/>
                  </a:lnTo>
                  <a:close/>
                </a:path>
                <a:path w="259079" h="234950">
                  <a:moveTo>
                    <a:pt x="54367" y="50799"/>
                  </a:moveTo>
                  <a:lnTo>
                    <a:pt x="53516" y="50799"/>
                  </a:lnTo>
                  <a:lnTo>
                    <a:pt x="53770" y="52069"/>
                  </a:lnTo>
                  <a:lnTo>
                    <a:pt x="53998" y="52069"/>
                  </a:lnTo>
                  <a:lnTo>
                    <a:pt x="54367" y="50799"/>
                  </a:lnTo>
                  <a:close/>
                </a:path>
                <a:path w="259079" h="234950">
                  <a:moveTo>
                    <a:pt x="69086" y="50799"/>
                  </a:moveTo>
                  <a:lnTo>
                    <a:pt x="54735" y="50799"/>
                  </a:lnTo>
                  <a:lnTo>
                    <a:pt x="54443" y="52069"/>
                  </a:lnTo>
                  <a:lnTo>
                    <a:pt x="68451" y="52069"/>
                  </a:lnTo>
                  <a:lnTo>
                    <a:pt x="69086" y="50799"/>
                  </a:lnTo>
                  <a:close/>
                </a:path>
                <a:path w="259079" h="234950">
                  <a:moveTo>
                    <a:pt x="71855" y="50799"/>
                  </a:moveTo>
                  <a:lnTo>
                    <a:pt x="71651" y="52069"/>
                  </a:lnTo>
                  <a:lnTo>
                    <a:pt x="71969" y="52069"/>
                  </a:lnTo>
                  <a:lnTo>
                    <a:pt x="71855" y="50799"/>
                  </a:lnTo>
                  <a:close/>
                </a:path>
                <a:path w="259079" h="234950">
                  <a:moveTo>
                    <a:pt x="87069" y="50799"/>
                  </a:moveTo>
                  <a:lnTo>
                    <a:pt x="86675" y="50799"/>
                  </a:lnTo>
                  <a:lnTo>
                    <a:pt x="86523" y="52069"/>
                  </a:lnTo>
                  <a:lnTo>
                    <a:pt x="87247" y="52069"/>
                  </a:lnTo>
                  <a:lnTo>
                    <a:pt x="87069" y="50799"/>
                  </a:lnTo>
                  <a:close/>
                </a:path>
                <a:path w="259079" h="234950">
                  <a:moveTo>
                    <a:pt x="87095" y="50799"/>
                  </a:moveTo>
                  <a:lnTo>
                    <a:pt x="87247" y="52069"/>
                  </a:lnTo>
                  <a:lnTo>
                    <a:pt x="87095" y="50799"/>
                  </a:lnTo>
                  <a:close/>
                </a:path>
                <a:path w="259079" h="234950">
                  <a:moveTo>
                    <a:pt x="87425" y="50799"/>
                  </a:moveTo>
                  <a:lnTo>
                    <a:pt x="87095" y="50799"/>
                  </a:lnTo>
                  <a:lnTo>
                    <a:pt x="87247" y="52069"/>
                  </a:lnTo>
                  <a:lnTo>
                    <a:pt x="87577" y="52069"/>
                  </a:lnTo>
                  <a:lnTo>
                    <a:pt x="87425" y="50799"/>
                  </a:lnTo>
                  <a:close/>
                </a:path>
                <a:path w="259079" h="234950">
                  <a:moveTo>
                    <a:pt x="87907" y="50799"/>
                  </a:moveTo>
                  <a:lnTo>
                    <a:pt x="87425" y="50799"/>
                  </a:lnTo>
                  <a:lnTo>
                    <a:pt x="87577" y="52069"/>
                  </a:lnTo>
                  <a:lnTo>
                    <a:pt x="87869" y="52069"/>
                  </a:lnTo>
                  <a:lnTo>
                    <a:pt x="87907" y="50799"/>
                  </a:lnTo>
                  <a:close/>
                </a:path>
                <a:path w="259079" h="234950">
                  <a:moveTo>
                    <a:pt x="88098" y="49529"/>
                  </a:moveTo>
                  <a:lnTo>
                    <a:pt x="87539" y="49529"/>
                  </a:lnTo>
                  <a:lnTo>
                    <a:pt x="87730" y="50799"/>
                  </a:lnTo>
                  <a:lnTo>
                    <a:pt x="87907" y="50799"/>
                  </a:lnTo>
                  <a:lnTo>
                    <a:pt x="87869" y="52069"/>
                  </a:lnTo>
                  <a:lnTo>
                    <a:pt x="88098" y="52069"/>
                  </a:lnTo>
                  <a:lnTo>
                    <a:pt x="88212" y="51499"/>
                  </a:lnTo>
                  <a:lnTo>
                    <a:pt x="88098" y="49529"/>
                  </a:lnTo>
                  <a:close/>
                </a:path>
                <a:path w="259079" h="234950">
                  <a:moveTo>
                    <a:pt x="88403" y="49529"/>
                  </a:moveTo>
                  <a:lnTo>
                    <a:pt x="88174" y="49529"/>
                  </a:lnTo>
                  <a:lnTo>
                    <a:pt x="88276" y="52069"/>
                  </a:lnTo>
                  <a:lnTo>
                    <a:pt x="88453" y="52069"/>
                  </a:lnTo>
                  <a:lnTo>
                    <a:pt x="88403" y="49529"/>
                  </a:lnTo>
                  <a:close/>
                </a:path>
                <a:path w="259079" h="234950">
                  <a:moveTo>
                    <a:pt x="88584" y="49888"/>
                  </a:moveTo>
                  <a:lnTo>
                    <a:pt x="88530" y="52069"/>
                  </a:lnTo>
                  <a:lnTo>
                    <a:pt x="88809" y="52069"/>
                  </a:lnTo>
                  <a:lnTo>
                    <a:pt x="88789" y="51377"/>
                  </a:lnTo>
                  <a:lnTo>
                    <a:pt x="88657" y="50799"/>
                  </a:lnTo>
                  <a:lnTo>
                    <a:pt x="88828" y="50799"/>
                  </a:lnTo>
                  <a:lnTo>
                    <a:pt x="88831" y="50634"/>
                  </a:lnTo>
                  <a:lnTo>
                    <a:pt x="88584" y="49888"/>
                  </a:lnTo>
                  <a:close/>
                </a:path>
                <a:path w="259079" h="234950">
                  <a:moveTo>
                    <a:pt x="90155" y="50799"/>
                  </a:moveTo>
                  <a:lnTo>
                    <a:pt x="88828" y="50799"/>
                  </a:lnTo>
                  <a:lnTo>
                    <a:pt x="88818" y="51499"/>
                  </a:lnTo>
                  <a:lnTo>
                    <a:pt x="88949" y="52069"/>
                  </a:lnTo>
                  <a:lnTo>
                    <a:pt x="90143" y="52069"/>
                  </a:lnTo>
                  <a:lnTo>
                    <a:pt x="90155" y="50799"/>
                  </a:lnTo>
                  <a:close/>
                </a:path>
                <a:path w="259079" h="234950">
                  <a:moveTo>
                    <a:pt x="98931" y="50799"/>
                  </a:moveTo>
                  <a:lnTo>
                    <a:pt x="90651" y="50799"/>
                  </a:lnTo>
                  <a:lnTo>
                    <a:pt x="90549" y="52069"/>
                  </a:lnTo>
                  <a:lnTo>
                    <a:pt x="98994" y="52069"/>
                  </a:lnTo>
                  <a:lnTo>
                    <a:pt x="98931" y="50799"/>
                  </a:lnTo>
                  <a:close/>
                </a:path>
                <a:path w="259079" h="234950">
                  <a:moveTo>
                    <a:pt x="99121" y="50799"/>
                  </a:moveTo>
                  <a:lnTo>
                    <a:pt x="98994" y="52069"/>
                  </a:lnTo>
                  <a:lnTo>
                    <a:pt x="99185" y="52069"/>
                  </a:lnTo>
                  <a:lnTo>
                    <a:pt x="99121" y="50799"/>
                  </a:lnTo>
                  <a:close/>
                </a:path>
                <a:path w="259079" h="234950">
                  <a:moveTo>
                    <a:pt x="153875" y="49529"/>
                  </a:moveTo>
                  <a:lnTo>
                    <a:pt x="130656" y="49529"/>
                  </a:lnTo>
                  <a:lnTo>
                    <a:pt x="130732" y="52069"/>
                  </a:lnTo>
                  <a:lnTo>
                    <a:pt x="142606" y="52069"/>
                  </a:lnTo>
                  <a:lnTo>
                    <a:pt x="142721" y="50799"/>
                  </a:lnTo>
                  <a:lnTo>
                    <a:pt x="154007" y="50799"/>
                  </a:lnTo>
                  <a:lnTo>
                    <a:pt x="153875" y="49529"/>
                  </a:lnTo>
                  <a:close/>
                </a:path>
                <a:path w="259079" h="234950">
                  <a:moveTo>
                    <a:pt x="154007" y="50799"/>
                  </a:moveTo>
                  <a:lnTo>
                    <a:pt x="144524" y="50799"/>
                  </a:lnTo>
                  <a:lnTo>
                    <a:pt x="144651" y="52069"/>
                  </a:lnTo>
                  <a:lnTo>
                    <a:pt x="154138" y="52069"/>
                  </a:lnTo>
                  <a:lnTo>
                    <a:pt x="154007" y="50799"/>
                  </a:lnTo>
                  <a:close/>
                </a:path>
                <a:path w="259079" h="234950">
                  <a:moveTo>
                    <a:pt x="154265" y="48259"/>
                  </a:moveTo>
                  <a:lnTo>
                    <a:pt x="153782" y="48259"/>
                  </a:lnTo>
                  <a:lnTo>
                    <a:pt x="153875" y="49529"/>
                  </a:lnTo>
                  <a:lnTo>
                    <a:pt x="154138" y="52069"/>
                  </a:lnTo>
                  <a:lnTo>
                    <a:pt x="154265" y="48259"/>
                  </a:lnTo>
                  <a:close/>
                </a:path>
                <a:path w="259079" h="234950">
                  <a:moveTo>
                    <a:pt x="155205" y="49529"/>
                  </a:moveTo>
                  <a:lnTo>
                    <a:pt x="154239" y="49529"/>
                  </a:lnTo>
                  <a:lnTo>
                    <a:pt x="154189" y="52069"/>
                  </a:lnTo>
                  <a:lnTo>
                    <a:pt x="155459" y="52069"/>
                  </a:lnTo>
                  <a:lnTo>
                    <a:pt x="155535" y="51377"/>
                  </a:lnTo>
                  <a:lnTo>
                    <a:pt x="155548" y="50799"/>
                  </a:lnTo>
                  <a:lnTo>
                    <a:pt x="155205" y="49529"/>
                  </a:lnTo>
                  <a:close/>
                </a:path>
                <a:path w="259079" h="234950">
                  <a:moveTo>
                    <a:pt x="88352" y="50799"/>
                  </a:moveTo>
                  <a:lnTo>
                    <a:pt x="88187" y="50799"/>
                  </a:lnTo>
                  <a:lnTo>
                    <a:pt x="88230" y="51411"/>
                  </a:lnTo>
                  <a:lnTo>
                    <a:pt x="88352" y="50799"/>
                  </a:lnTo>
                  <a:close/>
                </a:path>
                <a:path w="259079" h="234950">
                  <a:moveTo>
                    <a:pt x="35202" y="49529"/>
                  </a:moveTo>
                  <a:lnTo>
                    <a:pt x="28268" y="49529"/>
                  </a:lnTo>
                  <a:lnTo>
                    <a:pt x="28700" y="50799"/>
                  </a:lnTo>
                  <a:lnTo>
                    <a:pt x="35507" y="50799"/>
                  </a:lnTo>
                  <a:lnTo>
                    <a:pt x="35202" y="49529"/>
                  </a:lnTo>
                  <a:close/>
                </a:path>
                <a:path w="259079" h="234950">
                  <a:moveTo>
                    <a:pt x="36561" y="49529"/>
                  </a:moveTo>
                  <a:lnTo>
                    <a:pt x="35571" y="49529"/>
                  </a:lnTo>
                  <a:lnTo>
                    <a:pt x="35787" y="50799"/>
                  </a:lnTo>
                  <a:lnTo>
                    <a:pt x="36701" y="50799"/>
                  </a:lnTo>
                  <a:lnTo>
                    <a:pt x="36561" y="49529"/>
                  </a:lnTo>
                  <a:close/>
                </a:path>
                <a:path w="259079" h="234950">
                  <a:moveTo>
                    <a:pt x="39368" y="49529"/>
                  </a:moveTo>
                  <a:lnTo>
                    <a:pt x="38238" y="49529"/>
                  </a:lnTo>
                  <a:lnTo>
                    <a:pt x="38200" y="50799"/>
                  </a:lnTo>
                  <a:lnTo>
                    <a:pt x="39241" y="50799"/>
                  </a:lnTo>
                  <a:lnTo>
                    <a:pt x="39368" y="49529"/>
                  </a:lnTo>
                  <a:close/>
                </a:path>
                <a:path w="259079" h="234950">
                  <a:moveTo>
                    <a:pt x="42467" y="49529"/>
                  </a:moveTo>
                  <a:lnTo>
                    <a:pt x="39622" y="49529"/>
                  </a:lnTo>
                  <a:lnTo>
                    <a:pt x="39508" y="50799"/>
                  </a:lnTo>
                  <a:lnTo>
                    <a:pt x="42721" y="50799"/>
                  </a:lnTo>
                  <a:lnTo>
                    <a:pt x="42467" y="49529"/>
                  </a:lnTo>
                  <a:close/>
                </a:path>
                <a:path w="259079" h="234950">
                  <a:moveTo>
                    <a:pt x="70775" y="49529"/>
                  </a:moveTo>
                  <a:lnTo>
                    <a:pt x="53224" y="49529"/>
                  </a:lnTo>
                  <a:lnTo>
                    <a:pt x="52830" y="50799"/>
                  </a:lnTo>
                  <a:lnTo>
                    <a:pt x="70661" y="50799"/>
                  </a:lnTo>
                  <a:lnTo>
                    <a:pt x="70775" y="49529"/>
                  </a:lnTo>
                  <a:close/>
                </a:path>
                <a:path w="259079" h="234950">
                  <a:moveTo>
                    <a:pt x="73506" y="49529"/>
                  </a:moveTo>
                  <a:lnTo>
                    <a:pt x="71347" y="49529"/>
                  </a:lnTo>
                  <a:lnTo>
                    <a:pt x="70991" y="50799"/>
                  </a:lnTo>
                  <a:lnTo>
                    <a:pt x="73290" y="50799"/>
                  </a:lnTo>
                  <a:lnTo>
                    <a:pt x="73506" y="49529"/>
                  </a:lnTo>
                  <a:close/>
                </a:path>
                <a:path w="259079" h="234950">
                  <a:moveTo>
                    <a:pt x="88174" y="49529"/>
                  </a:moveTo>
                  <a:lnTo>
                    <a:pt x="88187" y="50799"/>
                  </a:lnTo>
                  <a:lnTo>
                    <a:pt x="88174" y="49529"/>
                  </a:lnTo>
                  <a:close/>
                </a:path>
                <a:path w="259079" h="234950">
                  <a:moveTo>
                    <a:pt x="89850" y="49529"/>
                  </a:moveTo>
                  <a:lnTo>
                    <a:pt x="88847" y="49529"/>
                  </a:lnTo>
                  <a:lnTo>
                    <a:pt x="88885" y="50799"/>
                  </a:lnTo>
                  <a:lnTo>
                    <a:pt x="90117" y="50799"/>
                  </a:lnTo>
                  <a:lnTo>
                    <a:pt x="89850" y="49529"/>
                  </a:lnTo>
                  <a:close/>
                </a:path>
                <a:path w="259079" h="234950">
                  <a:moveTo>
                    <a:pt x="91628" y="49529"/>
                  </a:moveTo>
                  <a:lnTo>
                    <a:pt x="91400" y="49529"/>
                  </a:lnTo>
                  <a:lnTo>
                    <a:pt x="91324" y="50799"/>
                  </a:lnTo>
                  <a:lnTo>
                    <a:pt x="91717" y="50799"/>
                  </a:lnTo>
                  <a:lnTo>
                    <a:pt x="91628" y="49529"/>
                  </a:lnTo>
                  <a:close/>
                </a:path>
                <a:path w="259079" h="234950">
                  <a:moveTo>
                    <a:pt x="93165" y="49529"/>
                  </a:moveTo>
                  <a:lnTo>
                    <a:pt x="92683" y="49529"/>
                  </a:lnTo>
                  <a:lnTo>
                    <a:pt x="92467" y="50799"/>
                  </a:lnTo>
                  <a:lnTo>
                    <a:pt x="93381" y="50799"/>
                  </a:lnTo>
                  <a:lnTo>
                    <a:pt x="93165" y="49529"/>
                  </a:lnTo>
                  <a:close/>
                </a:path>
                <a:path w="259079" h="234950">
                  <a:moveTo>
                    <a:pt x="94283" y="49529"/>
                  </a:moveTo>
                  <a:lnTo>
                    <a:pt x="93699" y="49529"/>
                  </a:lnTo>
                  <a:lnTo>
                    <a:pt x="93965" y="50799"/>
                  </a:lnTo>
                  <a:lnTo>
                    <a:pt x="94562" y="50799"/>
                  </a:lnTo>
                  <a:lnTo>
                    <a:pt x="94283" y="49529"/>
                  </a:lnTo>
                  <a:close/>
                </a:path>
                <a:path w="259079" h="234950">
                  <a:moveTo>
                    <a:pt x="97445" y="49529"/>
                  </a:moveTo>
                  <a:lnTo>
                    <a:pt x="95057" y="49529"/>
                  </a:lnTo>
                  <a:lnTo>
                    <a:pt x="94702" y="50799"/>
                  </a:lnTo>
                  <a:lnTo>
                    <a:pt x="97559" y="50799"/>
                  </a:lnTo>
                  <a:lnTo>
                    <a:pt x="97445" y="49529"/>
                  </a:lnTo>
                  <a:close/>
                </a:path>
                <a:path w="259079" h="234950">
                  <a:moveTo>
                    <a:pt x="128014" y="49529"/>
                  </a:moveTo>
                  <a:lnTo>
                    <a:pt x="127684" y="49529"/>
                  </a:lnTo>
                  <a:lnTo>
                    <a:pt x="127671" y="50799"/>
                  </a:lnTo>
                  <a:lnTo>
                    <a:pt x="127963" y="50799"/>
                  </a:lnTo>
                  <a:lnTo>
                    <a:pt x="128014" y="49529"/>
                  </a:lnTo>
                  <a:close/>
                </a:path>
                <a:path w="259079" h="234950">
                  <a:moveTo>
                    <a:pt x="160907" y="49529"/>
                  </a:moveTo>
                  <a:lnTo>
                    <a:pt x="159294" y="49529"/>
                  </a:lnTo>
                  <a:lnTo>
                    <a:pt x="159878" y="50799"/>
                  </a:lnTo>
                  <a:lnTo>
                    <a:pt x="160170" y="50799"/>
                  </a:lnTo>
                  <a:lnTo>
                    <a:pt x="160907" y="49529"/>
                  </a:lnTo>
                  <a:close/>
                </a:path>
                <a:path w="259079" h="234950">
                  <a:moveTo>
                    <a:pt x="166228" y="49529"/>
                  </a:moveTo>
                  <a:lnTo>
                    <a:pt x="163460" y="49529"/>
                  </a:lnTo>
                  <a:lnTo>
                    <a:pt x="163002" y="50799"/>
                  </a:lnTo>
                  <a:lnTo>
                    <a:pt x="166533" y="50799"/>
                  </a:lnTo>
                  <a:lnTo>
                    <a:pt x="166228" y="49529"/>
                  </a:lnTo>
                  <a:close/>
                </a:path>
                <a:path w="259079" h="234950">
                  <a:moveTo>
                    <a:pt x="88606" y="49529"/>
                  </a:moveTo>
                  <a:lnTo>
                    <a:pt x="88466" y="49529"/>
                  </a:lnTo>
                  <a:lnTo>
                    <a:pt x="88584" y="49888"/>
                  </a:lnTo>
                  <a:lnTo>
                    <a:pt x="88606" y="49529"/>
                  </a:lnTo>
                  <a:close/>
                </a:path>
                <a:path w="259079" h="234950">
                  <a:moveTo>
                    <a:pt x="36891" y="48259"/>
                  </a:moveTo>
                  <a:lnTo>
                    <a:pt x="29487" y="48259"/>
                  </a:lnTo>
                  <a:lnTo>
                    <a:pt x="29411" y="49529"/>
                  </a:lnTo>
                  <a:lnTo>
                    <a:pt x="36942" y="49529"/>
                  </a:lnTo>
                  <a:lnTo>
                    <a:pt x="36891" y="48259"/>
                  </a:lnTo>
                  <a:close/>
                </a:path>
                <a:path w="259079" h="234950">
                  <a:moveTo>
                    <a:pt x="42645" y="48259"/>
                  </a:moveTo>
                  <a:lnTo>
                    <a:pt x="36930" y="48259"/>
                  </a:lnTo>
                  <a:lnTo>
                    <a:pt x="37069" y="49529"/>
                  </a:lnTo>
                  <a:lnTo>
                    <a:pt x="43153" y="49529"/>
                  </a:lnTo>
                  <a:lnTo>
                    <a:pt x="42645" y="48259"/>
                  </a:lnTo>
                  <a:close/>
                </a:path>
                <a:path w="259079" h="234950">
                  <a:moveTo>
                    <a:pt x="43559" y="48259"/>
                  </a:moveTo>
                  <a:lnTo>
                    <a:pt x="43064" y="48259"/>
                  </a:lnTo>
                  <a:lnTo>
                    <a:pt x="43292" y="49529"/>
                  </a:lnTo>
                  <a:lnTo>
                    <a:pt x="43546" y="49529"/>
                  </a:lnTo>
                  <a:lnTo>
                    <a:pt x="43559" y="48259"/>
                  </a:lnTo>
                  <a:close/>
                </a:path>
                <a:path w="259079" h="234950">
                  <a:moveTo>
                    <a:pt x="54532" y="48259"/>
                  </a:moveTo>
                  <a:lnTo>
                    <a:pt x="52754" y="48259"/>
                  </a:lnTo>
                  <a:lnTo>
                    <a:pt x="52690" y="49529"/>
                  </a:lnTo>
                  <a:lnTo>
                    <a:pt x="53922" y="49529"/>
                  </a:lnTo>
                  <a:lnTo>
                    <a:pt x="54527" y="48430"/>
                  </a:lnTo>
                  <a:lnTo>
                    <a:pt x="54532" y="48259"/>
                  </a:lnTo>
                  <a:close/>
                </a:path>
                <a:path w="259079" h="234950">
                  <a:moveTo>
                    <a:pt x="74915" y="48259"/>
                  </a:moveTo>
                  <a:lnTo>
                    <a:pt x="54621" y="48259"/>
                  </a:lnTo>
                  <a:lnTo>
                    <a:pt x="54494" y="49529"/>
                  </a:lnTo>
                  <a:lnTo>
                    <a:pt x="74852" y="49529"/>
                  </a:lnTo>
                  <a:lnTo>
                    <a:pt x="74915" y="48259"/>
                  </a:lnTo>
                  <a:close/>
                </a:path>
                <a:path w="259079" h="234950">
                  <a:moveTo>
                    <a:pt x="153744" y="48259"/>
                  </a:moveTo>
                  <a:lnTo>
                    <a:pt x="130490" y="48259"/>
                  </a:lnTo>
                  <a:lnTo>
                    <a:pt x="130465" y="49529"/>
                  </a:lnTo>
                  <a:lnTo>
                    <a:pt x="153833" y="49529"/>
                  </a:lnTo>
                  <a:lnTo>
                    <a:pt x="153744" y="48259"/>
                  </a:lnTo>
                  <a:close/>
                </a:path>
                <a:path w="259079" h="234950">
                  <a:moveTo>
                    <a:pt x="155700" y="48259"/>
                  </a:moveTo>
                  <a:lnTo>
                    <a:pt x="155205" y="48259"/>
                  </a:lnTo>
                  <a:lnTo>
                    <a:pt x="155306" y="49529"/>
                  </a:lnTo>
                  <a:lnTo>
                    <a:pt x="155459" y="49529"/>
                  </a:lnTo>
                  <a:lnTo>
                    <a:pt x="155700" y="48259"/>
                  </a:lnTo>
                  <a:close/>
                </a:path>
                <a:path w="259079" h="234950">
                  <a:moveTo>
                    <a:pt x="163129" y="48259"/>
                  </a:moveTo>
                  <a:lnTo>
                    <a:pt x="155700" y="48259"/>
                  </a:lnTo>
                  <a:lnTo>
                    <a:pt x="156335" y="49529"/>
                  </a:lnTo>
                  <a:lnTo>
                    <a:pt x="162342" y="49529"/>
                  </a:lnTo>
                  <a:lnTo>
                    <a:pt x="163129" y="48259"/>
                  </a:lnTo>
                  <a:close/>
                </a:path>
                <a:path w="259079" h="234950">
                  <a:moveTo>
                    <a:pt x="195629" y="48259"/>
                  </a:moveTo>
                  <a:lnTo>
                    <a:pt x="166978" y="48259"/>
                  </a:lnTo>
                  <a:lnTo>
                    <a:pt x="166774" y="49529"/>
                  </a:lnTo>
                  <a:lnTo>
                    <a:pt x="195807" y="49529"/>
                  </a:lnTo>
                  <a:lnTo>
                    <a:pt x="195629" y="48259"/>
                  </a:lnTo>
                  <a:close/>
                </a:path>
                <a:path w="259079" h="234950">
                  <a:moveTo>
                    <a:pt x="197585" y="48259"/>
                  </a:moveTo>
                  <a:lnTo>
                    <a:pt x="197216" y="48259"/>
                  </a:lnTo>
                  <a:lnTo>
                    <a:pt x="197191" y="49529"/>
                  </a:lnTo>
                  <a:lnTo>
                    <a:pt x="197800" y="49529"/>
                  </a:lnTo>
                  <a:lnTo>
                    <a:pt x="197585" y="48259"/>
                  </a:lnTo>
                  <a:close/>
                </a:path>
                <a:path w="259079" h="234950">
                  <a:moveTo>
                    <a:pt x="198296" y="48259"/>
                  </a:moveTo>
                  <a:lnTo>
                    <a:pt x="197585" y="48259"/>
                  </a:lnTo>
                  <a:lnTo>
                    <a:pt x="197800" y="49529"/>
                  </a:lnTo>
                  <a:lnTo>
                    <a:pt x="197978" y="49529"/>
                  </a:lnTo>
                  <a:lnTo>
                    <a:pt x="198296" y="48259"/>
                  </a:lnTo>
                  <a:close/>
                </a:path>
                <a:path w="259079" h="234950">
                  <a:moveTo>
                    <a:pt x="198295" y="48312"/>
                  </a:moveTo>
                  <a:lnTo>
                    <a:pt x="197978" y="49529"/>
                  </a:lnTo>
                  <a:lnTo>
                    <a:pt x="198270" y="49529"/>
                  </a:lnTo>
                  <a:lnTo>
                    <a:pt x="198295" y="48312"/>
                  </a:lnTo>
                  <a:close/>
                </a:path>
                <a:path w="259079" h="234950">
                  <a:moveTo>
                    <a:pt x="153782" y="48259"/>
                  </a:moveTo>
                  <a:lnTo>
                    <a:pt x="153806" y="48861"/>
                  </a:lnTo>
                  <a:lnTo>
                    <a:pt x="153782" y="48259"/>
                  </a:lnTo>
                  <a:close/>
                </a:path>
                <a:path w="259079" h="234950">
                  <a:moveTo>
                    <a:pt x="54621" y="48259"/>
                  </a:moveTo>
                  <a:lnTo>
                    <a:pt x="54527" y="48430"/>
                  </a:lnTo>
                  <a:lnTo>
                    <a:pt x="54621" y="48259"/>
                  </a:lnTo>
                  <a:close/>
                </a:path>
                <a:path w="259079" h="234950">
                  <a:moveTo>
                    <a:pt x="29398" y="46989"/>
                  </a:moveTo>
                  <a:lnTo>
                    <a:pt x="27951" y="46989"/>
                  </a:lnTo>
                  <a:lnTo>
                    <a:pt x="28078" y="48259"/>
                  </a:lnTo>
                  <a:lnTo>
                    <a:pt x="29449" y="48259"/>
                  </a:lnTo>
                  <a:lnTo>
                    <a:pt x="29398" y="46989"/>
                  </a:lnTo>
                  <a:close/>
                </a:path>
                <a:path w="259079" h="234950">
                  <a:moveTo>
                    <a:pt x="39965" y="46989"/>
                  </a:moveTo>
                  <a:lnTo>
                    <a:pt x="30821" y="46989"/>
                  </a:lnTo>
                  <a:lnTo>
                    <a:pt x="30656" y="48259"/>
                  </a:lnTo>
                  <a:lnTo>
                    <a:pt x="39990" y="48259"/>
                  </a:lnTo>
                  <a:lnTo>
                    <a:pt x="39965" y="46989"/>
                  </a:lnTo>
                  <a:close/>
                </a:path>
                <a:path w="259079" h="234950">
                  <a:moveTo>
                    <a:pt x="41387" y="46989"/>
                  </a:moveTo>
                  <a:lnTo>
                    <a:pt x="40228" y="46989"/>
                  </a:lnTo>
                  <a:lnTo>
                    <a:pt x="40193" y="48259"/>
                  </a:lnTo>
                  <a:lnTo>
                    <a:pt x="41273" y="48259"/>
                  </a:lnTo>
                  <a:lnTo>
                    <a:pt x="41387" y="46989"/>
                  </a:lnTo>
                  <a:close/>
                </a:path>
                <a:path w="259079" h="234950">
                  <a:moveTo>
                    <a:pt x="42276" y="46989"/>
                  </a:moveTo>
                  <a:lnTo>
                    <a:pt x="41971" y="46989"/>
                  </a:lnTo>
                  <a:lnTo>
                    <a:pt x="41857" y="48259"/>
                  </a:lnTo>
                  <a:lnTo>
                    <a:pt x="42276" y="46989"/>
                  </a:lnTo>
                  <a:close/>
                </a:path>
                <a:path w="259079" h="234950">
                  <a:moveTo>
                    <a:pt x="75868" y="46989"/>
                  </a:moveTo>
                  <a:lnTo>
                    <a:pt x="52297" y="46989"/>
                  </a:lnTo>
                  <a:lnTo>
                    <a:pt x="52208" y="48259"/>
                  </a:lnTo>
                  <a:lnTo>
                    <a:pt x="75550" y="48259"/>
                  </a:lnTo>
                  <a:lnTo>
                    <a:pt x="75868" y="46989"/>
                  </a:lnTo>
                  <a:close/>
                </a:path>
                <a:path w="259079" h="234950">
                  <a:moveTo>
                    <a:pt x="80745" y="44449"/>
                  </a:moveTo>
                  <a:lnTo>
                    <a:pt x="80122" y="44449"/>
                  </a:lnTo>
                  <a:lnTo>
                    <a:pt x="80224" y="48259"/>
                  </a:lnTo>
                  <a:lnTo>
                    <a:pt x="80414" y="48259"/>
                  </a:lnTo>
                  <a:lnTo>
                    <a:pt x="80745" y="44449"/>
                  </a:lnTo>
                  <a:close/>
                </a:path>
                <a:path w="259079" h="234950">
                  <a:moveTo>
                    <a:pt x="131964" y="46989"/>
                  </a:moveTo>
                  <a:lnTo>
                    <a:pt x="131811" y="46989"/>
                  </a:lnTo>
                  <a:lnTo>
                    <a:pt x="131646" y="48259"/>
                  </a:lnTo>
                  <a:lnTo>
                    <a:pt x="132091" y="48259"/>
                  </a:lnTo>
                  <a:lnTo>
                    <a:pt x="131964" y="46989"/>
                  </a:lnTo>
                  <a:close/>
                </a:path>
                <a:path w="259079" h="234950">
                  <a:moveTo>
                    <a:pt x="132929" y="46989"/>
                  </a:moveTo>
                  <a:lnTo>
                    <a:pt x="131964" y="46989"/>
                  </a:lnTo>
                  <a:lnTo>
                    <a:pt x="132091" y="48259"/>
                  </a:lnTo>
                  <a:lnTo>
                    <a:pt x="132370" y="48259"/>
                  </a:lnTo>
                  <a:lnTo>
                    <a:pt x="132929" y="46989"/>
                  </a:lnTo>
                  <a:close/>
                </a:path>
                <a:path w="259079" h="234950">
                  <a:moveTo>
                    <a:pt x="134466" y="44449"/>
                  </a:moveTo>
                  <a:lnTo>
                    <a:pt x="133945" y="44449"/>
                  </a:lnTo>
                  <a:lnTo>
                    <a:pt x="134046" y="45719"/>
                  </a:lnTo>
                  <a:lnTo>
                    <a:pt x="132903" y="45719"/>
                  </a:lnTo>
                  <a:lnTo>
                    <a:pt x="132827" y="46989"/>
                  </a:lnTo>
                  <a:lnTo>
                    <a:pt x="132370" y="48259"/>
                  </a:lnTo>
                  <a:lnTo>
                    <a:pt x="134745" y="48259"/>
                  </a:lnTo>
                  <a:lnTo>
                    <a:pt x="134466" y="44449"/>
                  </a:lnTo>
                  <a:close/>
                </a:path>
                <a:path w="259079" h="234950">
                  <a:moveTo>
                    <a:pt x="160374" y="44449"/>
                  </a:moveTo>
                  <a:lnTo>
                    <a:pt x="135024" y="44449"/>
                  </a:lnTo>
                  <a:lnTo>
                    <a:pt x="134847" y="48259"/>
                  </a:lnTo>
                  <a:lnTo>
                    <a:pt x="152385" y="48259"/>
                  </a:lnTo>
                  <a:lnTo>
                    <a:pt x="152284" y="46989"/>
                  </a:lnTo>
                  <a:lnTo>
                    <a:pt x="162977" y="46989"/>
                  </a:lnTo>
                  <a:lnTo>
                    <a:pt x="162863" y="45719"/>
                  </a:lnTo>
                  <a:lnTo>
                    <a:pt x="161237" y="45719"/>
                  </a:lnTo>
                  <a:lnTo>
                    <a:pt x="160374" y="44449"/>
                  </a:lnTo>
                  <a:close/>
                </a:path>
                <a:path w="259079" h="234950">
                  <a:moveTo>
                    <a:pt x="163333" y="46989"/>
                  </a:moveTo>
                  <a:lnTo>
                    <a:pt x="152881" y="46989"/>
                  </a:lnTo>
                  <a:lnTo>
                    <a:pt x="153490" y="48259"/>
                  </a:lnTo>
                  <a:lnTo>
                    <a:pt x="163320" y="48259"/>
                  </a:lnTo>
                  <a:lnTo>
                    <a:pt x="163333" y="46989"/>
                  </a:lnTo>
                  <a:close/>
                </a:path>
                <a:path w="259079" h="234950">
                  <a:moveTo>
                    <a:pt x="168235" y="46989"/>
                  </a:moveTo>
                  <a:lnTo>
                    <a:pt x="166495" y="46989"/>
                  </a:lnTo>
                  <a:lnTo>
                    <a:pt x="166749" y="48259"/>
                  </a:lnTo>
                  <a:lnTo>
                    <a:pt x="168451" y="48259"/>
                  </a:lnTo>
                  <a:lnTo>
                    <a:pt x="168235" y="46989"/>
                  </a:lnTo>
                  <a:close/>
                </a:path>
                <a:path w="259079" h="234950">
                  <a:moveTo>
                    <a:pt x="200175" y="45719"/>
                  </a:moveTo>
                  <a:lnTo>
                    <a:pt x="171842" y="45719"/>
                  </a:lnTo>
                  <a:lnTo>
                    <a:pt x="171397" y="46989"/>
                  </a:lnTo>
                  <a:lnTo>
                    <a:pt x="170800" y="46989"/>
                  </a:lnTo>
                  <a:lnTo>
                    <a:pt x="170737" y="48259"/>
                  </a:lnTo>
                  <a:lnTo>
                    <a:pt x="198893" y="48259"/>
                  </a:lnTo>
                  <a:lnTo>
                    <a:pt x="199772" y="46981"/>
                  </a:lnTo>
                  <a:lnTo>
                    <a:pt x="200175" y="45719"/>
                  </a:lnTo>
                  <a:close/>
                </a:path>
                <a:path w="259079" h="234950">
                  <a:moveTo>
                    <a:pt x="39787" y="45719"/>
                  </a:moveTo>
                  <a:lnTo>
                    <a:pt x="30402" y="45719"/>
                  </a:lnTo>
                  <a:lnTo>
                    <a:pt x="30668" y="46989"/>
                  </a:lnTo>
                  <a:lnTo>
                    <a:pt x="40229" y="46981"/>
                  </a:lnTo>
                  <a:lnTo>
                    <a:pt x="39787" y="45719"/>
                  </a:lnTo>
                  <a:close/>
                </a:path>
                <a:path w="259079" h="234950">
                  <a:moveTo>
                    <a:pt x="40600" y="43179"/>
                  </a:moveTo>
                  <a:lnTo>
                    <a:pt x="40333" y="43179"/>
                  </a:lnTo>
                  <a:lnTo>
                    <a:pt x="40232" y="46989"/>
                  </a:lnTo>
                  <a:lnTo>
                    <a:pt x="40613" y="46989"/>
                  </a:lnTo>
                  <a:lnTo>
                    <a:pt x="40600" y="43179"/>
                  </a:lnTo>
                  <a:close/>
                </a:path>
                <a:path w="259079" h="234950">
                  <a:moveTo>
                    <a:pt x="53262" y="45719"/>
                  </a:moveTo>
                  <a:lnTo>
                    <a:pt x="52487" y="45719"/>
                  </a:lnTo>
                  <a:lnTo>
                    <a:pt x="52385" y="46989"/>
                  </a:lnTo>
                  <a:lnTo>
                    <a:pt x="52757" y="46981"/>
                  </a:lnTo>
                  <a:lnTo>
                    <a:pt x="53262" y="45719"/>
                  </a:lnTo>
                  <a:close/>
                </a:path>
                <a:path w="259079" h="234950">
                  <a:moveTo>
                    <a:pt x="54519" y="45719"/>
                  </a:moveTo>
                  <a:lnTo>
                    <a:pt x="53274" y="45719"/>
                  </a:lnTo>
                  <a:lnTo>
                    <a:pt x="52766" y="46989"/>
                  </a:lnTo>
                  <a:lnTo>
                    <a:pt x="54798" y="46989"/>
                  </a:lnTo>
                  <a:lnTo>
                    <a:pt x="54519" y="45719"/>
                  </a:lnTo>
                  <a:close/>
                </a:path>
                <a:path w="259079" h="234950">
                  <a:moveTo>
                    <a:pt x="55052" y="45719"/>
                  </a:moveTo>
                  <a:lnTo>
                    <a:pt x="54798" y="46989"/>
                  </a:lnTo>
                  <a:lnTo>
                    <a:pt x="55370" y="46989"/>
                  </a:lnTo>
                  <a:lnTo>
                    <a:pt x="55052" y="45719"/>
                  </a:lnTo>
                  <a:close/>
                </a:path>
                <a:path w="259079" h="234950">
                  <a:moveTo>
                    <a:pt x="76515" y="45719"/>
                  </a:moveTo>
                  <a:lnTo>
                    <a:pt x="55383" y="45719"/>
                  </a:lnTo>
                  <a:lnTo>
                    <a:pt x="55992" y="46989"/>
                  </a:lnTo>
                  <a:lnTo>
                    <a:pt x="76389" y="46981"/>
                  </a:lnTo>
                  <a:lnTo>
                    <a:pt x="76515" y="45719"/>
                  </a:lnTo>
                  <a:close/>
                </a:path>
                <a:path w="259079" h="234950">
                  <a:moveTo>
                    <a:pt x="168006" y="45719"/>
                  </a:moveTo>
                  <a:lnTo>
                    <a:pt x="166457" y="45719"/>
                  </a:lnTo>
                  <a:lnTo>
                    <a:pt x="166241" y="46989"/>
                  </a:lnTo>
                  <a:lnTo>
                    <a:pt x="167502" y="46981"/>
                  </a:lnTo>
                  <a:lnTo>
                    <a:pt x="168006" y="45719"/>
                  </a:lnTo>
                  <a:close/>
                </a:path>
                <a:path w="259079" h="234950">
                  <a:moveTo>
                    <a:pt x="205370" y="45719"/>
                  </a:moveTo>
                  <a:lnTo>
                    <a:pt x="202195" y="45719"/>
                  </a:lnTo>
                  <a:lnTo>
                    <a:pt x="201496" y="46989"/>
                  </a:lnTo>
                  <a:lnTo>
                    <a:pt x="205586" y="46989"/>
                  </a:lnTo>
                  <a:lnTo>
                    <a:pt x="205370" y="45719"/>
                  </a:lnTo>
                  <a:close/>
                </a:path>
                <a:path w="259079" h="234950">
                  <a:moveTo>
                    <a:pt x="27481" y="44449"/>
                  </a:moveTo>
                  <a:lnTo>
                    <a:pt x="26765" y="44449"/>
                  </a:lnTo>
                  <a:lnTo>
                    <a:pt x="25978" y="45719"/>
                  </a:lnTo>
                  <a:lnTo>
                    <a:pt x="28827" y="45719"/>
                  </a:lnTo>
                  <a:lnTo>
                    <a:pt x="27481" y="44449"/>
                  </a:lnTo>
                  <a:close/>
                </a:path>
                <a:path w="259079" h="234950">
                  <a:moveTo>
                    <a:pt x="37107" y="44449"/>
                  </a:moveTo>
                  <a:lnTo>
                    <a:pt x="29525" y="44449"/>
                  </a:lnTo>
                  <a:lnTo>
                    <a:pt x="29843" y="45719"/>
                  </a:lnTo>
                  <a:lnTo>
                    <a:pt x="36993" y="45719"/>
                  </a:lnTo>
                  <a:lnTo>
                    <a:pt x="37107" y="44449"/>
                  </a:lnTo>
                  <a:close/>
                </a:path>
                <a:path w="259079" h="234950">
                  <a:moveTo>
                    <a:pt x="37831" y="44449"/>
                  </a:moveTo>
                  <a:lnTo>
                    <a:pt x="37336" y="44449"/>
                  </a:lnTo>
                  <a:lnTo>
                    <a:pt x="37374" y="45719"/>
                  </a:lnTo>
                  <a:lnTo>
                    <a:pt x="37768" y="45719"/>
                  </a:lnTo>
                  <a:lnTo>
                    <a:pt x="37831" y="44449"/>
                  </a:lnTo>
                  <a:close/>
                </a:path>
                <a:path w="259079" h="234950">
                  <a:moveTo>
                    <a:pt x="53363" y="44449"/>
                  </a:moveTo>
                  <a:lnTo>
                    <a:pt x="53071" y="44449"/>
                  </a:lnTo>
                  <a:lnTo>
                    <a:pt x="52830" y="45719"/>
                  </a:lnTo>
                  <a:lnTo>
                    <a:pt x="53897" y="45719"/>
                  </a:lnTo>
                  <a:lnTo>
                    <a:pt x="53363" y="44449"/>
                  </a:lnTo>
                  <a:close/>
                </a:path>
                <a:path w="259079" h="234950">
                  <a:moveTo>
                    <a:pt x="77328" y="43179"/>
                  </a:moveTo>
                  <a:lnTo>
                    <a:pt x="55802" y="43179"/>
                  </a:lnTo>
                  <a:lnTo>
                    <a:pt x="55637" y="44449"/>
                  </a:lnTo>
                  <a:lnTo>
                    <a:pt x="55091" y="44449"/>
                  </a:lnTo>
                  <a:lnTo>
                    <a:pt x="55078" y="45719"/>
                  </a:lnTo>
                  <a:lnTo>
                    <a:pt x="77455" y="45719"/>
                  </a:lnTo>
                  <a:lnTo>
                    <a:pt x="77316" y="44449"/>
                  </a:lnTo>
                  <a:lnTo>
                    <a:pt x="77328" y="43179"/>
                  </a:lnTo>
                  <a:close/>
                </a:path>
                <a:path w="259079" h="234950">
                  <a:moveTo>
                    <a:pt x="79246" y="44449"/>
                  </a:moveTo>
                  <a:lnTo>
                    <a:pt x="78039" y="44449"/>
                  </a:lnTo>
                  <a:lnTo>
                    <a:pt x="78420" y="45719"/>
                  </a:lnTo>
                  <a:lnTo>
                    <a:pt x="79373" y="45719"/>
                  </a:lnTo>
                  <a:lnTo>
                    <a:pt x="79246" y="44449"/>
                  </a:lnTo>
                  <a:close/>
                </a:path>
                <a:path w="259079" h="234950">
                  <a:moveTo>
                    <a:pt x="133818" y="44449"/>
                  </a:moveTo>
                  <a:lnTo>
                    <a:pt x="133564" y="44449"/>
                  </a:lnTo>
                  <a:lnTo>
                    <a:pt x="133348" y="45719"/>
                  </a:lnTo>
                  <a:lnTo>
                    <a:pt x="133881" y="45719"/>
                  </a:lnTo>
                  <a:lnTo>
                    <a:pt x="133818" y="44449"/>
                  </a:lnTo>
                  <a:close/>
                </a:path>
                <a:path w="259079" h="234950">
                  <a:moveTo>
                    <a:pt x="168921" y="44449"/>
                  </a:moveTo>
                  <a:lnTo>
                    <a:pt x="166609" y="44449"/>
                  </a:lnTo>
                  <a:lnTo>
                    <a:pt x="166673" y="45719"/>
                  </a:lnTo>
                  <a:lnTo>
                    <a:pt x="169238" y="45719"/>
                  </a:lnTo>
                  <a:lnTo>
                    <a:pt x="168921" y="44449"/>
                  </a:lnTo>
                  <a:close/>
                </a:path>
                <a:path w="259079" h="234950">
                  <a:moveTo>
                    <a:pt x="173226" y="44449"/>
                  </a:moveTo>
                  <a:lnTo>
                    <a:pt x="171448" y="44449"/>
                  </a:lnTo>
                  <a:lnTo>
                    <a:pt x="171588" y="45719"/>
                  </a:lnTo>
                  <a:lnTo>
                    <a:pt x="172972" y="45719"/>
                  </a:lnTo>
                  <a:lnTo>
                    <a:pt x="173226" y="44449"/>
                  </a:lnTo>
                  <a:close/>
                </a:path>
                <a:path w="259079" h="234950">
                  <a:moveTo>
                    <a:pt x="200404" y="44449"/>
                  </a:moveTo>
                  <a:lnTo>
                    <a:pt x="173683" y="44449"/>
                  </a:lnTo>
                  <a:lnTo>
                    <a:pt x="173328" y="45719"/>
                  </a:lnTo>
                  <a:lnTo>
                    <a:pt x="200391" y="45719"/>
                  </a:lnTo>
                  <a:lnTo>
                    <a:pt x="200404" y="44449"/>
                  </a:lnTo>
                  <a:close/>
                </a:path>
                <a:path w="259079" h="234950">
                  <a:moveTo>
                    <a:pt x="202398" y="44449"/>
                  </a:moveTo>
                  <a:lnTo>
                    <a:pt x="202144" y="44449"/>
                  </a:lnTo>
                  <a:lnTo>
                    <a:pt x="202271" y="45719"/>
                  </a:lnTo>
                  <a:lnTo>
                    <a:pt x="202398" y="44449"/>
                  </a:lnTo>
                  <a:close/>
                </a:path>
                <a:path w="259079" h="234950">
                  <a:moveTo>
                    <a:pt x="27493" y="43179"/>
                  </a:moveTo>
                  <a:lnTo>
                    <a:pt x="27112" y="44449"/>
                  </a:lnTo>
                  <a:lnTo>
                    <a:pt x="27595" y="44449"/>
                  </a:lnTo>
                  <a:lnTo>
                    <a:pt x="27493" y="43179"/>
                  </a:lnTo>
                  <a:close/>
                </a:path>
                <a:path w="259079" h="234950">
                  <a:moveTo>
                    <a:pt x="28611" y="43179"/>
                  </a:moveTo>
                  <a:lnTo>
                    <a:pt x="27989" y="43179"/>
                  </a:lnTo>
                  <a:lnTo>
                    <a:pt x="28255" y="44449"/>
                  </a:lnTo>
                  <a:lnTo>
                    <a:pt x="28789" y="44449"/>
                  </a:lnTo>
                  <a:lnTo>
                    <a:pt x="28611" y="43179"/>
                  </a:lnTo>
                  <a:close/>
                </a:path>
                <a:path w="259079" h="234950">
                  <a:moveTo>
                    <a:pt x="35355" y="43179"/>
                  </a:moveTo>
                  <a:lnTo>
                    <a:pt x="28916" y="43179"/>
                  </a:lnTo>
                  <a:lnTo>
                    <a:pt x="28979" y="44449"/>
                  </a:lnTo>
                  <a:lnTo>
                    <a:pt x="35571" y="44449"/>
                  </a:lnTo>
                  <a:lnTo>
                    <a:pt x="35355" y="43179"/>
                  </a:lnTo>
                  <a:close/>
                </a:path>
                <a:path w="259079" h="234950">
                  <a:moveTo>
                    <a:pt x="51890" y="43179"/>
                  </a:moveTo>
                  <a:lnTo>
                    <a:pt x="50239" y="43179"/>
                  </a:lnTo>
                  <a:lnTo>
                    <a:pt x="50392" y="44449"/>
                  </a:lnTo>
                  <a:lnTo>
                    <a:pt x="51623" y="44449"/>
                  </a:lnTo>
                  <a:lnTo>
                    <a:pt x="51890" y="43179"/>
                  </a:lnTo>
                  <a:close/>
                </a:path>
                <a:path w="259079" h="234950">
                  <a:moveTo>
                    <a:pt x="54062" y="43179"/>
                  </a:moveTo>
                  <a:lnTo>
                    <a:pt x="53706" y="43179"/>
                  </a:lnTo>
                  <a:lnTo>
                    <a:pt x="53363" y="44449"/>
                  </a:lnTo>
                  <a:lnTo>
                    <a:pt x="54671" y="44449"/>
                  </a:lnTo>
                  <a:lnTo>
                    <a:pt x="54062" y="43179"/>
                  </a:lnTo>
                  <a:close/>
                </a:path>
                <a:path w="259079" h="234950">
                  <a:moveTo>
                    <a:pt x="84339" y="43179"/>
                  </a:moveTo>
                  <a:lnTo>
                    <a:pt x="77417" y="43179"/>
                  </a:lnTo>
                  <a:lnTo>
                    <a:pt x="77481" y="44449"/>
                  </a:lnTo>
                  <a:lnTo>
                    <a:pt x="84174" y="44449"/>
                  </a:lnTo>
                  <a:lnTo>
                    <a:pt x="84339" y="43179"/>
                  </a:lnTo>
                  <a:close/>
                </a:path>
                <a:path w="259079" h="234950">
                  <a:moveTo>
                    <a:pt x="130732" y="43179"/>
                  </a:moveTo>
                  <a:lnTo>
                    <a:pt x="130478" y="43179"/>
                  </a:lnTo>
                  <a:lnTo>
                    <a:pt x="130503" y="44449"/>
                  </a:lnTo>
                  <a:lnTo>
                    <a:pt x="130694" y="44449"/>
                  </a:lnTo>
                  <a:lnTo>
                    <a:pt x="130732" y="43179"/>
                  </a:lnTo>
                  <a:close/>
                </a:path>
                <a:path w="259079" h="234950">
                  <a:moveTo>
                    <a:pt x="132561" y="43179"/>
                  </a:moveTo>
                  <a:lnTo>
                    <a:pt x="131367" y="43179"/>
                  </a:lnTo>
                  <a:lnTo>
                    <a:pt x="131405" y="44449"/>
                  </a:lnTo>
                  <a:lnTo>
                    <a:pt x="132510" y="44449"/>
                  </a:lnTo>
                  <a:lnTo>
                    <a:pt x="132561" y="43179"/>
                  </a:lnTo>
                  <a:close/>
                </a:path>
                <a:path w="259079" h="234950">
                  <a:moveTo>
                    <a:pt x="133396" y="43179"/>
                  </a:moveTo>
                  <a:lnTo>
                    <a:pt x="133145" y="43179"/>
                  </a:lnTo>
                  <a:lnTo>
                    <a:pt x="133056" y="44449"/>
                  </a:lnTo>
                  <a:lnTo>
                    <a:pt x="133373" y="44449"/>
                  </a:lnTo>
                  <a:lnTo>
                    <a:pt x="133396" y="43179"/>
                  </a:lnTo>
                  <a:close/>
                </a:path>
                <a:path w="259079" h="234950">
                  <a:moveTo>
                    <a:pt x="133584" y="43803"/>
                  </a:moveTo>
                  <a:lnTo>
                    <a:pt x="133500" y="44449"/>
                  </a:lnTo>
                  <a:lnTo>
                    <a:pt x="133584" y="43803"/>
                  </a:lnTo>
                  <a:close/>
                </a:path>
                <a:path w="259079" h="234950">
                  <a:moveTo>
                    <a:pt x="134377" y="43179"/>
                  </a:moveTo>
                  <a:lnTo>
                    <a:pt x="133818" y="43179"/>
                  </a:lnTo>
                  <a:lnTo>
                    <a:pt x="133805" y="44449"/>
                  </a:lnTo>
                  <a:lnTo>
                    <a:pt x="134351" y="44449"/>
                  </a:lnTo>
                  <a:lnTo>
                    <a:pt x="134377" y="43179"/>
                  </a:lnTo>
                  <a:close/>
                </a:path>
                <a:path w="259079" h="234950">
                  <a:moveTo>
                    <a:pt x="135469" y="43179"/>
                  </a:moveTo>
                  <a:lnTo>
                    <a:pt x="134770" y="43179"/>
                  </a:lnTo>
                  <a:lnTo>
                    <a:pt x="134504" y="44449"/>
                  </a:lnTo>
                  <a:lnTo>
                    <a:pt x="135304" y="44449"/>
                  </a:lnTo>
                  <a:lnTo>
                    <a:pt x="135469" y="43179"/>
                  </a:lnTo>
                  <a:close/>
                </a:path>
                <a:path w="259079" h="234950">
                  <a:moveTo>
                    <a:pt x="135545" y="43179"/>
                  </a:moveTo>
                  <a:lnTo>
                    <a:pt x="135304" y="44449"/>
                  </a:lnTo>
                  <a:lnTo>
                    <a:pt x="135570" y="44449"/>
                  </a:lnTo>
                  <a:lnTo>
                    <a:pt x="135545" y="43179"/>
                  </a:lnTo>
                  <a:close/>
                </a:path>
                <a:path w="259079" h="234950">
                  <a:moveTo>
                    <a:pt x="159091" y="43179"/>
                  </a:moveTo>
                  <a:lnTo>
                    <a:pt x="135545" y="43179"/>
                  </a:lnTo>
                  <a:lnTo>
                    <a:pt x="135570" y="44449"/>
                  </a:lnTo>
                  <a:lnTo>
                    <a:pt x="159827" y="44449"/>
                  </a:lnTo>
                  <a:lnTo>
                    <a:pt x="159091" y="43179"/>
                  </a:lnTo>
                  <a:close/>
                </a:path>
                <a:path w="259079" h="234950">
                  <a:moveTo>
                    <a:pt x="172502" y="43179"/>
                  </a:moveTo>
                  <a:lnTo>
                    <a:pt x="171816" y="43179"/>
                  </a:lnTo>
                  <a:lnTo>
                    <a:pt x="171562" y="44449"/>
                  </a:lnTo>
                  <a:lnTo>
                    <a:pt x="173607" y="44449"/>
                  </a:lnTo>
                  <a:lnTo>
                    <a:pt x="172502" y="43179"/>
                  </a:lnTo>
                  <a:close/>
                </a:path>
                <a:path w="259079" h="234950">
                  <a:moveTo>
                    <a:pt x="176960" y="43179"/>
                  </a:moveTo>
                  <a:lnTo>
                    <a:pt x="176541" y="43179"/>
                  </a:lnTo>
                  <a:lnTo>
                    <a:pt x="176147" y="44449"/>
                  </a:lnTo>
                  <a:lnTo>
                    <a:pt x="176922" y="44449"/>
                  </a:lnTo>
                  <a:lnTo>
                    <a:pt x="176960" y="43179"/>
                  </a:lnTo>
                  <a:close/>
                </a:path>
                <a:path w="259079" h="234950">
                  <a:moveTo>
                    <a:pt x="178573" y="43179"/>
                  </a:moveTo>
                  <a:lnTo>
                    <a:pt x="178357" y="43179"/>
                  </a:lnTo>
                  <a:lnTo>
                    <a:pt x="177988" y="44449"/>
                  </a:lnTo>
                  <a:lnTo>
                    <a:pt x="178776" y="44449"/>
                  </a:lnTo>
                  <a:lnTo>
                    <a:pt x="178573" y="43179"/>
                  </a:lnTo>
                  <a:close/>
                </a:path>
                <a:path w="259079" h="234950">
                  <a:moveTo>
                    <a:pt x="200467" y="43179"/>
                  </a:moveTo>
                  <a:lnTo>
                    <a:pt x="179030" y="43179"/>
                  </a:lnTo>
                  <a:lnTo>
                    <a:pt x="178954" y="44449"/>
                  </a:lnTo>
                  <a:lnTo>
                    <a:pt x="200874" y="44449"/>
                  </a:lnTo>
                  <a:lnTo>
                    <a:pt x="200467" y="43179"/>
                  </a:lnTo>
                  <a:close/>
                </a:path>
                <a:path w="259079" h="234950">
                  <a:moveTo>
                    <a:pt x="204595" y="43179"/>
                  </a:moveTo>
                  <a:lnTo>
                    <a:pt x="202080" y="43179"/>
                  </a:lnTo>
                  <a:lnTo>
                    <a:pt x="201966" y="44449"/>
                  </a:lnTo>
                  <a:lnTo>
                    <a:pt x="205039" y="44449"/>
                  </a:lnTo>
                  <a:lnTo>
                    <a:pt x="204595" y="43179"/>
                  </a:lnTo>
                  <a:close/>
                </a:path>
                <a:path w="259079" h="234950">
                  <a:moveTo>
                    <a:pt x="133665" y="43179"/>
                  </a:moveTo>
                  <a:lnTo>
                    <a:pt x="133584" y="43803"/>
                  </a:lnTo>
                  <a:lnTo>
                    <a:pt x="133665" y="43179"/>
                  </a:lnTo>
                  <a:close/>
                </a:path>
                <a:path w="259079" h="234950">
                  <a:moveTo>
                    <a:pt x="31913" y="39369"/>
                  </a:moveTo>
                  <a:lnTo>
                    <a:pt x="30341" y="39369"/>
                  </a:lnTo>
                  <a:lnTo>
                    <a:pt x="27795" y="43179"/>
                  </a:lnTo>
                  <a:lnTo>
                    <a:pt x="34529" y="43179"/>
                  </a:lnTo>
                  <a:lnTo>
                    <a:pt x="35025" y="41909"/>
                  </a:lnTo>
                  <a:lnTo>
                    <a:pt x="34771" y="41909"/>
                  </a:lnTo>
                  <a:lnTo>
                    <a:pt x="34866" y="40639"/>
                  </a:lnTo>
                  <a:lnTo>
                    <a:pt x="31735" y="40639"/>
                  </a:lnTo>
                  <a:lnTo>
                    <a:pt x="31913" y="39369"/>
                  </a:lnTo>
                  <a:close/>
                </a:path>
                <a:path w="259079" h="234950">
                  <a:moveTo>
                    <a:pt x="36237" y="41909"/>
                  </a:moveTo>
                  <a:lnTo>
                    <a:pt x="36015" y="41909"/>
                  </a:lnTo>
                  <a:lnTo>
                    <a:pt x="36345" y="43179"/>
                  </a:lnTo>
                  <a:lnTo>
                    <a:pt x="36510" y="43179"/>
                  </a:lnTo>
                  <a:lnTo>
                    <a:pt x="36237" y="41909"/>
                  </a:lnTo>
                  <a:close/>
                </a:path>
                <a:path w="259079" h="234950">
                  <a:moveTo>
                    <a:pt x="36650" y="40639"/>
                  </a:moveTo>
                  <a:lnTo>
                    <a:pt x="35964" y="40639"/>
                  </a:lnTo>
                  <a:lnTo>
                    <a:pt x="36510" y="43179"/>
                  </a:lnTo>
                  <a:lnTo>
                    <a:pt x="36650" y="40639"/>
                  </a:lnTo>
                  <a:close/>
                </a:path>
                <a:path w="259079" h="234950">
                  <a:moveTo>
                    <a:pt x="37285" y="41909"/>
                  </a:moveTo>
                  <a:lnTo>
                    <a:pt x="36631" y="41909"/>
                  </a:lnTo>
                  <a:lnTo>
                    <a:pt x="36612" y="43179"/>
                  </a:lnTo>
                  <a:lnTo>
                    <a:pt x="37247" y="43179"/>
                  </a:lnTo>
                  <a:lnTo>
                    <a:pt x="37285" y="41909"/>
                  </a:lnTo>
                  <a:close/>
                </a:path>
                <a:path w="259079" h="234950">
                  <a:moveTo>
                    <a:pt x="52322" y="41909"/>
                  </a:moveTo>
                  <a:lnTo>
                    <a:pt x="49477" y="41909"/>
                  </a:lnTo>
                  <a:lnTo>
                    <a:pt x="49388" y="43179"/>
                  </a:lnTo>
                  <a:lnTo>
                    <a:pt x="52741" y="43179"/>
                  </a:lnTo>
                  <a:lnTo>
                    <a:pt x="52322" y="41909"/>
                  </a:lnTo>
                  <a:close/>
                </a:path>
                <a:path w="259079" h="234950">
                  <a:moveTo>
                    <a:pt x="85812" y="41909"/>
                  </a:moveTo>
                  <a:lnTo>
                    <a:pt x="56208" y="41909"/>
                  </a:lnTo>
                  <a:lnTo>
                    <a:pt x="56399" y="43179"/>
                  </a:lnTo>
                  <a:lnTo>
                    <a:pt x="85799" y="43179"/>
                  </a:lnTo>
                  <a:lnTo>
                    <a:pt x="85812" y="41909"/>
                  </a:lnTo>
                  <a:close/>
                </a:path>
                <a:path w="259079" h="234950">
                  <a:moveTo>
                    <a:pt x="133551" y="39369"/>
                  </a:moveTo>
                  <a:lnTo>
                    <a:pt x="133396" y="43179"/>
                  </a:lnTo>
                  <a:lnTo>
                    <a:pt x="133518" y="42601"/>
                  </a:lnTo>
                  <a:lnTo>
                    <a:pt x="133551" y="39369"/>
                  </a:lnTo>
                  <a:close/>
                </a:path>
                <a:path w="259079" h="234950">
                  <a:moveTo>
                    <a:pt x="133615" y="41909"/>
                  </a:moveTo>
                  <a:lnTo>
                    <a:pt x="133580" y="43179"/>
                  </a:lnTo>
                  <a:lnTo>
                    <a:pt x="133615" y="41909"/>
                  </a:lnTo>
                  <a:close/>
                </a:path>
                <a:path w="259079" h="234950">
                  <a:moveTo>
                    <a:pt x="133894" y="41909"/>
                  </a:moveTo>
                  <a:lnTo>
                    <a:pt x="133729" y="43179"/>
                  </a:lnTo>
                  <a:lnTo>
                    <a:pt x="133894" y="41909"/>
                  </a:lnTo>
                  <a:close/>
                </a:path>
                <a:path w="259079" h="234950">
                  <a:moveTo>
                    <a:pt x="135482" y="41909"/>
                  </a:moveTo>
                  <a:lnTo>
                    <a:pt x="134910" y="41909"/>
                  </a:lnTo>
                  <a:lnTo>
                    <a:pt x="134872" y="43179"/>
                  </a:lnTo>
                  <a:lnTo>
                    <a:pt x="135291" y="43179"/>
                  </a:lnTo>
                  <a:lnTo>
                    <a:pt x="135482" y="41909"/>
                  </a:lnTo>
                  <a:close/>
                </a:path>
                <a:path w="259079" h="234950">
                  <a:moveTo>
                    <a:pt x="136015" y="41909"/>
                  </a:moveTo>
                  <a:lnTo>
                    <a:pt x="135482" y="41909"/>
                  </a:lnTo>
                  <a:lnTo>
                    <a:pt x="135570" y="43179"/>
                  </a:lnTo>
                  <a:lnTo>
                    <a:pt x="135812" y="43179"/>
                  </a:lnTo>
                  <a:lnTo>
                    <a:pt x="136015" y="41909"/>
                  </a:lnTo>
                  <a:close/>
                </a:path>
                <a:path w="259079" h="234950">
                  <a:moveTo>
                    <a:pt x="136282" y="43156"/>
                  </a:moveTo>
                  <a:close/>
                </a:path>
                <a:path w="259079" h="234950">
                  <a:moveTo>
                    <a:pt x="137104" y="42908"/>
                  </a:moveTo>
                  <a:lnTo>
                    <a:pt x="136403" y="43120"/>
                  </a:lnTo>
                  <a:lnTo>
                    <a:pt x="137107" y="43179"/>
                  </a:lnTo>
                  <a:lnTo>
                    <a:pt x="137104" y="42908"/>
                  </a:lnTo>
                  <a:close/>
                </a:path>
                <a:path w="259079" h="234950">
                  <a:moveTo>
                    <a:pt x="154062" y="41909"/>
                  </a:moveTo>
                  <a:lnTo>
                    <a:pt x="140409" y="41909"/>
                  </a:lnTo>
                  <a:lnTo>
                    <a:pt x="137522" y="42782"/>
                  </a:lnTo>
                  <a:lnTo>
                    <a:pt x="137590" y="43179"/>
                  </a:lnTo>
                  <a:lnTo>
                    <a:pt x="153960" y="43179"/>
                  </a:lnTo>
                  <a:lnTo>
                    <a:pt x="154062" y="41909"/>
                  </a:lnTo>
                  <a:close/>
                </a:path>
                <a:path w="259079" h="234950">
                  <a:moveTo>
                    <a:pt x="154303" y="41909"/>
                  </a:moveTo>
                  <a:lnTo>
                    <a:pt x="154087" y="43179"/>
                  </a:lnTo>
                  <a:lnTo>
                    <a:pt x="154379" y="43179"/>
                  </a:lnTo>
                  <a:lnTo>
                    <a:pt x="154303" y="41909"/>
                  </a:lnTo>
                  <a:close/>
                </a:path>
                <a:path w="259079" h="234950">
                  <a:moveTo>
                    <a:pt x="156906" y="41909"/>
                  </a:moveTo>
                  <a:lnTo>
                    <a:pt x="155154" y="41909"/>
                  </a:lnTo>
                  <a:lnTo>
                    <a:pt x="155014" y="43179"/>
                  </a:lnTo>
                  <a:lnTo>
                    <a:pt x="157795" y="43179"/>
                  </a:lnTo>
                  <a:lnTo>
                    <a:pt x="156906" y="41909"/>
                  </a:lnTo>
                  <a:close/>
                </a:path>
                <a:path w="259079" h="234950">
                  <a:moveTo>
                    <a:pt x="177722" y="41909"/>
                  </a:moveTo>
                  <a:lnTo>
                    <a:pt x="177607" y="43179"/>
                  </a:lnTo>
                  <a:lnTo>
                    <a:pt x="177722" y="41909"/>
                  </a:lnTo>
                  <a:close/>
                </a:path>
                <a:path w="259079" h="234950">
                  <a:moveTo>
                    <a:pt x="184504" y="41909"/>
                  </a:moveTo>
                  <a:lnTo>
                    <a:pt x="183170" y="41909"/>
                  </a:lnTo>
                  <a:lnTo>
                    <a:pt x="182243" y="43179"/>
                  </a:lnTo>
                  <a:lnTo>
                    <a:pt x="184694" y="43179"/>
                  </a:lnTo>
                  <a:lnTo>
                    <a:pt x="184504" y="41909"/>
                  </a:lnTo>
                  <a:close/>
                </a:path>
                <a:path w="259079" h="234950">
                  <a:moveTo>
                    <a:pt x="194397" y="41909"/>
                  </a:moveTo>
                  <a:lnTo>
                    <a:pt x="186294" y="41909"/>
                  </a:lnTo>
                  <a:lnTo>
                    <a:pt x="186116" y="43179"/>
                  </a:lnTo>
                  <a:lnTo>
                    <a:pt x="194575" y="43179"/>
                  </a:lnTo>
                  <a:lnTo>
                    <a:pt x="194397" y="41909"/>
                  </a:lnTo>
                  <a:close/>
                </a:path>
                <a:path w="259079" h="234950">
                  <a:moveTo>
                    <a:pt x="199731" y="41909"/>
                  </a:moveTo>
                  <a:lnTo>
                    <a:pt x="197102" y="41909"/>
                  </a:lnTo>
                  <a:lnTo>
                    <a:pt x="196708" y="43179"/>
                  </a:lnTo>
                  <a:lnTo>
                    <a:pt x="201217" y="43179"/>
                  </a:lnTo>
                  <a:lnTo>
                    <a:pt x="201182" y="42601"/>
                  </a:lnTo>
                  <a:lnTo>
                    <a:pt x="199731" y="41909"/>
                  </a:lnTo>
                  <a:close/>
                </a:path>
                <a:path w="259079" h="234950">
                  <a:moveTo>
                    <a:pt x="201182" y="42601"/>
                  </a:moveTo>
                  <a:lnTo>
                    <a:pt x="201217" y="43179"/>
                  </a:lnTo>
                  <a:lnTo>
                    <a:pt x="202398" y="43179"/>
                  </a:lnTo>
                  <a:lnTo>
                    <a:pt x="201182" y="42601"/>
                  </a:lnTo>
                  <a:close/>
                </a:path>
                <a:path w="259079" h="234950">
                  <a:moveTo>
                    <a:pt x="203071" y="41909"/>
                  </a:moveTo>
                  <a:lnTo>
                    <a:pt x="201141" y="41909"/>
                  </a:lnTo>
                  <a:lnTo>
                    <a:pt x="201182" y="42601"/>
                  </a:lnTo>
                  <a:lnTo>
                    <a:pt x="202398" y="43179"/>
                  </a:lnTo>
                  <a:lnTo>
                    <a:pt x="202639" y="43179"/>
                  </a:lnTo>
                  <a:lnTo>
                    <a:pt x="203071" y="41909"/>
                  </a:lnTo>
                  <a:close/>
                </a:path>
                <a:path w="259079" h="234950">
                  <a:moveTo>
                    <a:pt x="136548" y="41909"/>
                  </a:moveTo>
                  <a:lnTo>
                    <a:pt x="136282" y="41909"/>
                  </a:lnTo>
                  <a:lnTo>
                    <a:pt x="136282" y="43156"/>
                  </a:lnTo>
                  <a:lnTo>
                    <a:pt x="136548" y="41909"/>
                  </a:lnTo>
                  <a:close/>
                </a:path>
                <a:path w="259079" h="234950">
                  <a:moveTo>
                    <a:pt x="137374" y="41909"/>
                  </a:moveTo>
                  <a:lnTo>
                    <a:pt x="137094" y="41909"/>
                  </a:lnTo>
                  <a:lnTo>
                    <a:pt x="137104" y="42908"/>
                  </a:lnTo>
                  <a:lnTo>
                    <a:pt x="137522" y="42782"/>
                  </a:lnTo>
                  <a:lnTo>
                    <a:pt x="137374" y="41909"/>
                  </a:lnTo>
                  <a:close/>
                </a:path>
                <a:path w="259079" h="234950">
                  <a:moveTo>
                    <a:pt x="35520" y="40639"/>
                  </a:moveTo>
                  <a:lnTo>
                    <a:pt x="35355" y="40639"/>
                  </a:lnTo>
                  <a:lnTo>
                    <a:pt x="35406" y="41909"/>
                  </a:lnTo>
                  <a:lnTo>
                    <a:pt x="35520" y="40639"/>
                  </a:lnTo>
                  <a:close/>
                </a:path>
                <a:path w="259079" h="234950">
                  <a:moveTo>
                    <a:pt x="55675" y="40639"/>
                  </a:moveTo>
                  <a:lnTo>
                    <a:pt x="55179" y="40639"/>
                  </a:lnTo>
                  <a:lnTo>
                    <a:pt x="55205" y="41909"/>
                  </a:lnTo>
                  <a:lnTo>
                    <a:pt x="55599" y="41909"/>
                  </a:lnTo>
                  <a:lnTo>
                    <a:pt x="55675" y="40639"/>
                  </a:lnTo>
                  <a:close/>
                </a:path>
                <a:path w="259079" h="234950">
                  <a:moveTo>
                    <a:pt x="87285" y="40639"/>
                  </a:moveTo>
                  <a:lnTo>
                    <a:pt x="55903" y="40639"/>
                  </a:lnTo>
                  <a:lnTo>
                    <a:pt x="55802" y="41909"/>
                  </a:lnTo>
                  <a:lnTo>
                    <a:pt x="87412" y="41909"/>
                  </a:lnTo>
                  <a:lnTo>
                    <a:pt x="87285" y="40639"/>
                  </a:lnTo>
                  <a:close/>
                </a:path>
                <a:path w="259079" h="234950">
                  <a:moveTo>
                    <a:pt x="137247" y="40639"/>
                  </a:moveTo>
                  <a:lnTo>
                    <a:pt x="136383" y="40639"/>
                  </a:lnTo>
                  <a:lnTo>
                    <a:pt x="136345" y="41909"/>
                  </a:lnTo>
                  <a:lnTo>
                    <a:pt x="137018" y="41909"/>
                  </a:lnTo>
                  <a:lnTo>
                    <a:pt x="137247" y="40639"/>
                  </a:lnTo>
                  <a:close/>
                </a:path>
                <a:path w="259079" h="234950">
                  <a:moveTo>
                    <a:pt x="138085" y="40639"/>
                  </a:moveTo>
                  <a:lnTo>
                    <a:pt x="137475" y="40639"/>
                  </a:lnTo>
                  <a:lnTo>
                    <a:pt x="137285" y="41909"/>
                  </a:lnTo>
                  <a:lnTo>
                    <a:pt x="138060" y="41909"/>
                  </a:lnTo>
                  <a:lnTo>
                    <a:pt x="138085" y="40639"/>
                  </a:lnTo>
                  <a:close/>
                </a:path>
                <a:path w="259079" h="234950">
                  <a:moveTo>
                    <a:pt x="140206" y="40639"/>
                  </a:moveTo>
                  <a:lnTo>
                    <a:pt x="138377" y="40639"/>
                  </a:lnTo>
                  <a:lnTo>
                    <a:pt x="138618" y="41909"/>
                  </a:lnTo>
                  <a:lnTo>
                    <a:pt x="140333" y="41909"/>
                  </a:lnTo>
                  <a:lnTo>
                    <a:pt x="140206" y="40639"/>
                  </a:lnTo>
                  <a:close/>
                </a:path>
                <a:path w="259079" h="234950">
                  <a:moveTo>
                    <a:pt x="142632" y="40639"/>
                  </a:moveTo>
                  <a:lnTo>
                    <a:pt x="140663" y="40639"/>
                  </a:lnTo>
                  <a:lnTo>
                    <a:pt x="140612" y="41909"/>
                  </a:lnTo>
                  <a:lnTo>
                    <a:pt x="142708" y="41909"/>
                  </a:lnTo>
                  <a:lnTo>
                    <a:pt x="142632" y="40639"/>
                  </a:lnTo>
                  <a:close/>
                </a:path>
                <a:path w="259079" h="234950">
                  <a:moveTo>
                    <a:pt x="153579" y="40639"/>
                  </a:moveTo>
                  <a:lnTo>
                    <a:pt x="142911" y="40639"/>
                  </a:lnTo>
                  <a:lnTo>
                    <a:pt x="142708" y="41909"/>
                  </a:lnTo>
                  <a:lnTo>
                    <a:pt x="153592" y="41909"/>
                  </a:lnTo>
                  <a:lnTo>
                    <a:pt x="153579" y="40639"/>
                  </a:lnTo>
                  <a:close/>
                </a:path>
                <a:path w="259079" h="234950">
                  <a:moveTo>
                    <a:pt x="191755" y="40639"/>
                  </a:moveTo>
                  <a:lnTo>
                    <a:pt x="185913" y="40639"/>
                  </a:lnTo>
                  <a:lnTo>
                    <a:pt x="186332" y="41909"/>
                  </a:lnTo>
                  <a:lnTo>
                    <a:pt x="191717" y="41909"/>
                  </a:lnTo>
                  <a:lnTo>
                    <a:pt x="191755" y="40639"/>
                  </a:lnTo>
                  <a:close/>
                </a:path>
                <a:path w="259079" h="234950">
                  <a:moveTo>
                    <a:pt x="199769" y="40639"/>
                  </a:moveTo>
                  <a:lnTo>
                    <a:pt x="195756" y="40639"/>
                  </a:lnTo>
                  <a:lnTo>
                    <a:pt x="195807" y="41909"/>
                  </a:lnTo>
                  <a:lnTo>
                    <a:pt x="199794" y="41909"/>
                  </a:lnTo>
                  <a:lnTo>
                    <a:pt x="199769" y="40639"/>
                  </a:lnTo>
                  <a:close/>
                </a:path>
                <a:path w="259079" h="234950">
                  <a:moveTo>
                    <a:pt x="33767" y="39369"/>
                  </a:moveTo>
                  <a:lnTo>
                    <a:pt x="32269" y="39369"/>
                  </a:lnTo>
                  <a:lnTo>
                    <a:pt x="31773" y="40639"/>
                  </a:lnTo>
                  <a:lnTo>
                    <a:pt x="33335" y="40639"/>
                  </a:lnTo>
                  <a:lnTo>
                    <a:pt x="33767" y="39369"/>
                  </a:lnTo>
                  <a:close/>
                </a:path>
                <a:path w="259079" h="234950">
                  <a:moveTo>
                    <a:pt x="34859" y="39369"/>
                  </a:moveTo>
                  <a:lnTo>
                    <a:pt x="34669" y="39369"/>
                  </a:lnTo>
                  <a:lnTo>
                    <a:pt x="34009" y="40639"/>
                  </a:lnTo>
                  <a:lnTo>
                    <a:pt x="34866" y="40639"/>
                  </a:lnTo>
                  <a:lnTo>
                    <a:pt x="34859" y="39369"/>
                  </a:lnTo>
                  <a:close/>
                </a:path>
                <a:path w="259079" h="234950">
                  <a:moveTo>
                    <a:pt x="35304" y="39369"/>
                  </a:moveTo>
                  <a:lnTo>
                    <a:pt x="34961" y="39369"/>
                  </a:lnTo>
                  <a:lnTo>
                    <a:pt x="34898" y="40639"/>
                  </a:lnTo>
                  <a:lnTo>
                    <a:pt x="35355" y="40639"/>
                  </a:lnTo>
                  <a:lnTo>
                    <a:pt x="35304" y="39369"/>
                  </a:lnTo>
                  <a:close/>
                </a:path>
                <a:path w="259079" h="234950">
                  <a:moveTo>
                    <a:pt x="36079" y="39369"/>
                  </a:moveTo>
                  <a:lnTo>
                    <a:pt x="35406" y="39369"/>
                  </a:lnTo>
                  <a:lnTo>
                    <a:pt x="35367" y="40639"/>
                  </a:lnTo>
                  <a:lnTo>
                    <a:pt x="36485" y="40639"/>
                  </a:lnTo>
                  <a:lnTo>
                    <a:pt x="36079" y="39369"/>
                  </a:lnTo>
                  <a:close/>
                </a:path>
                <a:path w="259079" h="234950">
                  <a:moveTo>
                    <a:pt x="83196" y="39369"/>
                  </a:moveTo>
                  <a:lnTo>
                    <a:pt x="53516" y="39369"/>
                  </a:lnTo>
                  <a:lnTo>
                    <a:pt x="53744" y="40639"/>
                  </a:lnTo>
                  <a:lnTo>
                    <a:pt x="82916" y="40639"/>
                  </a:lnTo>
                  <a:lnTo>
                    <a:pt x="83196" y="39369"/>
                  </a:lnTo>
                  <a:close/>
                </a:path>
                <a:path w="259079" h="234950">
                  <a:moveTo>
                    <a:pt x="86206" y="39369"/>
                  </a:moveTo>
                  <a:lnTo>
                    <a:pt x="83539" y="39369"/>
                  </a:lnTo>
                  <a:lnTo>
                    <a:pt x="83412" y="40639"/>
                  </a:lnTo>
                  <a:lnTo>
                    <a:pt x="87031" y="40639"/>
                  </a:lnTo>
                  <a:lnTo>
                    <a:pt x="86206" y="39369"/>
                  </a:lnTo>
                  <a:close/>
                </a:path>
                <a:path w="259079" h="234950">
                  <a:moveTo>
                    <a:pt x="88187" y="39369"/>
                  </a:moveTo>
                  <a:lnTo>
                    <a:pt x="87971" y="39369"/>
                  </a:lnTo>
                  <a:lnTo>
                    <a:pt x="87603" y="40639"/>
                  </a:lnTo>
                  <a:lnTo>
                    <a:pt x="88225" y="40639"/>
                  </a:lnTo>
                  <a:lnTo>
                    <a:pt x="88187" y="39369"/>
                  </a:lnTo>
                  <a:close/>
                </a:path>
                <a:path w="259079" h="234950">
                  <a:moveTo>
                    <a:pt x="137488" y="39369"/>
                  </a:moveTo>
                  <a:lnTo>
                    <a:pt x="137310" y="40639"/>
                  </a:lnTo>
                  <a:lnTo>
                    <a:pt x="137539" y="40639"/>
                  </a:lnTo>
                  <a:lnTo>
                    <a:pt x="137488" y="39369"/>
                  </a:lnTo>
                  <a:close/>
                </a:path>
                <a:path w="259079" h="234950">
                  <a:moveTo>
                    <a:pt x="138250" y="39369"/>
                  </a:moveTo>
                  <a:lnTo>
                    <a:pt x="137945" y="39369"/>
                  </a:lnTo>
                  <a:lnTo>
                    <a:pt x="138072" y="40639"/>
                  </a:lnTo>
                  <a:lnTo>
                    <a:pt x="138403" y="40639"/>
                  </a:lnTo>
                  <a:lnTo>
                    <a:pt x="138250" y="39369"/>
                  </a:lnTo>
                  <a:close/>
                </a:path>
                <a:path w="259079" h="234950">
                  <a:moveTo>
                    <a:pt x="139368" y="39369"/>
                  </a:moveTo>
                  <a:lnTo>
                    <a:pt x="138987" y="39369"/>
                  </a:lnTo>
                  <a:lnTo>
                    <a:pt x="138885" y="40639"/>
                  </a:lnTo>
                  <a:lnTo>
                    <a:pt x="139317" y="40639"/>
                  </a:lnTo>
                  <a:lnTo>
                    <a:pt x="139368" y="39369"/>
                  </a:lnTo>
                  <a:close/>
                </a:path>
                <a:path w="259079" h="234950">
                  <a:moveTo>
                    <a:pt x="143444" y="39369"/>
                  </a:moveTo>
                  <a:lnTo>
                    <a:pt x="141806" y="39369"/>
                  </a:lnTo>
                  <a:lnTo>
                    <a:pt x="141514" y="40639"/>
                  </a:lnTo>
                  <a:lnTo>
                    <a:pt x="142987" y="40639"/>
                  </a:lnTo>
                  <a:lnTo>
                    <a:pt x="143444" y="39369"/>
                  </a:lnTo>
                  <a:close/>
                </a:path>
                <a:path w="259079" h="234950">
                  <a:moveTo>
                    <a:pt x="144613" y="39369"/>
                  </a:moveTo>
                  <a:lnTo>
                    <a:pt x="143825" y="39369"/>
                  </a:lnTo>
                  <a:lnTo>
                    <a:pt x="143216" y="40639"/>
                  </a:lnTo>
                  <a:lnTo>
                    <a:pt x="144600" y="40639"/>
                  </a:lnTo>
                  <a:lnTo>
                    <a:pt x="144613" y="39369"/>
                  </a:lnTo>
                  <a:close/>
                </a:path>
                <a:path w="259079" h="234950">
                  <a:moveTo>
                    <a:pt x="150620" y="39369"/>
                  </a:moveTo>
                  <a:lnTo>
                    <a:pt x="145210" y="39369"/>
                  </a:lnTo>
                  <a:lnTo>
                    <a:pt x="145019" y="40639"/>
                  </a:lnTo>
                  <a:lnTo>
                    <a:pt x="150379" y="40639"/>
                  </a:lnTo>
                  <a:lnTo>
                    <a:pt x="150620" y="39369"/>
                  </a:lnTo>
                  <a:close/>
                </a:path>
                <a:path w="259079" h="234950">
                  <a:moveTo>
                    <a:pt x="184656" y="39369"/>
                  </a:moveTo>
                  <a:lnTo>
                    <a:pt x="183297" y="39369"/>
                  </a:lnTo>
                  <a:lnTo>
                    <a:pt x="183399" y="40639"/>
                  </a:lnTo>
                  <a:lnTo>
                    <a:pt x="185024" y="40639"/>
                  </a:lnTo>
                  <a:lnTo>
                    <a:pt x="184656" y="39369"/>
                  </a:lnTo>
                  <a:close/>
                </a:path>
                <a:path w="259079" h="234950">
                  <a:moveTo>
                    <a:pt x="186777" y="39369"/>
                  </a:moveTo>
                  <a:lnTo>
                    <a:pt x="186523" y="39369"/>
                  </a:lnTo>
                  <a:lnTo>
                    <a:pt x="186205" y="40639"/>
                  </a:lnTo>
                  <a:lnTo>
                    <a:pt x="187742" y="40639"/>
                  </a:lnTo>
                  <a:lnTo>
                    <a:pt x="186777" y="39369"/>
                  </a:lnTo>
                  <a:close/>
                </a:path>
                <a:path w="259079" h="234950">
                  <a:moveTo>
                    <a:pt x="199617" y="39369"/>
                  </a:moveTo>
                  <a:lnTo>
                    <a:pt x="193406" y="39369"/>
                  </a:lnTo>
                  <a:lnTo>
                    <a:pt x="193470" y="40639"/>
                  </a:lnTo>
                  <a:lnTo>
                    <a:pt x="199693" y="40639"/>
                  </a:lnTo>
                  <a:lnTo>
                    <a:pt x="199617" y="39369"/>
                  </a:lnTo>
                  <a:close/>
                </a:path>
                <a:path w="259079" h="234950">
                  <a:moveTo>
                    <a:pt x="211542" y="39369"/>
                  </a:moveTo>
                  <a:lnTo>
                    <a:pt x="201331" y="39369"/>
                  </a:lnTo>
                  <a:lnTo>
                    <a:pt x="201217" y="40639"/>
                  </a:lnTo>
                  <a:lnTo>
                    <a:pt x="211631" y="40639"/>
                  </a:lnTo>
                  <a:lnTo>
                    <a:pt x="211542" y="39369"/>
                  </a:lnTo>
                  <a:close/>
                </a:path>
                <a:path w="259079" h="234950">
                  <a:moveTo>
                    <a:pt x="32218" y="38099"/>
                  </a:moveTo>
                  <a:lnTo>
                    <a:pt x="31438" y="38099"/>
                  </a:lnTo>
                  <a:lnTo>
                    <a:pt x="30771" y="39369"/>
                  </a:lnTo>
                  <a:lnTo>
                    <a:pt x="32015" y="39369"/>
                  </a:lnTo>
                  <a:lnTo>
                    <a:pt x="32218" y="38099"/>
                  </a:lnTo>
                  <a:close/>
                </a:path>
                <a:path w="259079" h="234950">
                  <a:moveTo>
                    <a:pt x="34504" y="38099"/>
                  </a:moveTo>
                  <a:lnTo>
                    <a:pt x="32751" y="38099"/>
                  </a:lnTo>
                  <a:lnTo>
                    <a:pt x="32421" y="39369"/>
                  </a:lnTo>
                  <a:lnTo>
                    <a:pt x="35215" y="39369"/>
                  </a:lnTo>
                  <a:lnTo>
                    <a:pt x="34504" y="38099"/>
                  </a:lnTo>
                  <a:close/>
                </a:path>
                <a:path w="259079" h="234950">
                  <a:moveTo>
                    <a:pt x="53935" y="38099"/>
                  </a:moveTo>
                  <a:lnTo>
                    <a:pt x="51458" y="38099"/>
                  </a:lnTo>
                  <a:lnTo>
                    <a:pt x="51496" y="39369"/>
                  </a:lnTo>
                  <a:lnTo>
                    <a:pt x="54659" y="39369"/>
                  </a:lnTo>
                  <a:lnTo>
                    <a:pt x="53935" y="38099"/>
                  </a:lnTo>
                  <a:close/>
                </a:path>
                <a:path w="259079" h="234950">
                  <a:moveTo>
                    <a:pt x="82332" y="38099"/>
                  </a:moveTo>
                  <a:lnTo>
                    <a:pt x="55179" y="38099"/>
                  </a:lnTo>
                  <a:lnTo>
                    <a:pt x="55192" y="39369"/>
                  </a:lnTo>
                  <a:lnTo>
                    <a:pt x="82243" y="39369"/>
                  </a:lnTo>
                  <a:lnTo>
                    <a:pt x="82332" y="38099"/>
                  </a:lnTo>
                  <a:close/>
                </a:path>
                <a:path w="259079" h="234950">
                  <a:moveTo>
                    <a:pt x="85367" y="38099"/>
                  </a:moveTo>
                  <a:lnTo>
                    <a:pt x="82713" y="38099"/>
                  </a:lnTo>
                  <a:lnTo>
                    <a:pt x="82738" y="39369"/>
                  </a:lnTo>
                  <a:lnTo>
                    <a:pt x="85469" y="39369"/>
                  </a:lnTo>
                  <a:lnTo>
                    <a:pt x="85367" y="38099"/>
                  </a:lnTo>
                  <a:close/>
                </a:path>
                <a:path w="259079" h="234950">
                  <a:moveTo>
                    <a:pt x="88796" y="38099"/>
                  </a:moveTo>
                  <a:lnTo>
                    <a:pt x="86929" y="38099"/>
                  </a:lnTo>
                  <a:lnTo>
                    <a:pt x="87107" y="39369"/>
                  </a:lnTo>
                  <a:lnTo>
                    <a:pt x="88695" y="39369"/>
                  </a:lnTo>
                  <a:lnTo>
                    <a:pt x="88796" y="38099"/>
                  </a:lnTo>
                  <a:close/>
                </a:path>
                <a:path w="259079" h="234950">
                  <a:moveTo>
                    <a:pt x="89850" y="38099"/>
                  </a:moveTo>
                  <a:lnTo>
                    <a:pt x="88898" y="38099"/>
                  </a:lnTo>
                  <a:lnTo>
                    <a:pt x="88911" y="39369"/>
                  </a:lnTo>
                  <a:lnTo>
                    <a:pt x="89901" y="39369"/>
                  </a:lnTo>
                  <a:lnTo>
                    <a:pt x="89850" y="38099"/>
                  </a:lnTo>
                  <a:close/>
                </a:path>
                <a:path w="259079" h="234950">
                  <a:moveTo>
                    <a:pt x="143025" y="38099"/>
                  </a:moveTo>
                  <a:lnTo>
                    <a:pt x="142682" y="38099"/>
                  </a:lnTo>
                  <a:lnTo>
                    <a:pt x="142695" y="39369"/>
                  </a:lnTo>
                  <a:lnTo>
                    <a:pt x="143165" y="39369"/>
                  </a:lnTo>
                  <a:lnTo>
                    <a:pt x="143025" y="38099"/>
                  </a:lnTo>
                  <a:close/>
                </a:path>
                <a:path w="259079" h="234950">
                  <a:moveTo>
                    <a:pt x="147623" y="38099"/>
                  </a:moveTo>
                  <a:lnTo>
                    <a:pt x="147229" y="38099"/>
                  </a:lnTo>
                  <a:lnTo>
                    <a:pt x="147216" y="39369"/>
                  </a:lnTo>
                  <a:lnTo>
                    <a:pt x="147737" y="39369"/>
                  </a:lnTo>
                  <a:lnTo>
                    <a:pt x="147623" y="38099"/>
                  </a:lnTo>
                  <a:close/>
                </a:path>
                <a:path w="259079" h="234950">
                  <a:moveTo>
                    <a:pt x="147991" y="38099"/>
                  </a:moveTo>
                  <a:lnTo>
                    <a:pt x="147737" y="39369"/>
                  </a:lnTo>
                  <a:lnTo>
                    <a:pt x="148055" y="39369"/>
                  </a:lnTo>
                  <a:lnTo>
                    <a:pt x="147991" y="38099"/>
                  </a:lnTo>
                  <a:close/>
                </a:path>
                <a:path w="259079" h="234950">
                  <a:moveTo>
                    <a:pt x="149655" y="38099"/>
                  </a:moveTo>
                  <a:lnTo>
                    <a:pt x="148448" y="38099"/>
                  </a:lnTo>
                  <a:lnTo>
                    <a:pt x="148309" y="39369"/>
                  </a:lnTo>
                  <a:lnTo>
                    <a:pt x="149756" y="39369"/>
                  </a:lnTo>
                  <a:lnTo>
                    <a:pt x="149655" y="38099"/>
                  </a:lnTo>
                  <a:close/>
                </a:path>
                <a:path w="259079" h="234950">
                  <a:moveTo>
                    <a:pt x="150150" y="38099"/>
                  </a:moveTo>
                  <a:lnTo>
                    <a:pt x="149833" y="39369"/>
                  </a:lnTo>
                  <a:lnTo>
                    <a:pt x="150353" y="39369"/>
                  </a:lnTo>
                  <a:lnTo>
                    <a:pt x="150150" y="38099"/>
                  </a:lnTo>
                  <a:close/>
                </a:path>
                <a:path w="259079" h="234950">
                  <a:moveTo>
                    <a:pt x="180046" y="38099"/>
                  </a:moveTo>
                  <a:lnTo>
                    <a:pt x="179093" y="38099"/>
                  </a:lnTo>
                  <a:lnTo>
                    <a:pt x="179297" y="39369"/>
                  </a:lnTo>
                  <a:lnTo>
                    <a:pt x="179512" y="39369"/>
                  </a:lnTo>
                  <a:lnTo>
                    <a:pt x="180046" y="38099"/>
                  </a:lnTo>
                  <a:close/>
                </a:path>
                <a:path w="259079" h="234950">
                  <a:moveTo>
                    <a:pt x="181075" y="38099"/>
                  </a:moveTo>
                  <a:lnTo>
                    <a:pt x="180795" y="38099"/>
                  </a:lnTo>
                  <a:lnTo>
                    <a:pt x="180897" y="39369"/>
                  </a:lnTo>
                  <a:lnTo>
                    <a:pt x="181163" y="39369"/>
                  </a:lnTo>
                  <a:lnTo>
                    <a:pt x="181075" y="38099"/>
                  </a:lnTo>
                  <a:close/>
                </a:path>
                <a:path w="259079" h="234950">
                  <a:moveTo>
                    <a:pt x="182306" y="38099"/>
                  </a:moveTo>
                  <a:lnTo>
                    <a:pt x="181735" y="38099"/>
                  </a:lnTo>
                  <a:lnTo>
                    <a:pt x="181735" y="39369"/>
                  </a:lnTo>
                  <a:lnTo>
                    <a:pt x="182091" y="39369"/>
                  </a:lnTo>
                  <a:lnTo>
                    <a:pt x="182306" y="38099"/>
                  </a:lnTo>
                  <a:close/>
                </a:path>
                <a:path w="259079" h="234950">
                  <a:moveTo>
                    <a:pt x="192606" y="38099"/>
                  </a:moveTo>
                  <a:lnTo>
                    <a:pt x="192555" y="39369"/>
                  </a:lnTo>
                  <a:lnTo>
                    <a:pt x="192733" y="39369"/>
                  </a:lnTo>
                  <a:lnTo>
                    <a:pt x="192606" y="38099"/>
                  </a:lnTo>
                  <a:close/>
                </a:path>
                <a:path w="259079" h="234950">
                  <a:moveTo>
                    <a:pt x="199921" y="38099"/>
                  </a:moveTo>
                  <a:lnTo>
                    <a:pt x="193571" y="38099"/>
                  </a:lnTo>
                  <a:lnTo>
                    <a:pt x="193533" y="39369"/>
                  </a:lnTo>
                  <a:lnTo>
                    <a:pt x="199896" y="39369"/>
                  </a:lnTo>
                  <a:lnTo>
                    <a:pt x="199921" y="38099"/>
                  </a:lnTo>
                  <a:close/>
                </a:path>
                <a:path w="259079" h="234950">
                  <a:moveTo>
                    <a:pt x="204608" y="36829"/>
                  </a:moveTo>
                  <a:lnTo>
                    <a:pt x="200912" y="36829"/>
                  </a:lnTo>
                  <a:lnTo>
                    <a:pt x="201090" y="38099"/>
                  </a:lnTo>
                  <a:lnTo>
                    <a:pt x="201776" y="39369"/>
                  </a:lnTo>
                  <a:lnTo>
                    <a:pt x="210932" y="39369"/>
                  </a:lnTo>
                  <a:lnTo>
                    <a:pt x="211059" y="38099"/>
                  </a:lnTo>
                  <a:lnTo>
                    <a:pt x="204824" y="38099"/>
                  </a:lnTo>
                  <a:lnTo>
                    <a:pt x="204608" y="36829"/>
                  </a:lnTo>
                  <a:close/>
                </a:path>
                <a:path w="259079" h="234950">
                  <a:moveTo>
                    <a:pt x="211974" y="38099"/>
                  </a:moveTo>
                  <a:lnTo>
                    <a:pt x="211262" y="38099"/>
                  </a:lnTo>
                  <a:lnTo>
                    <a:pt x="211047" y="39369"/>
                  </a:lnTo>
                  <a:lnTo>
                    <a:pt x="211948" y="39369"/>
                  </a:lnTo>
                  <a:lnTo>
                    <a:pt x="211974" y="38099"/>
                  </a:lnTo>
                  <a:close/>
                </a:path>
                <a:path w="259079" h="234950">
                  <a:moveTo>
                    <a:pt x="31989" y="36829"/>
                  </a:moveTo>
                  <a:lnTo>
                    <a:pt x="31526" y="38099"/>
                  </a:lnTo>
                  <a:lnTo>
                    <a:pt x="31773" y="38099"/>
                  </a:lnTo>
                  <a:lnTo>
                    <a:pt x="31989" y="36829"/>
                  </a:lnTo>
                  <a:close/>
                </a:path>
                <a:path w="259079" h="234950">
                  <a:moveTo>
                    <a:pt x="52690" y="35559"/>
                  </a:moveTo>
                  <a:lnTo>
                    <a:pt x="52055" y="35559"/>
                  </a:lnTo>
                  <a:lnTo>
                    <a:pt x="52182" y="36829"/>
                  </a:lnTo>
                  <a:lnTo>
                    <a:pt x="52131" y="38099"/>
                  </a:lnTo>
                  <a:lnTo>
                    <a:pt x="52741" y="38099"/>
                  </a:lnTo>
                  <a:lnTo>
                    <a:pt x="52690" y="35559"/>
                  </a:lnTo>
                  <a:close/>
                </a:path>
                <a:path w="259079" h="234950">
                  <a:moveTo>
                    <a:pt x="85037" y="36829"/>
                  </a:moveTo>
                  <a:lnTo>
                    <a:pt x="53922" y="36829"/>
                  </a:lnTo>
                  <a:lnTo>
                    <a:pt x="54341" y="38099"/>
                  </a:lnTo>
                  <a:lnTo>
                    <a:pt x="84555" y="38099"/>
                  </a:lnTo>
                  <a:lnTo>
                    <a:pt x="85037" y="36829"/>
                  </a:lnTo>
                  <a:close/>
                </a:path>
                <a:path w="259079" h="234950">
                  <a:moveTo>
                    <a:pt x="89787" y="36829"/>
                  </a:moveTo>
                  <a:lnTo>
                    <a:pt x="86421" y="36829"/>
                  </a:lnTo>
                  <a:lnTo>
                    <a:pt x="86637" y="38099"/>
                  </a:lnTo>
                  <a:lnTo>
                    <a:pt x="89774" y="38099"/>
                  </a:lnTo>
                  <a:lnTo>
                    <a:pt x="89787" y="36829"/>
                  </a:lnTo>
                  <a:close/>
                </a:path>
                <a:path w="259079" h="234950">
                  <a:moveTo>
                    <a:pt x="105738" y="36829"/>
                  </a:moveTo>
                  <a:lnTo>
                    <a:pt x="105344" y="38099"/>
                  </a:lnTo>
                  <a:lnTo>
                    <a:pt x="105764" y="38099"/>
                  </a:lnTo>
                  <a:lnTo>
                    <a:pt x="105738" y="36829"/>
                  </a:lnTo>
                  <a:close/>
                </a:path>
                <a:path w="259079" h="234950">
                  <a:moveTo>
                    <a:pt x="177150" y="36829"/>
                  </a:moveTo>
                  <a:lnTo>
                    <a:pt x="176604" y="36829"/>
                  </a:lnTo>
                  <a:lnTo>
                    <a:pt x="176668" y="38099"/>
                  </a:lnTo>
                  <a:lnTo>
                    <a:pt x="176960" y="38099"/>
                  </a:lnTo>
                  <a:lnTo>
                    <a:pt x="177150" y="36829"/>
                  </a:lnTo>
                  <a:close/>
                </a:path>
                <a:path w="259079" h="234950">
                  <a:moveTo>
                    <a:pt x="180452" y="36829"/>
                  </a:moveTo>
                  <a:lnTo>
                    <a:pt x="177938" y="36829"/>
                  </a:lnTo>
                  <a:lnTo>
                    <a:pt x="178255" y="38099"/>
                  </a:lnTo>
                  <a:lnTo>
                    <a:pt x="180935" y="38099"/>
                  </a:lnTo>
                  <a:lnTo>
                    <a:pt x="180452" y="36829"/>
                  </a:lnTo>
                  <a:close/>
                </a:path>
                <a:path w="259079" h="234950">
                  <a:moveTo>
                    <a:pt x="199172" y="36829"/>
                  </a:moveTo>
                  <a:lnTo>
                    <a:pt x="193140" y="36829"/>
                  </a:lnTo>
                  <a:lnTo>
                    <a:pt x="192974" y="38099"/>
                  </a:lnTo>
                  <a:lnTo>
                    <a:pt x="199756" y="38099"/>
                  </a:lnTo>
                  <a:lnTo>
                    <a:pt x="199172" y="36829"/>
                  </a:lnTo>
                  <a:close/>
                </a:path>
                <a:path w="259079" h="234950">
                  <a:moveTo>
                    <a:pt x="205598" y="36829"/>
                  </a:moveTo>
                  <a:lnTo>
                    <a:pt x="204900" y="36829"/>
                  </a:lnTo>
                  <a:lnTo>
                    <a:pt x="204824" y="38099"/>
                  </a:lnTo>
                  <a:lnTo>
                    <a:pt x="206157" y="38099"/>
                  </a:lnTo>
                  <a:lnTo>
                    <a:pt x="205598" y="36829"/>
                  </a:lnTo>
                  <a:close/>
                </a:path>
                <a:path w="259079" h="234950">
                  <a:moveTo>
                    <a:pt x="211123" y="36829"/>
                  </a:moveTo>
                  <a:lnTo>
                    <a:pt x="206322" y="36829"/>
                  </a:lnTo>
                  <a:lnTo>
                    <a:pt x="206525" y="38099"/>
                  </a:lnTo>
                  <a:lnTo>
                    <a:pt x="211021" y="38099"/>
                  </a:lnTo>
                  <a:lnTo>
                    <a:pt x="211123" y="36829"/>
                  </a:lnTo>
                  <a:close/>
                </a:path>
                <a:path w="259079" h="234950">
                  <a:moveTo>
                    <a:pt x="53617" y="35559"/>
                  </a:moveTo>
                  <a:lnTo>
                    <a:pt x="53338" y="36829"/>
                  </a:lnTo>
                  <a:lnTo>
                    <a:pt x="53617" y="36829"/>
                  </a:lnTo>
                  <a:lnTo>
                    <a:pt x="53617" y="35559"/>
                  </a:lnTo>
                  <a:close/>
                </a:path>
                <a:path w="259079" h="234950">
                  <a:moveTo>
                    <a:pt x="54506" y="35559"/>
                  </a:moveTo>
                  <a:lnTo>
                    <a:pt x="53643" y="35559"/>
                  </a:lnTo>
                  <a:lnTo>
                    <a:pt x="54176" y="36829"/>
                  </a:lnTo>
                  <a:lnTo>
                    <a:pt x="54316" y="36829"/>
                  </a:lnTo>
                  <a:lnTo>
                    <a:pt x="54506" y="35559"/>
                  </a:lnTo>
                  <a:close/>
                </a:path>
                <a:path w="259079" h="234950">
                  <a:moveTo>
                    <a:pt x="89393" y="35559"/>
                  </a:moveTo>
                  <a:lnTo>
                    <a:pt x="54671" y="35559"/>
                  </a:lnTo>
                  <a:lnTo>
                    <a:pt x="54443" y="36829"/>
                  </a:lnTo>
                  <a:lnTo>
                    <a:pt x="89050" y="36829"/>
                  </a:lnTo>
                  <a:lnTo>
                    <a:pt x="89393" y="35559"/>
                  </a:lnTo>
                  <a:close/>
                </a:path>
                <a:path w="259079" h="234950">
                  <a:moveTo>
                    <a:pt x="179957" y="35559"/>
                  </a:moveTo>
                  <a:lnTo>
                    <a:pt x="175169" y="35559"/>
                  </a:lnTo>
                  <a:lnTo>
                    <a:pt x="175258" y="36829"/>
                  </a:lnTo>
                  <a:lnTo>
                    <a:pt x="180198" y="36829"/>
                  </a:lnTo>
                  <a:lnTo>
                    <a:pt x="179957" y="35559"/>
                  </a:lnTo>
                  <a:close/>
                </a:path>
                <a:path w="259079" h="234950">
                  <a:moveTo>
                    <a:pt x="199401" y="35559"/>
                  </a:moveTo>
                  <a:lnTo>
                    <a:pt x="194727" y="35559"/>
                  </a:lnTo>
                  <a:lnTo>
                    <a:pt x="194359" y="36829"/>
                  </a:lnTo>
                  <a:lnTo>
                    <a:pt x="199223" y="36829"/>
                  </a:lnTo>
                  <a:lnTo>
                    <a:pt x="199401" y="35559"/>
                  </a:lnTo>
                  <a:close/>
                </a:path>
                <a:path w="259079" h="234950">
                  <a:moveTo>
                    <a:pt x="203160" y="35559"/>
                  </a:moveTo>
                  <a:lnTo>
                    <a:pt x="201026" y="35559"/>
                  </a:lnTo>
                  <a:lnTo>
                    <a:pt x="200340" y="36829"/>
                  </a:lnTo>
                  <a:lnTo>
                    <a:pt x="203122" y="36829"/>
                  </a:lnTo>
                  <a:lnTo>
                    <a:pt x="203160" y="35559"/>
                  </a:lnTo>
                  <a:close/>
                </a:path>
                <a:path w="259079" h="234950">
                  <a:moveTo>
                    <a:pt x="204798" y="35559"/>
                  </a:moveTo>
                  <a:lnTo>
                    <a:pt x="203998" y="35559"/>
                  </a:lnTo>
                  <a:lnTo>
                    <a:pt x="204100" y="36829"/>
                  </a:lnTo>
                  <a:lnTo>
                    <a:pt x="204760" y="36829"/>
                  </a:lnTo>
                  <a:lnTo>
                    <a:pt x="204798" y="35559"/>
                  </a:lnTo>
                  <a:close/>
                </a:path>
                <a:path w="259079" h="234950">
                  <a:moveTo>
                    <a:pt x="206081" y="35559"/>
                  </a:moveTo>
                  <a:lnTo>
                    <a:pt x="204798" y="35559"/>
                  </a:lnTo>
                  <a:lnTo>
                    <a:pt x="204760" y="36829"/>
                  </a:lnTo>
                  <a:lnTo>
                    <a:pt x="205814" y="36829"/>
                  </a:lnTo>
                  <a:lnTo>
                    <a:pt x="206081" y="35559"/>
                  </a:lnTo>
                  <a:close/>
                </a:path>
                <a:path w="259079" h="234950">
                  <a:moveTo>
                    <a:pt x="212177" y="35559"/>
                  </a:moveTo>
                  <a:lnTo>
                    <a:pt x="206081" y="35559"/>
                  </a:lnTo>
                  <a:lnTo>
                    <a:pt x="205814" y="36829"/>
                  </a:lnTo>
                  <a:lnTo>
                    <a:pt x="212101" y="36829"/>
                  </a:lnTo>
                  <a:lnTo>
                    <a:pt x="212177" y="35559"/>
                  </a:lnTo>
                  <a:close/>
                </a:path>
                <a:path w="259079" h="234950">
                  <a:moveTo>
                    <a:pt x="52322" y="34289"/>
                  </a:moveTo>
                  <a:lnTo>
                    <a:pt x="50938" y="34289"/>
                  </a:lnTo>
                  <a:lnTo>
                    <a:pt x="50544" y="35559"/>
                  </a:lnTo>
                  <a:lnTo>
                    <a:pt x="52424" y="35559"/>
                  </a:lnTo>
                  <a:lnTo>
                    <a:pt x="52322" y="34289"/>
                  </a:lnTo>
                  <a:close/>
                </a:path>
                <a:path w="259079" h="234950">
                  <a:moveTo>
                    <a:pt x="87552" y="34289"/>
                  </a:moveTo>
                  <a:lnTo>
                    <a:pt x="52500" y="34289"/>
                  </a:lnTo>
                  <a:lnTo>
                    <a:pt x="52576" y="35559"/>
                  </a:lnTo>
                  <a:lnTo>
                    <a:pt x="87907" y="35559"/>
                  </a:lnTo>
                  <a:lnTo>
                    <a:pt x="87552" y="34289"/>
                  </a:lnTo>
                  <a:close/>
                </a:path>
                <a:path w="259079" h="234950">
                  <a:moveTo>
                    <a:pt x="88415" y="31749"/>
                  </a:moveTo>
                  <a:lnTo>
                    <a:pt x="88250" y="31749"/>
                  </a:lnTo>
                  <a:lnTo>
                    <a:pt x="89000" y="35559"/>
                  </a:lnTo>
                  <a:lnTo>
                    <a:pt x="89190" y="35559"/>
                  </a:lnTo>
                  <a:lnTo>
                    <a:pt x="89313" y="34289"/>
                  </a:lnTo>
                  <a:lnTo>
                    <a:pt x="89406" y="33019"/>
                  </a:lnTo>
                  <a:lnTo>
                    <a:pt x="88885" y="33019"/>
                  </a:lnTo>
                  <a:lnTo>
                    <a:pt x="88415" y="31749"/>
                  </a:lnTo>
                  <a:close/>
                </a:path>
                <a:path w="259079" h="234950">
                  <a:moveTo>
                    <a:pt x="176807" y="33019"/>
                  </a:moveTo>
                  <a:lnTo>
                    <a:pt x="176744" y="34289"/>
                  </a:lnTo>
                  <a:lnTo>
                    <a:pt x="175512" y="34289"/>
                  </a:lnTo>
                  <a:lnTo>
                    <a:pt x="175334" y="35559"/>
                  </a:lnTo>
                  <a:lnTo>
                    <a:pt x="176934" y="35559"/>
                  </a:lnTo>
                  <a:lnTo>
                    <a:pt x="176807" y="33019"/>
                  </a:lnTo>
                  <a:close/>
                </a:path>
                <a:path w="259079" h="234950">
                  <a:moveTo>
                    <a:pt x="180198" y="31749"/>
                  </a:moveTo>
                  <a:lnTo>
                    <a:pt x="177125" y="31749"/>
                  </a:lnTo>
                  <a:lnTo>
                    <a:pt x="177153" y="33900"/>
                  </a:lnTo>
                  <a:lnTo>
                    <a:pt x="177061" y="35559"/>
                  </a:lnTo>
                  <a:lnTo>
                    <a:pt x="179716" y="35559"/>
                  </a:lnTo>
                  <a:lnTo>
                    <a:pt x="179754" y="34289"/>
                  </a:lnTo>
                  <a:lnTo>
                    <a:pt x="179957" y="33019"/>
                  </a:lnTo>
                  <a:lnTo>
                    <a:pt x="180198" y="31749"/>
                  </a:lnTo>
                  <a:close/>
                </a:path>
                <a:path w="259079" h="234950">
                  <a:moveTo>
                    <a:pt x="200023" y="33019"/>
                  </a:moveTo>
                  <a:lnTo>
                    <a:pt x="195616" y="33019"/>
                  </a:lnTo>
                  <a:lnTo>
                    <a:pt x="195121" y="35559"/>
                  </a:lnTo>
                  <a:lnTo>
                    <a:pt x="199807" y="35559"/>
                  </a:lnTo>
                  <a:lnTo>
                    <a:pt x="199959" y="34289"/>
                  </a:lnTo>
                  <a:lnTo>
                    <a:pt x="200023" y="33019"/>
                  </a:lnTo>
                  <a:close/>
                </a:path>
                <a:path w="259079" h="234950">
                  <a:moveTo>
                    <a:pt x="203211" y="34289"/>
                  </a:moveTo>
                  <a:lnTo>
                    <a:pt x="202563" y="34289"/>
                  </a:lnTo>
                  <a:lnTo>
                    <a:pt x="202347" y="35559"/>
                  </a:lnTo>
                  <a:lnTo>
                    <a:pt x="203033" y="35559"/>
                  </a:lnTo>
                  <a:lnTo>
                    <a:pt x="203211" y="34289"/>
                  </a:lnTo>
                  <a:close/>
                </a:path>
                <a:path w="259079" h="234950">
                  <a:moveTo>
                    <a:pt x="205814" y="34289"/>
                  </a:moveTo>
                  <a:lnTo>
                    <a:pt x="205459" y="34289"/>
                  </a:lnTo>
                  <a:lnTo>
                    <a:pt x="205382" y="35559"/>
                  </a:lnTo>
                  <a:lnTo>
                    <a:pt x="205814" y="34289"/>
                  </a:lnTo>
                  <a:close/>
                </a:path>
                <a:path w="259079" h="234950">
                  <a:moveTo>
                    <a:pt x="208964" y="34289"/>
                  </a:moveTo>
                  <a:lnTo>
                    <a:pt x="205814" y="34289"/>
                  </a:lnTo>
                  <a:lnTo>
                    <a:pt x="206094" y="35559"/>
                  </a:lnTo>
                  <a:lnTo>
                    <a:pt x="209294" y="35559"/>
                  </a:lnTo>
                  <a:lnTo>
                    <a:pt x="208964" y="34289"/>
                  </a:lnTo>
                  <a:close/>
                </a:path>
                <a:path w="259079" h="234950">
                  <a:moveTo>
                    <a:pt x="50887" y="33019"/>
                  </a:moveTo>
                  <a:lnTo>
                    <a:pt x="50112" y="33019"/>
                  </a:lnTo>
                  <a:lnTo>
                    <a:pt x="50176" y="34289"/>
                  </a:lnTo>
                  <a:lnTo>
                    <a:pt x="50303" y="34289"/>
                  </a:lnTo>
                  <a:lnTo>
                    <a:pt x="50887" y="33019"/>
                  </a:lnTo>
                  <a:close/>
                </a:path>
                <a:path w="259079" h="234950">
                  <a:moveTo>
                    <a:pt x="86320" y="33019"/>
                  </a:moveTo>
                  <a:lnTo>
                    <a:pt x="51154" y="33019"/>
                  </a:lnTo>
                  <a:lnTo>
                    <a:pt x="51001" y="34289"/>
                  </a:lnTo>
                  <a:lnTo>
                    <a:pt x="86256" y="34289"/>
                  </a:lnTo>
                  <a:lnTo>
                    <a:pt x="86320" y="33019"/>
                  </a:lnTo>
                  <a:close/>
                </a:path>
                <a:path w="259079" h="234950">
                  <a:moveTo>
                    <a:pt x="88250" y="31749"/>
                  </a:moveTo>
                  <a:lnTo>
                    <a:pt x="49490" y="31749"/>
                  </a:lnTo>
                  <a:lnTo>
                    <a:pt x="50125" y="33019"/>
                  </a:lnTo>
                  <a:lnTo>
                    <a:pt x="86663" y="33019"/>
                  </a:lnTo>
                  <a:lnTo>
                    <a:pt x="86993" y="34289"/>
                  </a:lnTo>
                  <a:lnTo>
                    <a:pt x="88750" y="34289"/>
                  </a:lnTo>
                  <a:lnTo>
                    <a:pt x="88250" y="31749"/>
                  </a:lnTo>
                  <a:close/>
                </a:path>
                <a:path w="259079" h="234950">
                  <a:moveTo>
                    <a:pt x="202624" y="33900"/>
                  </a:moveTo>
                  <a:lnTo>
                    <a:pt x="202398" y="34289"/>
                  </a:lnTo>
                  <a:lnTo>
                    <a:pt x="202639" y="34289"/>
                  </a:lnTo>
                  <a:lnTo>
                    <a:pt x="202624" y="33900"/>
                  </a:lnTo>
                  <a:close/>
                </a:path>
                <a:path w="259079" h="234950">
                  <a:moveTo>
                    <a:pt x="89558" y="31749"/>
                  </a:moveTo>
                  <a:lnTo>
                    <a:pt x="88415" y="31749"/>
                  </a:lnTo>
                  <a:lnTo>
                    <a:pt x="88885" y="33019"/>
                  </a:lnTo>
                  <a:lnTo>
                    <a:pt x="89406" y="33019"/>
                  </a:lnTo>
                  <a:lnTo>
                    <a:pt x="89328" y="34131"/>
                  </a:lnTo>
                  <a:lnTo>
                    <a:pt x="89558" y="31749"/>
                  </a:lnTo>
                  <a:close/>
                </a:path>
                <a:path w="259079" h="234950">
                  <a:moveTo>
                    <a:pt x="203134" y="33019"/>
                  </a:moveTo>
                  <a:lnTo>
                    <a:pt x="202588" y="33019"/>
                  </a:lnTo>
                  <a:lnTo>
                    <a:pt x="202624" y="33900"/>
                  </a:lnTo>
                  <a:lnTo>
                    <a:pt x="203134" y="33019"/>
                  </a:lnTo>
                  <a:close/>
                </a:path>
                <a:path w="259079" h="234950">
                  <a:moveTo>
                    <a:pt x="180795" y="31749"/>
                  </a:moveTo>
                  <a:lnTo>
                    <a:pt x="180503" y="31749"/>
                  </a:lnTo>
                  <a:lnTo>
                    <a:pt x="180554" y="33019"/>
                  </a:lnTo>
                  <a:lnTo>
                    <a:pt x="180795" y="31749"/>
                  </a:lnTo>
                  <a:close/>
                </a:path>
                <a:path w="259079" h="234950">
                  <a:moveTo>
                    <a:pt x="196873" y="31749"/>
                  </a:moveTo>
                  <a:lnTo>
                    <a:pt x="196645" y="31749"/>
                  </a:lnTo>
                  <a:lnTo>
                    <a:pt x="196784" y="33019"/>
                  </a:lnTo>
                  <a:lnTo>
                    <a:pt x="196873" y="31749"/>
                  </a:lnTo>
                  <a:close/>
                </a:path>
                <a:path w="259079" h="234950">
                  <a:moveTo>
                    <a:pt x="197191" y="31749"/>
                  </a:moveTo>
                  <a:lnTo>
                    <a:pt x="196873" y="31749"/>
                  </a:lnTo>
                  <a:lnTo>
                    <a:pt x="197089" y="33019"/>
                  </a:lnTo>
                  <a:lnTo>
                    <a:pt x="197191" y="31749"/>
                  </a:lnTo>
                  <a:close/>
                </a:path>
                <a:path w="259079" h="234950">
                  <a:moveTo>
                    <a:pt x="202512" y="31749"/>
                  </a:moveTo>
                  <a:lnTo>
                    <a:pt x="201572" y="31749"/>
                  </a:lnTo>
                  <a:lnTo>
                    <a:pt x="201522" y="33019"/>
                  </a:lnTo>
                  <a:lnTo>
                    <a:pt x="202271" y="33019"/>
                  </a:lnTo>
                  <a:lnTo>
                    <a:pt x="202512" y="31749"/>
                  </a:lnTo>
                  <a:close/>
                </a:path>
                <a:path w="259079" h="234950">
                  <a:moveTo>
                    <a:pt x="202753" y="31749"/>
                  </a:moveTo>
                  <a:lnTo>
                    <a:pt x="202525" y="31749"/>
                  </a:lnTo>
                  <a:lnTo>
                    <a:pt x="202423" y="33019"/>
                  </a:lnTo>
                  <a:lnTo>
                    <a:pt x="203007" y="33019"/>
                  </a:lnTo>
                  <a:lnTo>
                    <a:pt x="202753" y="31749"/>
                  </a:lnTo>
                  <a:close/>
                </a:path>
                <a:path w="259079" h="234950">
                  <a:moveTo>
                    <a:pt x="206094" y="31749"/>
                  </a:moveTo>
                  <a:lnTo>
                    <a:pt x="205509" y="33019"/>
                  </a:lnTo>
                  <a:lnTo>
                    <a:pt x="206322" y="33019"/>
                  </a:lnTo>
                  <a:lnTo>
                    <a:pt x="206094" y="31749"/>
                  </a:lnTo>
                  <a:close/>
                </a:path>
                <a:path w="259079" h="234950">
                  <a:moveTo>
                    <a:pt x="86155" y="30479"/>
                  </a:moveTo>
                  <a:lnTo>
                    <a:pt x="49757" y="30479"/>
                  </a:lnTo>
                  <a:lnTo>
                    <a:pt x="49884" y="31749"/>
                  </a:lnTo>
                  <a:lnTo>
                    <a:pt x="85875" y="31749"/>
                  </a:lnTo>
                  <a:lnTo>
                    <a:pt x="86155" y="30479"/>
                  </a:lnTo>
                  <a:close/>
                </a:path>
                <a:path w="259079" h="234950">
                  <a:moveTo>
                    <a:pt x="91222" y="30479"/>
                  </a:moveTo>
                  <a:lnTo>
                    <a:pt x="87349" y="30479"/>
                  </a:lnTo>
                  <a:lnTo>
                    <a:pt x="87971" y="31749"/>
                  </a:lnTo>
                  <a:lnTo>
                    <a:pt x="91146" y="31749"/>
                  </a:lnTo>
                  <a:lnTo>
                    <a:pt x="91222" y="30479"/>
                  </a:lnTo>
                  <a:close/>
                </a:path>
                <a:path w="259079" h="234950">
                  <a:moveTo>
                    <a:pt x="92162" y="29209"/>
                  </a:moveTo>
                  <a:lnTo>
                    <a:pt x="91476" y="29209"/>
                  </a:lnTo>
                  <a:lnTo>
                    <a:pt x="91438" y="31749"/>
                  </a:lnTo>
                  <a:lnTo>
                    <a:pt x="91692" y="31749"/>
                  </a:lnTo>
                  <a:lnTo>
                    <a:pt x="92162" y="29209"/>
                  </a:lnTo>
                  <a:close/>
                </a:path>
                <a:path w="259079" h="234950">
                  <a:moveTo>
                    <a:pt x="182116" y="30479"/>
                  </a:moveTo>
                  <a:lnTo>
                    <a:pt x="178319" y="30479"/>
                  </a:lnTo>
                  <a:lnTo>
                    <a:pt x="178230" y="31749"/>
                  </a:lnTo>
                  <a:lnTo>
                    <a:pt x="181735" y="31749"/>
                  </a:lnTo>
                  <a:lnTo>
                    <a:pt x="182116" y="30479"/>
                  </a:lnTo>
                  <a:close/>
                </a:path>
                <a:path w="259079" h="234950">
                  <a:moveTo>
                    <a:pt x="185164" y="27939"/>
                  </a:moveTo>
                  <a:lnTo>
                    <a:pt x="184758" y="27939"/>
                  </a:lnTo>
                  <a:lnTo>
                    <a:pt x="184783" y="31749"/>
                  </a:lnTo>
                  <a:lnTo>
                    <a:pt x="185050" y="31749"/>
                  </a:lnTo>
                  <a:lnTo>
                    <a:pt x="185164" y="27939"/>
                  </a:lnTo>
                  <a:close/>
                </a:path>
                <a:path w="259079" h="234950">
                  <a:moveTo>
                    <a:pt x="197839" y="30479"/>
                  </a:moveTo>
                  <a:lnTo>
                    <a:pt x="197153" y="31749"/>
                  </a:lnTo>
                  <a:lnTo>
                    <a:pt x="197940" y="31749"/>
                  </a:lnTo>
                  <a:lnTo>
                    <a:pt x="197839" y="30479"/>
                  </a:lnTo>
                  <a:close/>
                </a:path>
                <a:path w="259079" h="234950">
                  <a:moveTo>
                    <a:pt x="203808" y="30479"/>
                  </a:moveTo>
                  <a:lnTo>
                    <a:pt x="203236" y="30479"/>
                  </a:lnTo>
                  <a:lnTo>
                    <a:pt x="203007" y="31749"/>
                  </a:lnTo>
                  <a:lnTo>
                    <a:pt x="203630" y="31749"/>
                  </a:lnTo>
                  <a:lnTo>
                    <a:pt x="203808" y="30479"/>
                  </a:lnTo>
                  <a:close/>
                </a:path>
                <a:path w="259079" h="234950">
                  <a:moveTo>
                    <a:pt x="204036" y="30479"/>
                  </a:moveTo>
                  <a:lnTo>
                    <a:pt x="203833" y="30479"/>
                  </a:lnTo>
                  <a:lnTo>
                    <a:pt x="204011" y="31749"/>
                  </a:lnTo>
                  <a:lnTo>
                    <a:pt x="204620" y="31749"/>
                  </a:lnTo>
                  <a:lnTo>
                    <a:pt x="204036" y="30479"/>
                  </a:lnTo>
                  <a:close/>
                </a:path>
                <a:path w="259079" h="234950">
                  <a:moveTo>
                    <a:pt x="210119" y="30479"/>
                  </a:moveTo>
                  <a:lnTo>
                    <a:pt x="209065" y="30479"/>
                  </a:lnTo>
                  <a:lnTo>
                    <a:pt x="209103" y="31749"/>
                  </a:lnTo>
                  <a:lnTo>
                    <a:pt x="210526" y="31749"/>
                  </a:lnTo>
                  <a:lnTo>
                    <a:pt x="210119" y="30479"/>
                  </a:lnTo>
                  <a:close/>
                </a:path>
                <a:path w="259079" h="234950">
                  <a:moveTo>
                    <a:pt x="215517" y="30479"/>
                  </a:moveTo>
                  <a:lnTo>
                    <a:pt x="212685" y="30479"/>
                  </a:lnTo>
                  <a:lnTo>
                    <a:pt x="212545" y="31749"/>
                  </a:lnTo>
                  <a:lnTo>
                    <a:pt x="215199" y="31749"/>
                  </a:lnTo>
                  <a:lnTo>
                    <a:pt x="215517" y="30479"/>
                  </a:lnTo>
                  <a:close/>
                </a:path>
                <a:path w="259079" h="234950">
                  <a:moveTo>
                    <a:pt x="90231" y="29209"/>
                  </a:moveTo>
                  <a:lnTo>
                    <a:pt x="49668" y="29209"/>
                  </a:lnTo>
                  <a:lnTo>
                    <a:pt x="49744" y="30479"/>
                  </a:lnTo>
                  <a:lnTo>
                    <a:pt x="90549" y="30479"/>
                  </a:lnTo>
                  <a:lnTo>
                    <a:pt x="90231" y="29209"/>
                  </a:lnTo>
                  <a:close/>
                </a:path>
                <a:path w="259079" h="234950">
                  <a:moveTo>
                    <a:pt x="182484" y="29209"/>
                  </a:moveTo>
                  <a:lnTo>
                    <a:pt x="179043" y="29209"/>
                  </a:lnTo>
                  <a:lnTo>
                    <a:pt x="178827" y="30479"/>
                  </a:lnTo>
                  <a:lnTo>
                    <a:pt x="182573" y="30479"/>
                  </a:lnTo>
                  <a:lnTo>
                    <a:pt x="182484" y="29209"/>
                  </a:lnTo>
                  <a:close/>
                </a:path>
                <a:path w="259079" h="234950">
                  <a:moveTo>
                    <a:pt x="89508" y="27939"/>
                  </a:moveTo>
                  <a:lnTo>
                    <a:pt x="48906" y="27939"/>
                  </a:lnTo>
                  <a:lnTo>
                    <a:pt x="48982" y="29209"/>
                  </a:lnTo>
                  <a:lnTo>
                    <a:pt x="89444" y="29209"/>
                  </a:lnTo>
                  <a:lnTo>
                    <a:pt x="89508" y="27939"/>
                  </a:lnTo>
                  <a:close/>
                </a:path>
                <a:path w="259079" h="234950">
                  <a:moveTo>
                    <a:pt x="92644" y="27939"/>
                  </a:moveTo>
                  <a:lnTo>
                    <a:pt x="89685" y="27939"/>
                  </a:lnTo>
                  <a:lnTo>
                    <a:pt x="89609" y="29209"/>
                  </a:lnTo>
                  <a:lnTo>
                    <a:pt x="92632" y="29209"/>
                  </a:lnTo>
                  <a:lnTo>
                    <a:pt x="92644" y="27939"/>
                  </a:lnTo>
                  <a:close/>
                </a:path>
                <a:path w="259079" h="234950">
                  <a:moveTo>
                    <a:pt x="137564" y="27939"/>
                  </a:moveTo>
                  <a:lnTo>
                    <a:pt x="137006" y="27939"/>
                  </a:lnTo>
                  <a:lnTo>
                    <a:pt x="137145" y="29209"/>
                  </a:lnTo>
                  <a:lnTo>
                    <a:pt x="137501" y="29209"/>
                  </a:lnTo>
                  <a:lnTo>
                    <a:pt x="137564" y="27939"/>
                  </a:lnTo>
                  <a:close/>
                </a:path>
                <a:path w="259079" h="234950">
                  <a:moveTo>
                    <a:pt x="183399" y="27939"/>
                  </a:moveTo>
                  <a:lnTo>
                    <a:pt x="179639" y="27939"/>
                  </a:lnTo>
                  <a:lnTo>
                    <a:pt x="179271" y="29209"/>
                  </a:lnTo>
                  <a:lnTo>
                    <a:pt x="183513" y="29209"/>
                  </a:lnTo>
                  <a:lnTo>
                    <a:pt x="183399" y="27939"/>
                  </a:lnTo>
                  <a:close/>
                </a:path>
                <a:path w="259079" h="234950">
                  <a:moveTo>
                    <a:pt x="213955" y="27939"/>
                  </a:moveTo>
                  <a:lnTo>
                    <a:pt x="213574" y="27939"/>
                  </a:lnTo>
                  <a:lnTo>
                    <a:pt x="213904" y="29209"/>
                  </a:lnTo>
                  <a:lnTo>
                    <a:pt x="213955" y="27939"/>
                  </a:lnTo>
                  <a:close/>
                </a:path>
                <a:path w="259079" h="234950">
                  <a:moveTo>
                    <a:pt x="216177" y="27939"/>
                  </a:moveTo>
                  <a:lnTo>
                    <a:pt x="215619" y="27939"/>
                  </a:lnTo>
                  <a:lnTo>
                    <a:pt x="215403" y="29209"/>
                  </a:lnTo>
                  <a:lnTo>
                    <a:pt x="216457" y="29209"/>
                  </a:lnTo>
                  <a:lnTo>
                    <a:pt x="216177" y="27939"/>
                  </a:lnTo>
                  <a:close/>
                </a:path>
                <a:path w="259079" h="234950">
                  <a:moveTo>
                    <a:pt x="90828" y="26669"/>
                  </a:moveTo>
                  <a:lnTo>
                    <a:pt x="48360" y="26669"/>
                  </a:lnTo>
                  <a:lnTo>
                    <a:pt x="48499" y="27939"/>
                  </a:lnTo>
                  <a:lnTo>
                    <a:pt x="90816" y="27939"/>
                  </a:lnTo>
                  <a:lnTo>
                    <a:pt x="90828" y="26669"/>
                  </a:lnTo>
                  <a:close/>
                </a:path>
                <a:path w="259079" h="234950">
                  <a:moveTo>
                    <a:pt x="91755" y="26669"/>
                  </a:moveTo>
                  <a:lnTo>
                    <a:pt x="91260" y="26669"/>
                  </a:lnTo>
                  <a:lnTo>
                    <a:pt x="91120" y="27939"/>
                  </a:lnTo>
                  <a:lnTo>
                    <a:pt x="91971" y="27939"/>
                  </a:lnTo>
                  <a:lnTo>
                    <a:pt x="91755" y="26669"/>
                  </a:lnTo>
                  <a:close/>
                </a:path>
                <a:path w="259079" h="234950">
                  <a:moveTo>
                    <a:pt x="180351" y="26669"/>
                  </a:moveTo>
                  <a:lnTo>
                    <a:pt x="180122" y="26669"/>
                  </a:lnTo>
                  <a:lnTo>
                    <a:pt x="180008" y="27939"/>
                  </a:lnTo>
                  <a:lnTo>
                    <a:pt x="180313" y="27939"/>
                  </a:lnTo>
                  <a:lnTo>
                    <a:pt x="180351" y="26669"/>
                  </a:lnTo>
                  <a:close/>
                </a:path>
                <a:path w="259079" h="234950">
                  <a:moveTo>
                    <a:pt x="185583" y="26669"/>
                  </a:moveTo>
                  <a:lnTo>
                    <a:pt x="180655" y="26669"/>
                  </a:lnTo>
                  <a:lnTo>
                    <a:pt x="180567" y="27939"/>
                  </a:lnTo>
                  <a:lnTo>
                    <a:pt x="185431" y="27939"/>
                  </a:lnTo>
                  <a:lnTo>
                    <a:pt x="185583" y="26669"/>
                  </a:lnTo>
                  <a:close/>
                </a:path>
                <a:path w="259079" h="234950">
                  <a:moveTo>
                    <a:pt x="216584" y="26669"/>
                  </a:moveTo>
                  <a:lnTo>
                    <a:pt x="215707" y="26669"/>
                  </a:lnTo>
                  <a:lnTo>
                    <a:pt x="215860" y="27939"/>
                  </a:lnTo>
                  <a:lnTo>
                    <a:pt x="216482" y="27939"/>
                  </a:lnTo>
                  <a:lnTo>
                    <a:pt x="216584" y="26669"/>
                  </a:lnTo>
                  <a:close/>
                </a:path>
                <a:path w="259079" h="234950">
                  <a:moveTo>
                    <a:pt x="91171" y="25399"/>
                  </a:moveTo>
                  <a:lnTo>
                    <a:pt x="46747" y="25399"/>
                  </a:lnTo>
                  <a:lnTo>
                    <a:pt x="47115" y="26669"/>
                  </a:lnTo>
                  <a:lnTo>
                    <a:pt x="90689" y="26669"/>
                  </a:lnTo>
                  <a:lnTo>
                    <a:pt x="91171" y="25399"/>
                  </a:lnTo>
                  <a:close/>
                </a:path>
                <a:path w="259079" h="234950">
                  <a:moveTo>
                    <a:pt x="92479" y="25399"/>
                  </a:moveTo>
                  <a:lnTo>
                    <a:pt x="91514" y="25399"/>
                  </a:lnTo>
                  <a:lnTo>
                    <a:pt x="91870" y="26669"/>
                  </a:lnTo>
                  <a:lnTo>
                    <a:pt x="92467" y="26669"/>
                  </a:lnTo>
                  <a:lnTo>
                    <a:pt x="92479" y="25399"/>
                  </a:lnTo>
                  <a:close/>
                </a:path>
                <a:path w="259079" h="234950">
                  <a:moveTo>
                    <a:pt x="94168" y="25399"/>
                  </a:moveTo>
                  <a:lnTo>
                    <a:pt x="93076" y="25399"/>
                  </a:lnTo>
                  <a:lnTo>
                    <a:pt x="93038" y="26669"/>
                  </a:lnTo>
                  <a:lnTo>
                    <a:pt x="94207" y="26669"/>
                  </a:lnTo>
                  <a:lnTo>
                    <a:pt x="94168" y="25399"/>
                  </a:lnTo>
                  <a:close/>
                </a:path>
                <a:path w="259079" h="234950">
                  <a:moveTo>
                    <a:pt x="186663" y="25399"/>
                  </a:moveTo>
                  <a:lnTo>
                    <a:pt x="181354" y="25399"/>
                  </a:lnTo>
                  <a:lnTo>
                    <a:pt x="181379" y="26669"/>
                  </a:lnTo>
                  <a:lnTo>
                    <a:pt x="186536" y="26669"/>
                  </a:lnTo>
                  <a:lnTo>
                    <a:pt x="186663" y="25399"/>
                  </a:lnTo>
                  <a:close/>
                </a:path>
                <a:path w="259079" h="234950">
                  <a:moveTo>
                    <a:pt x="210577" y="25399"/>
                  </a:moveTo>
                  <a:lnTo>
                    <a:pt x="210246" y="25399"/>
                  </a:lnTo>
                  <a:lnTo>
                    <a:pt x="210335" y="26669"/>
                  </a:lnTo>
                  <a:lnTo>
                    <a:pt x="210577" y="25399"/>
                  </a:lnTo>
                  <a:close/>
                </a:path>
                <a:path w="259079" h="234950">
                  <a:moveTo>
                    <a:pt x="210805" y="25399"/>
                  </a:moveTo>
                  <a:lnTo>
                    <a:pt x="210577" y="25399"/>
                  </a:lnTo>
                  <a:lnTo>
                    <a:pt x="210627" y="26669"/>
                  </a:lnTo>
                  <a:lnTo>
                    <a:pt x="210805" y="25399"/>
                  </a:lnTo>
                  <a:close/>
                </a:path>
                <a:path w="259079" h="234950">
                  <a:moveTo>
                    <a:pt x="92314" y="24129"/>
                  </a:moveTo>
                  <a:lnTo>
                    <a:pt x="46150" y="24129"/>
                  </a:lnTo>
                  <a:lnTo>
                    <a:pt x="46378" y="25399"/>
                  </a:lnTo>
                  <a:lnTo>
                    <a:pt x="92365" y="25399"/>
                  </a:lnTo>
                  <a:lnTo>
                    <a:pt x="92314" y="24129"/>
                  </a:lnTo>
                  <a:close/>
                </a:path>
                <a:path w="259079" h="234950">
                  <a:moveTo>
                    <a:pt x="190612" y="24129"/>
                  </a:moveTo>
                  <a:lnTo>
                    <a:pt x="183500" y="24129"/>
                  </a:lnTo>
                  <a:lnTo>
                    <a:pt x="183234" y="25399"/>
                  </a:lnTo>
                  <a:lnTo>
                    <a:pt x="190053" y="25399"/>
                  </a:lnTo>
                  <a:lnTo>
                    <a:pt x="190612" y="24129"/>
                  </a:lnTo>
                  <a:close/>
                </a:path>
                <a:path w="259079" h="234950">
                  <a:moveTo>
                    <a:pt x="87272" y="1269"/>
                  </a:moveTo>
                  <a:lnTo>
                    <a:pt x="77718" y="1269"/>
                  </a:lnTo>
                  <a:lnTo>
                    <a:pt x="44286" y="24129"/>
                  </a:lnTo>
                  <a:lnTo>
                    <a:pt x="91273" y="24129"/>
                  </a:lnTo>
                  <a:lnTo>
                    <a:pt x="90816" y="22859"/>
                  </a:lnTo>
                  <a:lnTo>
                    <a:pt x="89025" y="22859"/>
                  </a:lnTo>
                  <a:lnTo>
                    <a:pt x="88758" y="21589"/>
                  </a:lnTo>
                  <a:lnTo>
                    <a:pt x="93724" y="21589"/>
                  </a:lnTo>
                  <a:lnTo>
                    <a:pt x="93737" y="20319"/>
                  </a:lnTo>
                  <a:lnTo>
                    <a:pt x="91476" y="20319"/>
                  </a:lnTo>
                  <a:lnTo>
                    <a:pt x="91197" y="19049"/>
                  </a:lnTo>
                  <a:lnTo>
                    <a:pt x="89698" y="19049"/>
                  </a:lnTo>
                  <a:lnTo>
                    <a:pt x="89977" y="17779"/>
                  </a:lnTo>
                  <a:lnTo>
                    <a:pt x="90206" y="17779"/>
                  </a:lnTo>
                  <a:lnTo>
                    <a:pt x="90270" y="16509"/>
                  </a:lnTo>
                  <a:lnTo>
                    <a:pt x="90409" y="16509"/>
                  </a:lnTo>
                  <a:lnTo>
                    <a:pt x="91019" y="15239"/>
                  </a:lnTo>
                  <a:lnTo>
                    <a:pt x="92009" y="15239"/>
                  </a:lnTo>
                  <a:lnTo>
                    <a:pt x="92060" y="13969"/>
                  </a:lnTo>
                  <a:lnTo>
                    <a:pt x="92403" y="13969"/>
                  </a:lnTo>
                  <a:lnTo>
                    <a:pt x="92492" y="12699"/>
                  </a:lnTo>
                  <a:lnTo>
                    <a:pt x="91578" y="12699"/>
                  </a:lnTo>
                  <a:lnTo>
                    <a:pt x="91527" y="11429"/>
                  </a:lnTo>
                  <a:lnTo>
                    <a:pt x="91895" y="11429"/>
                  </a:lnTo>
                  <a:lnTo>
                    <a:pt x="92302" y="10159"/>
                  </a:lnTo>
                  <a:lnTo>
                    <a:pt x="95527" y="10159"/>
                  </a:lnTo>
                  <a:lnTo>
                    <a:pt x="96035" y="8889"/>
                  </a:lnTo>
                  <a:lnTo>
                    <a:pt x="88161" y="8889"/>
                  </a:lnTo>
                  <a:lnTo>
                    <a:pt x="88746" y="7619"/>
                  </a:lnTo>
                  <a:lnTo>
                    <a:pt x="89736" y="7619"/>
                  </a:lnTo>
                  <a:lnTo>
                    <a:pt x="89990" y="6349"/>
                  </a:lnTo>
                  <a:lnTo>
                    <a:pt x="82599" y="6349"/>
                  </a:lnTo>
                  <a:lnTo>
                    <a:pt x="81329" y="5079"/>
                  </a:lnTo>
                  <a:lnTo>
                    <a:pt x="80211" y="5079"/>
                  </a:lnTo>
                  <a:lnTo>
                    <a:pt x="80338" y="3809"/>
                  </a:lnTo>
                  <a:lnTo>
                    <a:pt x="89419" y="3809"/>
                  </a:lnTo>
                  <a:lnTo>
                    <a:pt x="89850" y="2539"/>
                  </a:lnTo>
                  <a:lnTo>
                    <a:pt x="87437" y="2539"/>
                  </a:lnTo>
                  <a:lnTo>
                    <a:pt x="87272" y="1269"/>
                  </a:lnTo>
                  <a:close/>
                </a:path>
                <a:path w="259079" h="234950">
                  <a:moveTo>
                    <a:pt x="91235" y="21589"/>
                  </a:moveTo>
                  <a:lnTo>
                    <a:pt x="90854" y="21589"/>
                  </a:lnTo>
                  <a:lnTo>
                    <a:pt x="90816" y="22859"/>
                  </a:lnTo>
                  <a:lnTo>
                    <a:pt x="91273" y="24129"/>
                  </a:lnTo>
                  <a:lnTo>
                    <a:pt x="91235" y="21589"/>
                  </a:lnTo>
                  <a:close/>
                </a:path>
                <a:path w="259079" h="234950">
                  <a:moveTo>
                    <a:pt x="91616" y="22859"/>
                  </a:moveTo>
                  <a:lnTo>
                    <a:pt x="91317" y="22859"/>
                  </a:lnTo>
                  <a:lnTo>
                    <a:pt x="91400" y="24129"/>
                  </a:lnTo>
                  <a:lnTo>
                    <a:pt x="91895" y="24129"/>
                  </a:lnTo>
                  <a:lnTo>
                    <a:pt x="91616" y="22859"/>
                  </a:lnTo>
                  <a:close/>
                </a:path>
                <a:path w="259079" h="234950">
                  <a:moveTo>
                    <a:pt x="194130" y="22859"/>
                  </a:moveTo>
                  <a:lnTo>
                    <a:pt x="185875" y="22859"/>
                  </a:lnTo>
                  <a:lnTo>
                    <a:pt x="186307" y="24129"/>
                  </a:lnTo>
                  <a:lnTo>
                    <a:pt x="193394" y="24129"/>
                  </a:lnTo>
                  <a:lnTo>
                    <a:pt x="194130" y="22859"/>
                  </a:lnTo>
                  <a:close/>
                </a:path>
                <a:path w="259079" h="234950">
                  <a:moveTo>
                    <a:pt x="89063" y="21589"/>
                  </a:moveTo>
                  <a:lnTo>
                    <a:pt x="88758" y="21589"/>
                  </a:lnTo>
                  <a:lnTo>
                    <a:pt x="89025" y="22859"/>
                  </a:lnTo>
                  <a:lnTo>
                    <a:pt x="89190" y="22859"/>
                  </a:lnTo>
                  <a:lnTo>
                    <a:pt x="89292" y="22436"/>
                  </a:lnTo>
                  <a:lnTo>
                    <a:pt x="89063" y="21589"/>
                  </a:lnTo>
                  <a:close/>
                </a:path>
                <a:path w="259079" h="234950">
                  <a:moveTo>
                    <a:pt x="89292" y="22436"/>
                  </a:moveTo>
                  <a:lnTo>
                    <a:pt x="89190" y="22859"/>
                  </a:lnTo>
                  <a:lnTo>
                    <a:pt x="89406" y="22859"/>
                  </a:lnTo>
                  <a:lnTo>
                    <a:pt x="89292" y="22436"/>
                  </a:lnTo>
                  <a:close/>
                </a:path>
                <a:path w="259079" h="234950">
                  <a:moveTo>
                    <a:pt x="134834" y="21589"/>
                  </a:moveTo>
                  <a:lnTo>
                    <a:pt x="134275" y="21589"/>
                  </a:lnTo>
                  <a:lnTo>
                    <a:pt x="134554" y="22859"/>
                  </a:lnTo>
                  <a:lnTo>
                    <a:pt x="134834" y="21589"/>
                  </a:lnTo>
                  <a:close/>
                </a:path>
                <a:path w="259079" h="234950">
                  <a:moveTo>
                    <a:pt x="195413" y="21589"/>
                  </a:moveTo>
                  <a:lnTo>
                    <a:pt x="191908" y="21589"/>
                  </a:lnTo>
                  <a:lnTo>
                    <a:pt x="191793" y="22859"/>
                  </a:lnTo>
                  <a:lnTo>
                    <a:pt x="195464" y="22859"/>
                  </a:lnTo>
                  <a:lnTo>
                    <a:pt x="195413" y="21589"/>
                  </a:lnTo>
                  <a:close/>
                </a:path>
                <a:path w="259079" h="234950">
                  <a:moveTo>
                    <a:pt x="89495" y="21589"/>
                  </a:moveTo>
                  <a:lnTo>
                    <a:pt x="89063" y="21589"/>
                  </a:lnTo>
                  <a:lnTo>
                    <a:pt x="89292" y="22436"/>
                  </a:lnTo>
                  <a:lnTo>
                    <a:pt x="89495" y="21589"/>
                  </a:lnTo>
                  <a:close/>
                </a:path>
                <a:path w="259079" h="234950">
                  <a:moveTo>
                    <a:pt x="135088" y="20319"/>
                  </a:moveTo>
                  <a:lnTo>
                    <a:pt x="132726" y="20319"/>
                  </a:lnTo>
                  <a:lnTo>
                    <a:pt x="133208" y="21589"/>
                  </a:lnTo>
                  <a:lnTo>
                    <a:pt x="135126" y="21589"/>
                  </a:lnTo>
                  <a:lnTo>
                    <a:pt x="135088" y="20319"/>
                  </a:lnTo>
                  <a:close/>
                </a:path>
                <a:path w="259079" h="234950">
                  <a:moveTo>
                    <a:pt x="135901" y="19049"/>
                  </a:moveTo>
                  <a:lnTo>
                    <a:pt x="131405" y="19049"/>
                  </a:lnTo>
                  <a:lnTo>
                    <a:pt x="131583" y="20319"/>
                  </a:lnTo>
                  <a:lnTo>
                    <a:pt x="135634" y="20319"/>
                  </a:lnTo>
                  <a:lnTo>
                    <a:pt x="135901" y="19049"/>
                  </a:lnTo>
                  <a:close/>
                </a:path>
                <a:path w="259079" h="234950">
                  <a:moveTo>
                    <a:pt x="142771" y="19049"/>
                  </a:moveTo>
                  <a:lnTo>
                    <a:pt x="141539" y="19049"/>
                  </a:lnTo>
                  <a:lnTo>
                    <a:pt x="141260" y="20319"/>
                  </a:lnTo>
                  <a:lnTo>
                    <a:pt x="142492" y="20319"/>
                  </a:lnTo>
                  <a:lnTo>
                    <a:pt x="142771" y="19049"/>
                  </a:lnTo>
                  <a:close/>
                </a:path>
                <a:path w="259079" h="234950">
                  <a:moveTo>
                    <a:pt x="91374" y="17779"/>
                  </a:moveTo>
                  <a:lnTo>
                    <a:pt x="90739" y="17779"/>
                  </a:lnTo>
                  <a:lnTo>
                    <a:pt x="90422" y="19049"/>
                  </a:lnTo>
                  <a:lnTo>
                    <a:pt x="91743" y="19049"/>
                  </a:lnTo>
                  <a:lnTo>
                    <a:pt x="91374" y="17779"/>
                  </a:lnTo>
                  <a:close/>
                </a:path>
                <a:path w="259079" h="234950">
                  <a:moveTo>
                    <a:pt x="94499" y="17779"/>
                  </a:moveTo>
                  <a:lnTo>
                    <a:pt x="94194" y="17779"/>
                  </a:lnTo>
                  <a:lnTo>
                    <a:pt x="93876" y="19049"/>
                  </a:lnTo>
                  <a:lnTo>
                    <a:pt x="94397" y="19049"/>
                  </a:lnTo>
                  <a:lnTo>
                    <a:pt x="94499" y="17779"/>
                  </a:lnTo>
                  <a:close/>
                </a:path>
                <a:path w="259079" h="234950">
                  <a:moveTo>
                    <a:pt x="132171" y="17779"/>
                  </a:moveTo>
                  <a:lnTo>
                    <a:pt x="131164" y="17779"/>
                  </a:lnTo>
                  <a:lnTo>
                    <a:pt x="131367" y="19049"/>
                  </a:lnTo>
                  <a:lnTo>
                    <a:pt x="132218" y="19049"/>
                  </a:lnTo>
                  <a:lnTo>
                    <a:pt x="132171" y="17779"/>
                  </a:lnTo>
                  <a:close/>
                </a:path>
                <a:path w="259079" h="234950">
                  <a:moveTo>
                    <a:pt x="132332" y="15239"/>
                  </a:moveTo>
                  <a:lnTo>
                    <a:pt x="132078" y="15239"/>
                  </a:lnTo>
                  <a:lnTo>
                    <a:pt x="132218" y="19049"/>
                  </a:lnTo>
                  <a:lnTo>
                    <a:pt x="132313" y="16684"/>
                  </a:lnTo>
                  <a:lnTo>
                    <a:pt x="132141" y="16509"/>
                  </a:lnTo>
                  <a:lnTo>
                    <a:pt x="132315" y="16509"/>
                  </a:lnTo>
                  <a:lnTo>
                    <a:pt x="132332" y="15239"/>
                  </a:lnTo>
                  <a:close/>
                </a:path>
                <a:path w="259079" h="234950">
                  <a:moveTo>
                    <a:pt x="132980" y="17779"/>
                  </a:moveTo>
                  <a:lnTo>
                    <a:pt x="132298" y="17779"/>
                  </a:lnTo>
                  <a:lnTo>
                    <a:pt x="132281" y="19049"/>
                  </a:lnTo>
                  <a:lnTo>
                    <a:pt x="132688" y="19049"/>
                  </a:lnTo>
                  <a:lnTo>
                    <a:pt x="132980" y="17779"/>
                  </a:lnTo>
                  <a:close/>
                </a:path>
                <a:path w="259079" h="234950">
                  <a:moveTo>
                    <a:pt x="133602" y="16509"/>
                  </a:moveTo>
                  <a:lnTo>
                    <a:pt x="132315" y="16509"/>
                  </a:lnTo>
                  <a:lnTo>
                    <a:pt x="132313" y="16684"/>
                  </a:lnTo>
                  <a:lnTo>
                    <a:pt x="133386" y="17779"/>
                  </a:lnTo>
                  <a:lnTo>
                    <a:pt x="133538" y="19049"/>
                  </a:lnTo>
                  <a:lnTo>
                    <a:pt x="133818" y="19049"/>
                  </a:lnTo>
                  <a:lnTo>
                    <a:pt x="133897" y="18870"/>
                  </a:lnTo>
                  <a:lnTo>
                    <a:pt x="133602" y="16509"/>
                  </a:lnTo>
                  <a:close/>
                </a:path>
                <a:path w="259079" h="234950">
                  <a:moveTo>
                    <a:pt x="134783" y="17779"/>
                  </a:moveTo>
                  <a:lnTo>
                    <a:pt x="134377" y="17779"/>
                  </a:lnTo>
                  <a:lnTo>
                    <a:pt x="133897" y="18870"/>
                  </a:lnTo>
                  <a:lnTo>
                    <a:pt x="133919" y="19049"/>
                  </a:lnTo>
                  <a:lnTo>
                    <a:pt x="134656" y="19049"/>
                  </a:lnTo>
                  <a:lnTo>
                    <a:pt x="134783" y="17779"/>
                  </a:lnTo>
                  <a:close/>
                </a:path>
                <a:path w="259079" h="234950">
                  <a:moveTo>
                    <a:pt x="136586" y="17779"/>
                  </a:moveTo>
                  <a:lnTo>
                    <a:pt x="134808" y="17779"/>
                  </a:lnTo>
                  <a:lnTo>
                    <a:pt x="134872" y="19049"/>
                  </a:lnTo>
                  <a:lnTo>
                    <a:pt x="136498" y="19049"/>
                  </a:lnTo>
                  <a:lnTo>
                    <a:pt x="136586" y="17779"/>
                  </a:lnTo>
                  <a:close/>
                </a:path>
                <a:path w="259079" h="234950">
                  <a:moveTo>
                    <a:pt x="143356" y="17779"/>
                  </a:moveTo>
                  <a:lnTo>
                    <a:pt x="140282" y="17779"/>
                  </a:lnTo>
                  <a:lnTo>
                    <a:pt x="140079" y="19049"/>
                  </a:lnTo>
                  <a:lnTo>
                    <a:pt x="143749" y="19049"/>
                  </a:lnTo>
                  <a:lnTo>
                    <a:pt x="143356" y="17779"/>
                  </a:lnTo>
                  <a:close/>
                </a:path>
                <a:path w="259079" h="234950">
                  <a:moveTo>
                    <a:pt x="94969" y="16509"/>
                  </a:moveTo>
                  <a:lnTo>
                    <a:pt x="94524" y="16509"/>
                  </a:lnTo>
                  <a:lnTo>
                    <a:pt x="94549" y="17779"/>
                  </a:lnTo>
                  <a:lnTo>
                    <a:pt x="94956" y="17779"/>
                  </a:lnTo>
                  <a:lnTo>
                    <a:pt x="94969" y="16509"/>
                  </a:lnTo>
                  <a:close/>
                </a:path>
                <a:path w="259079" h="234950">
                  <a:moveTo>
                    <a:pt x="129767" y="16509"/>
                  </a:moveTo>
                  <a:lnTo>
                    <a:pt x="129411" y="16509"/>
                  </a:lnTo>
                  <a:lnTo>
                    <a:pt x="129652" y="17779"/>
                  </a:lnTo>
                  <a:lnTo>
                    <a:pt x="129830" y="17779"/>
                  </a:lnTo>
                  <a:lnTo>
                    <a:pt x="129767" y="16509"/>
                  </a:lnTo>
                  <a:close/>
                </a:path>
                <a:path w="259079" h="234950">
                  <a:moveTo>
                    <a:pt x="131202" y="15239"/>
                  </a:moveTo>
                  <a:lnTo>
                    <a:pt x="128916" y="15239"/>
                  </a:lnTo>
                  <a:lnTo>
                    <a:pt x="129030" y="16509"/>
                  </a:lnTo>
                  <a:lnTo>
                    <a:pt x="130135" y="16509"/>
                  </a:lnTo>
                  <a:lnTo>
                    <a:pt x="130414" y="17779"/>
                  </a:lnTo>
                  <a:lnTo>
                    <a:pt x="131011" y="17779"/>
                  </a:lnTo>
                  <a:lnTo>
                    <a:pt x="131154" y="17160"/>
                  </a:lnTo>
                  <a:lnTo>
                    <a:pt x="131202" y="15239"/>
                  </a:lnTo>
                  <a:close/>
                </a:path>
                <a:path w="259079" h="234950">
                  <a:moveTo>
                    <a:pt x="131399" y="16509"/>
                  </a:moveTo>
                  <a:lnTo>
                    <a:pt x="131263" y="16684"/>
                  </a:lnTo>
                  <a:lnTo>
                    <a:pt x="131138" y="17779"/>
                  </a:lnTo>
                  <a:lnTo>
                    <a:pt x="131468" y="17779"/>
                  </a:lnTo>
                  <a:lnTo>
                    <a:pt x="131399" y="16509"/>
                  </a:lnTo>
                  <a:close/>
                </a:path>
                <a:path w="259079" h="234950">
                  <a:moveTo>
                    <a:pt x="137310" y="16509"/>
                  </a:moveTo>
                  <a:lnTo>
                    <a:pt x="134910" y="16509"/>
                  </a:lnTo>
                  <a:lnTo>
                    <a:pt x="134783" y="17779"/>
                  </a:lnTo>
                  <a:lnTo>
                    <a:pt x="137221" y="17779"/>
                  </a:lnTo>
                  <a:lnTo>
                    <a:pt x="137310" y="16509"/>
                  </a:lnTo>
                  <a:close/>
                </a:path>
                <a:path w="259079" h="234950">
                  <a:moveTo>
                    <a:pt x="140981" y="16509"/>
                  </a:moveTo>
                  <a:lnTo>
                    <a:pt x="139025" y="16509"/>
                  </a:lnTo>
                  <a:lnTo>
                    <a:pt x="139330" y="17779"/>
                  </a:lnTo>
                  <a:lnTo>
                    <a:pt x="141095" y="17779"/>
                  </a:lnTo>
                  <a:lnTo>
                    <a:pt x="140981" y="16509"/>
                  </a:lnTo>
                  <a:close/>
                </a:path>
                <a:path w="259079" h="234950">
                  <a:moveTo>
                    <a:pt x="131329" y="15239"/>
                  </a:moveTo>
                  <a:lnTo>
                    <a:pt x="131154" y="17160"/>
                  </a:lnTo>
                  <a:lnTo>
                    <a:pt x="131303" y="16509"/>
                  </a:lnTo>
                  <a:lnTo>
                    <a:pt x="131329" y="15239"/>
                  </a:lnTo>
                  <a:close/>
                </a:path>
                <a:path w="259079" h="234950">
                  <a:moveTo>
                    <a:pt x="132315" y="16509"/>
                  </a:moveTo>
                  <a:lnTo>
                    <a:pt x="132141" y="16509"/>
                  </a:lnTo>
                  <a:lnTo>
                    <a:pt x="132313" y="16684"/>
                  </a:lnTo>
                  <a:lnTo>
                    <a:pt x="132315" y="16509"/>
                  </a:lnTo>
                  <a:close/>
                </a:path>
                <a:path w="259079" h="234950">
                  <a:moveTo>
                    <a:pt x="128624" y="15239"/>
                  </a:moveTo>
                  <a:lnTo>
                    <a:pt x="128281" y="15239"/>
                  </a:lnTo>
                  <a:lnTo>
                    <a:pt x="128674" y="16509"/>
                  </a:lnTo>
                  <a:lnTo>
                    <a:pt x="128624" y="15239"/>
                  </a:lnTo>
                  <a:close/>
                </a:path>
                <a:path w="259079" h="234950">
                  <a:moveTo>
                    <a:pt x="131951" y="15239"/>
                  </a:moveTo>
                  <a:lnTo>
                    <a:pt x="131329" y="15239"/>
                  </a:lnTo>
                  <a:lnTo>
                    <a:pt x="131399" y="16509"/>
                  </a:lnTo>
                  <a:lnTo>
                    <a:pt x="132014" y="16509"/>
                  </a:lnTo>
                  <a:lnTo>
                    <a:pt x="131951" y="15239"/>
                  </a:lnTo>
                  <a:close/>
                </a:path>
                <a:path w="259079" h="234950">
                  <a:moveTo>
                    <a:pt x="132738" y="15239"/>
                  </a:moveTo>
                  <a:lnTo>
                    <a:pt x="132383" y="15239"/>
                  </a:lnTo>
                  <a:lnTo>
                    <a:pt x="132446" y="16509"/>
                  </a:lnTo>
                  <a:lnTo>
                    <a:pt x="132599" y="16509"/>
                  </a:lnTo>
                  <a:lnTo>
                    <a:pt x="132738" y="15239"/>
                  </a:lnTo>
                  <a:close/>
                </a:path>
                <a:path w="259079" h="234950">
                  <a:moveTo>
                    <a:pt x="134656" y="15239"/>
                  </a:moveTo>
                  <a:lnTo>
                    <a:pt x="132980" y="15239"/>
                  </a:lnTo>
                  <a:lnTo>
                    <a:pt x="132878" y="16509"/>
                  </a:lnTo>
                  <a:lnTo>
                    <a:pt x="134364" y="16509"/>
                  </a:lnTo>
                  <a:lnTo>
                    <a:pt x="134656" y="15239"/>
                  </a:lnTo>
                  <a:close/>
                </a:path>
                <a:path w="259079" h="234950">
                  <a:moveTo>
                    <a:pt x="139253" y="15239"/>
                  </a:moveTo>
                  <a:lnTo>
                    <a:pt x="134656" y="15239"/>
                  </a:lnTo>
                  <a:lnTo>
                    <a:pt x="134554" y="16509"/>
                  </a:lnTo>
                  <a:lnTo>
                    <a:pt x="138860" y="16509"/>
                  </a:lnTo>
                  <a:lnTo>
                    <a:pt x="139253" y="15239"/>
                  </a:lnTo>
                  <a:close/>
                </a:path>
                <a:path w="259079" h="234950">
                  <a:moveTo>
                    <a:pt x="146581" y="15239"/>
                  </a:moveTo>
                  <a:lnTo>
                    <a:pt x="145946" y="15239"/>
                  </a:lnTo>
                  <a:lnTo>
                    <a:pt x="146264" y="16509"/>
                  </a:lnTo>
                  <a:lnTo>
                    <a:pt x="146429" y="16509"/>
                  </a:lnTo>
                  <a:lnTo>
                    <a:pt x="146581" y="15239"/>
                  </a:lnTo>
                  <a:close/>
                </a:path>
                <a:path w="259079" h="234950">
                  <a:moveTo>
                    <a:pt x="133577" y="13969"/>
                  </a:moveTo>
                  <a:lnTo>
                    <a:pt x="128992" y="13969"/>
                  </a:lnTo>
                  <a:lnTo>
                    <a:pt x="129055" y="15239"/>
                  </a:lnTo>
                  <a:lnTo>
                    <a:pt x="134085" y="15239"/>
                  </a:lnTo>
                  <a:lnTo>
                    <a:pt x="133577" y="13969"/>
                  </a:lnTo>
                  <a:close/>
                </a:path>
                <a:path w="259079" h="234950">
                  <a:moveTo>
                    <a:pt x="138123" y="13969"/>
                  </a:moveTo>
                  <a:lnTo>
                    <a:pt x="134034" y="13969"/>
                  </a:lnTo>
                  <a:lnTo>
                    <a:pt x="134135" y="15239"/>
                  </a:lnTo>
                  <a:lnTo>
                    <a:pt x="138288" y="15239"/>
                  </a:lnTo>
                  <a:lnTo>
                    <a:pt x="138123" y="13969"/>
                  </a:lnTo>
                  <a:close/>
                </a:path>
                <a:path w="259079" h="234950">
                  <a:moveTo>
                    <a:pt x="139226" y="14678"/>
                  </a:moveTo>
                  <a:lnTo>
                    <a:pt x="138288" y="15239"/>
                  </a:lnTo>
                  <a:lnTo>
                    <a:pt x="139304" y="15239"/>
                  </a:lnTo>
                  <a:lnTo>
                    <a:pt x="139226" y="14678"/>
                  </a:lnTo>
                  <a:close/>
                </a:path>
                <a:path w="259079" h="234950">
                  <a:moveTo>
                    <a:pt x="140409" y="13969"/>
                  </a:moveTo>
                  <a:lnTo>
                    <a:pt x="139126" y="13969"/>
                  </a:lnTo>
                  <a:lnTo>
                    <a:pt x="139226" y="14678"/>
                  </a:lnTo>
                  <a:lnTo>
                    <a:pt x="140409" y="13969"/>
                  </a:lnTo>
                  <a:close/>
                </a:path>
                <a:path w="259079" h="234950">
                  <a:moveTo>
                    <a:pt x="128624" y="12699"/>
                  </a:moveTo>
                  <a:lnTo>
                    <a:pt x="127608" y="12699"/>
                  </a:lnTo>
                  <a:lnTo>
                    <a:pt x="127773" y="13969"/>
                  </a:lnTo>
                  <a:lnTo>
                    <a:pt x="128585" y="13969"/>
                  </a:lnTo>
                  <a:lnTo>
                    <a:pt x="128624" y="12699"/>
                  </a:lnTo>
                  <a:close/>
                </a:path>
                <a:path w="259079" h="234950">
                  <a:moveTo>
                    <a:pt x="130948" y="12699"/>
                  </a:moveTo>
                  <a:lnTo>
                    <a:pt x="129132" y="12699"/>
                  </a:lnTo>
                  <a:lnTo>
                    <a:pt x="129170" y="13969"/>
                  </a:lnTo>
                  <a:lnTo>
                    <a:pt x="131075" y="13969"/>
                  </a:lnTo>
                  <a:lnTo>
                    <a:pt x="130948" y="12699"/>
                  </a:lnTo>
                  <a:close/>
                </a:path>
                <a:path w="259079" h="234950">
                  <a:moveTo>
                    <a:pt x="132637" y="12699"/>
                  </a:moveTo>
                  <a:lnTo>
                    <a:pt x="131418" y="12699"/>
                  </a:lnTo>
                  <a:lnTo>
                    <a:pt x="131468" y="13969"/>
                  </a:lnTo>
                  <a:lnTo>
                    <a:pt x="133094" y="13969"/>
                  </a:lnTo>
                  <a:lnTo>
                    <a:pt x="132637" y="12699"/>
                  </a:lnTo>
                  <a:close/>
                </a:path>
                <a:path w="259079" h="234950">
                  <a:moveTo>
                    <a:pt x="135761" y="12699"/>
                  </a:moveTo>
                  <a:lnTo>
                    <a:pt x="133551" y="12699"/>
                  </a:lnTo>
                  <a:lnTo>
                    <a:pt x="133780" y="13969"/>
                  </a:lnTo>
                  <a:lnTo>
                    <a:pt x="135736" y="13969"/>
                  </a:lnTo>
                  <a:lnTo>
                    <a:pt x="135761" y="12699"/>
                  </a:lnTo>
                  <a:close/>
                </a:path>
                <a:path w="259079" h="234950">
                  <a:moveTo>
                    <a:pt x="136942" y="12699"/>
                  </a:moveTo>
                  <a:lnTo>
                    <a:pt x="136396" y="12699"/>
                  </a:lnTo>
                  <a:lnTo>
                    <a:pt x="135913" y="13969"/>
                  </a:lnTo>
                  <a:lnTo>
                    <a:pt x="137044" y="13969"/>
                  </a:lnTo>
                  <a:lnTo>
                    <a:pt x="136942" y="12699"/>
                  </a:lnTo>
                  <a:close/>
                </a:path>
                <a:path w="259079" h="234950">
                  <a:moveTo>
                    <a:pt x="145413" y="12699"/>
                  </a:moveTo>
                  <a:lnTo>
                    <a:pt x="138872" y="12699"/>
                  </a:lnTo>
                  <a:lnTo>
                    <a:pt x="139292" y="13969"/>
                  </a:lnTo>
                  <a:lnTo>
                    <a:pt x="145083" y="13969"/>
                  </a:lnTo>
                  <a:lnTo>
                    <a:pt x="145413" y="12699"/>
                  </a:lnTo>
                  <a:close/>
                </a:path>
                <a:path w="259079" h="234950">
                  <a:moveTo>
                    <a:pt x="94778" y="11429"/>
                  </a:moveTo>
                  <a:lnTo>
                    <a:pt x="92746" y="11429"/>
                  </a:lnTo>
                  <a:lnTo>
                    <a:pt x="92873" y="12699"/>
                  </a:lnTo>
                  <a:lnTo>
                    <a:pt x="94524" y="12699"/>
                  </a:lnTo>
                  <a:lnTo>
                    <a:pt x="94778" y="11429"/>
                  </a:lnTo>
                  <a:close/>
                </a:path>
                <a:path w="259079" h="234950">
                  <a:moveTo>
                    <a:pt x="129055" y="10159"/>
                  </a:moveTo>
                  <a:lnTo>
                    <a:pt x="128700" y="10159"/>
                  </a:lnTo>
                  <a:lnTo>
                    <a:pt x="128624" y="12699"/>
                  </a:lnTo>
                  <a:lnTo>
                    <a:pt x="129132" y="12699"/>
                  </a:lnTo>
                  <a:lnTo>
                    <a:pt x="129055" y="10159"/>
                  </a:lnTo>
                  <a:close/>
                </a:path>
                <a:path w="259079" h="234950">
                  <a:moveTo>
                    <a:pt x="131049" y="11429"/>
                  </a:moveTo>
                  <a:lnTo>
                    <a:pt x="130363" y="12699"/>
                  </a:lnTo>
                  <a:lnTo>
                    <a:pt x="131316" y="12699"/>
                  </a:lnTo>
                  <a:lnTo>
                    <a:pt x="131049" y="11429"/>
                  </a:lnTo>
                  <a:close/>
                </a:path>
                <a:path w="259079" h="234950">
                  <a:moveTo>
                    <a:pt x="135710" y="11429"/>
                  </a:moveTo>
                  <a:lnTo>
                    <a:pt x="133856" y="11429"/>
                  </a:lnTo>
                  <a:lnTo>
                    <a:pt x="133691" y="12699"/>
                  </a:lnTo>
                  <a:lnTo>
                    <a:pt x="135888" y="12699"/>
                  </a:lnTo>
                  <a:lnTo>
                    <a:pt x="135710" y="11429"/>
                  </a:lnTo>
                  <a:close/>
                </a:path>
                <a:path w="259079" h="234950">
                  <a:moveTo>
                    <a:pt x="138631" y="10159"/>
                  </a:moveTo>
                  <a:lnTo>
                    <a:pt x="138187" y="10159"/>
                  </a:lnTo>
                  <a:lnTo>
                    <a:pt x="138123" y="11429"/>
                  </a:lnTo>
                  <a:lnTo>
                    <a:pt x="136459" y="11429"/>
                  </a:lnTo>
                  <a:lnTo>
                    <a:pt x="136574" y="12699"/>
                  </a:lnTo>
                  <a:lnTo>
                    <a:pt x="138428" y="12699"/>
                  </a:lnTo>
                  <a:lnTo>
                    <a:pt x="138631" y="10159"/>
                  </a:lnTo>
                  <a:close/>
                </a:path>
                <a:path w="259079" h="234950">
                  <a:moveTo>
                    <a:pt x="138987" y="10159"/>
                  </a:moveTo>
                  <a:lnTo>
                    <a:pt x="138631" y="10159"/>
                  </a:lnTo>
                  <a:lnTo>
                    <a:pt x="138428" y="12699"/>
                  </a:lnTo>
                  <a:lnTo>
                    <a:pt x="139063" y="12699"/>
                  </a:lnTo>
                  <a:lnTo>
                    <a:pt x="138987" y="10159"/>
                  </a:lnTo>
                  <a:close/>
                </a:path>
                <a:path w="259079" h="234950">
                  <a:moveTo>
                    <a:pt x="140219" y="10159"/>
                  </a:moveTo>
                  <a:lnTo>
                    <a:pt x="138987" y="10159"/>
                  </a:lnTo>
                  <a:lnTo>
                    <a:pt x="139063" y="12699"/>
                  </a:lnTo>
                  <a:lnTo>
                    <a:pt x="145667" y="12699"/>
                  </a:lnTo>
                  <a:lnTo>
                    <a:pt x="146670" y="11429"/>
                  </a:lnTo>
                  <a:lnTo>
                    <a:pt x="140333" y="11429"/>
                  </a:lnTo>
                  <a:lnTo>
                    <a:pt x="140219" y="10159"/>
                  </a:lnTo>
                  <a:close/>
                </a:path>
                <a:path w="259079" h="234950">
                  <a:moveTo>
                    <a:pt x="95832" y="10159"/>
                  </a:moveTo>
                  <a:lnTo>
                    <a:pt x="92873" y="10159"/>
                  </a:lnTo>
                  <a:lnTo>
                    <a:pt x="93267" y="11429"/>
                  </a:lnTo>
                  <a:lnTo>
                    <a:pt x="95400" y="11429"/>
                  </a:lnTo>
                  <a:lnTo>
                    <a:pt x="95832" y="10159"/>
                  </a:lnTo>
                  <a:close/>
                </a:path>
                <a:path w="259079" h="234950">
                  <a:moveTo>
                    <a:pt x="137907" y="10159"/>
                  </a:moveTo>
                  <a:lnTo>
                    <a:pt x="137463" y="10159"/>
                  </a:lnTo>
                  <a:lnTo>
                    <a:pt x="137653" y="11429"/>
                  </a:lnTo>
                  <a:lnTo>
                    <a:pt x="138123" y="11429"/>
                  </a:lnTo>
                  <a:lnTo>
                    <a:pt x="137907" y="10159"/>
                  </a:lnTo>
                  <a:close/>
                </a:path>
                <a:path w="259079" h="234950">
                  <a:moveTo>
                    <a:pt x="142174" y="10159"/>
                  </a:moveTo>
                  <a:lnTo>
                    <a:pt x="140409" y="10159"/>
                  </a:lnTo>
                  <a:lnTo>
                    <a:pt x="140409" y="11429"/>
                  </a:lnTo>
                  <a:lnTo>
                    <a:pt x="142047" y="11429"/>
                  </a:lnTo>
                  <a:lnTo>
                    <a:pt x="142174" y="10159"/>
                  </a:lnTo>
                  <a:close/>
                </a:path>
                <a:path w="259079" h="234950">
                  <a:moveTo>
                    <a:pt x="144130" y="10159"/>
                  </a:moveTo>
                  <a:lnTo>
                    <a:pt x="142809" y="10159"/>
                  </a:lnTo>
                  <a:lnTo>
                    <a:pt x="142708" y="11429"/>
                  </a:lnTo>
                  <a:lnTo>
                    <a:pt x="144791" y="11429"/>
                  </a:lnTo>
                  <a:lnTo>
                    <a:pt x="144130" y="10159"/>
                  </a:lnTo>
                  <a:close/>
                </a:path>
                <a:path w="259079" h="234950">
                  <a:moveTo>
                    <a:pt x="145921" y="10159"/>
                  </a:moveTo>
                  <a:lnTo>
                    <a:pt x="145210" y="10159"/>
                  </a:lnTo>
                  <a:lnTo>
                    <a:pt x="145121" y="11429"/>
                  </a:lnTo>
                  <a:lnTo>
                    <a:pt x="146416" y="11429"/>
                  </a:lnTo>
                  <a:lnTo>
                    <a:pt x="145921" y="10159"/>
                  </a:lnTo>
                  <a:close/>
                </a:path>
                <a:path w="259079" h="234950">
                  <a:moveTo>
                    <a:pt x="154024" y="10159"/>
                  </a:moveTo>
                  <a:lnTo>
                    <a:pt x="153693" y="11429"/>
                  </a:lnTo>
                  <a:lnTo>
                    <a:pt x="154303" y="11429"/>
                  </a:lnTo>
                  <a:lnTo>
                    <a:pt x="154024" y="10159"/>
                  </a:lnTo>
                  <a:close/>
                </a:path>
                <a:path w="259079" h="234950">
                  <a:moveTo>
                    <a:pt x="170368" y="10159"/>
                  </a:moveTo>
                  <a:lnTo>
                    <a:pt x="169733" y="10159"/>
                  </a:lnTo>
                  <a:lnTo>
                    <a:pt x="169899" y="11429"/>
                  </a:lnTo>
                  <a:lnTo>
                    <a:pt x="170407" y="11429"/>
                  </a:lnTo>
                  <a:lnTo>
                    <a:pt x="170368" y="10159"/>
                  </a:lnTo>
                  <a:close/>
                </a:path>
                <a:path w="259079" h="234950">
                  <a:moveTo>
                    <a:pt x="170661" y="10159"/>
                  </a:moveTo>
                  <a:lnTo>
                    <a:pt x="170368" y="10159"/>
                  </a:lnTo>
                  <a:lnTo>
                    <a:pt x="170407" y="11429"/>
                  </a:lnTo>
                  <a:lnTo>
                    <a:pt x="170661" y="10159"/>
                  </a:lnTo>
                  <a:close/>
                </a:path>
                <a:path w="259079" h="234950">
                  <a:moveTo>
                    <a:pt x="170953" y="10159"/>
                  </a:moveTo>
                  <a:lnTo>
                    <a:pt x="170661" y="10159"/>
                  </a:lnTo>
                  <a:lnTo>
                    <a:pt x="170432" y="11429"/>
                  </a:lnTo>
                  <a:lnTo>
                    <a:pt x="170940" y="11429"/>
                  </a:lnTo>
                  <a:lnTo>
                    <a:pt x="170953" y="10159"/>
                  </a:lnTo>
                  <a:close/>
                </a:path>
                <a:path w="259079" h="234950">
                  <a:moveTo>
                    <a:pt x="172197" y="10159"/>
                  </a:moveTo>
                  <a:lnTo>
                    <a:pt x="171130" y="10159"/>
                  </a:lnTo>
                  <a:lnTo>
                    <a:pt x="171042" y="11429"/>
                  </a:lnTo>
                  <a:lnTo>
                    <a:pt x="172261" y="11429"/>
                  </a:lnTo>
                  <a:lnTo>
                    <a:pt x="172197" y="10159"/>
                  </a:lnTo>
                  <a:close/>
                </a:path>
                <a:path w="259079" h="234950">
                  <a:moveTo>
                    <a:pt x="177900" y="10159"/>
                  </a:moveTo>
                  <a:lnTo>
                    <a:pt x="175995" y="10159"/>
                  </a:lnTo>
                  <a:lnTo>
                    <a:pt x="176147" y="11429"/>
                  </a:lnTo>
                  <a:lnTo>
                    <a:pt x="177811" y="11429"/>
                  </a:lnTo>
                  <a:lnTo>
                    <a:pt x="177900" y="10159"/>
                  </a:lnTo>
                  <a:close/>
                </a:path>
                <a:path w="259079" h="234950">
                  <a:moveTo>
                    <a:pt x="179805" y="10159"/>
                  </a:moveTo>
                  <a:lnTo>
                    <a:pt x="179220" y="10159"/>
                  </a:lnTo>
                  <a:lnTo>
                    <a:pt x="179297" y="11429"/>
                  </a:lnTo>
                  <a:lnTo>
                    <a:pt x="179474" y="11429"/>
                  </a:lnTo>
                  <a:lnTo>
                    <a:pt x="179805" y="10159"/>
                  </a:lnTo>
                  <a:close/>
                </a:path>
                <a:path w="259079" h="234950">
                  <a:moveTo>
                    <a:pt x="181735" y="10159"/>
                  </a:moveTo>
                  <a:lnTo>
                    <a:pt x="180452" y="10159"/>
                  </a:lnTo>
                  <a:lnTo>
                    <a:pt x="180567" y="11429"/>
                  </a:lnTo>
                  <a:lnTo>
                    <a:pt x="181697" y="11429"/>
                  </a:lnTo>
                  <a:lnTo>
                    <a:pt x="181735" y="10159"/>
                  </a:lnTo>
                  <a:close/>
                </a:path>
                <a:path w="259079" h="234950">
                  <a:moveTo>
                    <a:pt x="171130" y="10159"/>
                  </a:moveTo>
                  <a:lnTo>
                    <a:pt x="170953" y="10159"/>
                  </a:lnTo>
                  <a:lnTo>
                    <a:pt x="171009" y="10968"/>
                  </a:lnTo>
                  <a:lnTo>
                    <a:pt x="171130" y="10159"/>
                  </a:lnTo>
                  <a:close/>
                </a:path>
                <a:path w="259079" h="234950">
                  <a:moveTo>
                    <a:pt x="175398" y="8889"/>
                  </a:moveTo>
                  <a:lnTo>
                    <a:pt x="172464" y="8889"/>
                  </a:lnTo>
                  <a:lnTo>
                    <a:pt x="172451" y="10159"/>
                  </a:lnTo>
                  <a:lnTo>
                    <a:pt x="174750" y="10159"/>
                  </a:lnTo>
                  <a:lnTo>
                    <a:pt x="175398" y="8889"/>
                  </a:lnTo>
                  <a:close/>
                </a:path>
                <a:path w="259079" h="234950">
                  <a:moveTo>
                    <a:pt x="187539" y="8889"/>
                  </a:moveTo>
                  <a:lnTo>
                    <a:pt x="184364" y="8889"/>
                  </a:lnTo>
                  <a:lnTo>
                    <a:pt x="184262" y="10159"/>
                  </a:lnTo>
                  <a:lnTo>
                    <a:pt x="187488" y="10159"/>
                  </a:lnTo>
                  <a:lnTo>
                    <a:pt x="187539" y="8889"/>
                  </a:lnTo>
                  <a:close/>
                </a:path>
                <a:path w="259079" h="234950">
                  <a:moveTo>
                    <a:pt x="189711" y="8889"/>
                  </a:moveTo>
                  <a:lnTo>
                    <a:pt x="188707" y="8889"/>
                  </a:lnTo>
                  <a:lnTo>
                    <a:pt x="189291" y="10159"/>
                  </a:lnTo>
                  <a:lnTo>
                    <a:pt x="189571" y="10159"/>
                  </a:lnTo>
                  <a:lnTo>
                    <a:pt x="189711" y="8889"/>
                  </a:lnTo>
                  <a:close/>
                </a:path>
                <a:path w="259079" h="234950">
                  <a:moveTo>
                    <a:pt x="98512" y="7619"/>
                  </a:moveTo>
                  <a:lnTo>
                    <a:pt x="89304" y="7619"/>
                  </a:lnTo>
                  <a:lnTo>
                    <a:pt x="88441" y="8889"/>
                  </a:lnTo>
                  <a:lnTo>
                    <a:pt x="98207" y="8889"/>
                  </a:lnTo>
                  <a:lnTo>
                    <a:pt x="98512" y="7619"/>
                  </a:lnTo>
                  <a:close/>
                </a:path>
                <a:path w="259079" h="234950">
                  <a:moveTo>
                    <a:pt x="180960" y="7619"/>
                  </a:moveTo>
                  <a:lnTo>
                    <a:pt x="178814" y="7619"/>
                  </a:lnTo>
                  <a:lnTo>
                    <a:pt x="178560" y="8889"/>
                  </a:lnTo>
                  <a:lnTo>
                    <a:pt x="181468" y="8889"/>
                  </a:lnTo>
                  <a:lnTo>
                    <a:pt x="180960" y="7619"/>
                  </a:lnTo>
                  <a:close/>
                </a:path>
                <a:path w="259079" h="234950">
                  <a:moveTo>
                    <a:pt x="183462" y="7619"/>
                  </a:moveTo>
                  <a:lnTo>
                    <a:pt x="181824" y="7619"/>
                  </a:lnTo>
                  <a:lnTo>
                    <a:pt x="182052" y="8889"/>
                  </a:lnTo>
                  <a:lnTo>
                    <a:pt x="183627" y="8889"/>
                  </a:lnTo>
                  <a:lnTo>
                    <a:pt x="183462" y="7619"/>
                  </a:lnTo>
                  <a:close/>
                </a:path>
                <a:path w="259079" h="234950">
                  <a:moveTo>
                    <a:pt x="186790" y="7619"/>
                  </a:moveTo>
                  <a:lnTo>
                    <a:pt x="185164" y="7619"/>
                  </a:lnTo>
                  <a:lnTo>
                    <a:pt x="185139" y="8889"/>
                  </a:lnTo>
                  <a:lnTo>
                    <a:pt x="186409" y="8889"/>
                  </a:lnTo>
                  <a:lnTo>
                    <a:pt x="186790" y="7619"/>
                  </a:lnTo>
                  <a:close/>
                </a:path>
                <a:path w="259079" h="234950">
                  <a:moveTo>
                    <a:pt x="191323" y="7619"/>
                  </a:moveTo>
                  <a:lnTo>
                    <a:pt x="189850" y="7619"/>
                  </a:lnTo>
                  <a:lnTo>
                    <a:pt x="189711" y="8889"/>
                  </a:lnTo>
                  <a:lnTo>
                    <a:pt x="191349" y="8889"/>
                  </a:lnTo>
                  <a:lnTo>
                    <a:pt x="191323" y="7619"/>
                  </a:lnTo>
                  <a:close/>
                </a:path>
                <a:path w="259079" h="234950">
                  <a:moveTo>
                    <a:pt x="92644" y="2539"/>
                  </a:moveTo>
                  <a:lnTo>
                    <a:pt x="92175" y="2539"/>
                  </a:lnTo>
                  <a:lnTo>
                    <a:pt x="91730" y="6349"/>
                  </a:lnTo>
                  <a:lnTo>
                    <a:pt x="90854" y="7619"/>
                  </a:lnTo>
                  <a:lnTo>
                    <a:pt x="100811" y="7619"/>
                  </a:lnTo>
                  <a:lnTo>
                    <a:pt x="101623" y="6349"/>
                  </a:lnTo>
                  <a:lnTo>
                    <a:pt x="92733" y="6349"/>
                  </a:lnTo>
                  <a:lnTo>
                    <a:pt x="92704" y="5079"/>
                  </a:lnTo>
                  <a:lnTo>
                    <a:pt x="92200" y="5079"/>
                  </a:lnTo>
                  <a:lnTo>
                    <a:pt x="92327" y="3809"/>
                  </a:lnTo>
                  <a:lnTo>
                    <a:pt x="92674" y="3809"/>
                  </a:lnTo>
                  <a:lnTo>
                    <a:pt x="92644" y="2539"/>
                  </a:lnTo>
                  <a:close/>
                </a:path>
                <a:path w="259079" h="234950">
                  <a:moveTo>
                    <a:pt x="183170" y="6349"/>
                  </a:moveTo>
                  <a:lnTo>
                    <a:pt x="180884" y="6349"/>
                  </a:lnTo>
                  <a:lnTo>
                    <a:pt x="180592" y="7619"/>
                  </a:lnTo>
                  <a:lnTo>
                    <a:pt x="182573" y="7619"/>
                  </a:lnTo>
                  <a:lnTo>
                    <a:pt x="183170" y="6349"/>
                  </a:lnTo>
                  <a:close/>
                </a:path>
                <a:path w="259079" h="234950">
                  <a:moveTo>
                    <a:pt x="183996" y="6349"/>
                  </a:moveTo>
                  <a:lnTo>
                    <a:pt x="183767" y="6349"/>
                  </a:lnTo>
                  <a:lnTo>
                    <a:pt x="183475" y="7619"/>
                  </a:lnTo>
                  <a:lnTo>
                    <a:pt x="184237" y="7619"/>
                  </a:lnTo>
                  <a:lnTo>
                    <a:pt x="183996" y="6349"/>
                  </a:lnTo>
                  <a:close/>
                </a:path>
                <a:path w="259079" h="234950">
                  <a:moveTo>
                    <a:pt x="190773" y="6349"/>
                  </a:moveTo>
                  <a:lnTo>
                    <a:pt x="190365" y="6349"/>
                  </a:lnTo>
                  <a:lnTo>
                    <a:pt x="190104" y="7619"/>
                  </a:lnTo>
                  <a:lnTo>
                    <a:pt x="190942" y="7619"/>
                  </a:lnTo>
                  <a:lnTo>
                    <a:pt x="190773" y="6349"/>
                  </a:lnTo>
                  <a:close/>
                </a:path>
                <a:path w="259079" h="234950">
                  <a:moveTo>
                    <a:pt x="86383" y="5079"/>
                  </a:moveTo>
                  <a:lnTo>
                    <a:pt x="85736" y="5079"/>
                  </a:lnTo>
                  <a:lnTo>
                    <a:pt x="83526" y="6349"/>
                  </a:lnTo>
                  <a:lnTo>
                    <a:pt x="86739" y="6349"/>
                  </a:lnTo>
                  <a:lnTo>
                    <a:pt x="86383" y="5079"/>
                  </a:lnTo>
                  <a:close/>
                </a:path>
                <a:path w="259079" h="234950">
                  <a:moveTo>
                    <a:pt x="90435" y="5079"/>
                  </a:moveTo>
                  <a:lnTo>
                    <a:pt x="87501" y="5079"/>
                  </a:lnTo>
                  <a:lnTo>
                    <a:pt x="86739" y="6349"/>
                  </a:lnTo>
                  <a:lnTo>
                    <a:pt x="90409" y="6349"/>
                  </a:lnTo>
                  <a:lnTo>
                    <a:pt x="90435" y="5079"/>
                  </a:lnTo>
                  <a:close/>
                </a:path>
                <a:path w="259079" h="234950">
                  <a:moveTo>
                    <a:pt x="99083" y="5079"/>
                  </a:moveTo>
                  <a:lnTo>
                    <a:pt x="96099" y="5079"/>
                  </a:lnTo>
                  <a:lnTo>
                    <a:pt x="95985" y="6349"/>
                  </a:lnTo>
                  <a:lnTo>
                    <a:pt x="99960" y="6349"/>
                  </a:lnTo>
                  <a:lnTo>
                    <a:pt x="99083" y="5079"/>
                  </a:lnTo>
                  <a:close/>
                </a:path>
                <a:path w="259079" h="234950">
                  <a:moveTo>
                    <a:pt x="185875" y="5079"/>
                  </a:moveTo>
                  <a:lnTo>
                    <a:pt x="184275" y="5079"/>
                  </a:lnTo>
                  <a:lnTo>
                    <a:pt x="184186" y="6349"/>
                  </a:lnTo>
                  <a:lnTo>
                    <a:pt x="184631" y="6349"/>
                  </a:lnTo>
                  <a:lnTo>
                    <a:pt x="185875" y="5079"/>
                  </a:lnTo>
                  <a:close/>
                </a:path>
                <a:path w="259079" h="234950">
                  <a:moveTo>
                    <a:pt x="92543" y="3809"/>
                  </a:moveTo>
                  <a:lnTo>
                    <a:pt x="92327" y="3809"/>
                  </a:lnTo>
                  <a:lnTo>
                    <a:pt x="92200" y="5079"/>
                  </a:lnTo>
                  <a:lnTo>
                    <a:pt x="92704" y="5079"/>
                  </a:lnTo>
                  <a:lnTo>
                    <a:pt x="92689" y="4444"/>
                  </a:lnTo>
                  <a:lnTo>
                    <a:pt x="92543" y="3809"/>
                  </a:lnTo>
                  <a:close/>
                </a:path>
                <a:path w="259079" h="234950">
                  <a:moveTo>
                    <a:pt x="92689" y="4444"/>
                  </a:moveTo>
                  <a:lnTo>
                    <a:pt x="92704" y="5079"/>
                  </a:lnTo>
                  <a:lnTo>
                    <a:pt x="92835" y="5079"/>
                  </a:lnTo>
                  <a:lnTo>
                    <a:pt x="92689" y="4444"/>
                  </a:lnTo>
                  <a:close/>
                </a:path>
                <a:path w="259079" h="234950">
                  <a:moveTo>
                    <a:pt x="92674" y="3809"/>
                  </a:moveTo>
                  <a:lnTo>
                    <a:pt x="92543" y="3809"/>
                  </a:lnTo>
                  <a:lnTo>
                    <a:pt x="92689" y="4444"/>
                  </a:lnTo>
                  <a:lnTo>
                    <a:pt x="92674" y="3809"/>
                  </a:lnTo>
                  <a:close/>
                </a:path>
                <a:path w="259079" h="234950">
                  <a:moveTo>
                    <a:pt x="87768" y="1269"/>
                  </a:moveTo>
                  <a:lnTo>
                    <a:pt x="87437" y="2539"/>
                  </a:lnTo>
                  <a:lnTo>
                    <a:pt x="88796" y="2539"/>
                  </a:lnTo>
                  <a:lnTo>
                    <a:pt x="87768" y="1269"/>
                  </a:lnTo>
                  <a:close/>
                </a:path>
                <a:path w="259079" h="234950">
                  <a:moveTo>
                    <a:pt x="82904" y="0"/>
                  </a:moveTo>
                  <a:lnTo>
                    <a:pt x="79402" y="0"/>
                  </a:lnTo>
                  <a:lnTo>
                    <a:pt x="78147" y="1269"/>
                  </a:lnTo>
                  <a:lnTo>
                    <a:pt x="79970" y="1269"/>
                  </a:lnTo>
                  <a:lnTo>
                    <a:pt x="82904" y="0"/>
                  </a:lnTo>
                  <a:close/>
                </a:path>
                <a:path w="259079" h="234950">
                  <a:moveTo>
                    <a:pt x="159040" y="234470"/>
                  </a:moveTo>
                  <a:lnTo>
                    <a:pt x="158951" y="234686"/>
                  </a:lnTo>
                  <a:lnTo>
                    <a:pt x="159192" y="234724"/>
                  </a:lnTo>
                  <a:lnTo>
                    <a:pt x="159167" y="234496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257511" y="3225845"/>
            <a:ext cx="3494404" cy="4267200"/>
            <a:chOff x="2257511" y="3225845"/>
            <a:chExt cx="3494404" cy="4267200"/>
          </a:xfrm>
        </p:grpSpPr>
        <p:sp>
          <p:nvSpPr>
            <p:cNvPr id="53" name="object 53"/>
            <p:cNvSpPr/>
            <p:nvPr/>
          </p:nvSpPr>
          <p:spPr>
            <a:xfrm>
              <a:off x="3325200" y="6994210"/>
              <a:ext cx="1778635" cy="498475"/>
            </a:xfrm>
            <a:custGeom>
              <a:avLst/>
              <a:gdLst/>
              <a:ahLst/>
              <a:cxnLst/>
              <a:rect l="l" t="t" r="r" b="b"/>
              <a:pathLst>
                <a:path w="1778635" h="498475">
                  <a:moveTo>
                    <a:pt x="1683631" y="0"/>
                  </a:moveTo>
                  <a:lnTo>
                    <a:pt x="1633905" y="42"/>
                  </a:lnTo>
                  <a:lnTo>
                    <a:pt x="1605343" y="919"/>
                  </a:lnTo>
                  <a:lnTo>
                    <a:pt x="1598891" y="6227"/>
                  </a:lnTo>
                  <a:lnTo>
                    <a:pt x="1591144" y="4691"/>
                  </a:lnTo>
                  <a:lnTo>
                    <a:pt x="795261" y="4729"/>
                  </a:lnTo>
                  <a:lnTo>
                    <a:pt x="790333" y="3865"/>
                  </a:lnTo>
                  <a:lnTo>
                    <a:pt x="785393" y="3421"/>
                  </a:lnTo>
                  <a:lnTo>
                    <a:pt x="670554" y="4463"/>
                  </a:lnTo>
                  <a:lnTo>
                    <a:pt x="618416" y="4632"/>
                  </a:lnTo>
                  <a:lnTo>
                    <a:pt x="566284" y="3799"/>
                  </a:lnTo>
                  <a:lnTo>
                    <a:pt x="501131" y="909"/>
                  </a:lnTo>
                  <a:lnTo>
                    <a:pt x="1968" y="347"/>
                  </a:lnTo>
                  <a:lnTo>
                    <a:pt x="0" y="4919"/>
                  </a:lnTo>
                  <a:lnTo>
                    <a:pt x="424916" y="4919"/>
                  </a:lnTo>
                  <a:lnTo>
                    <a:pt x="398656" y="15939"/>
                  </a:lnTo>
                  <a:lnTo>
                    <a:pt x="349257" y="43061"/>
                  </a:lnTo>
                  <a:lnTo>
                    <a:pt x="294948" y="92348"/>
                  </a:lnTo>
                  <a:lnTo>
                    <a:pt x="270333" y="128471"/>
                  </a:lnTo>
                  <a:lnTo>
                    <a:pt x="252694" y="168557"/>
                  </a:lnTo>
                  <a:lnTo>
                    <a:pt x="241896" y="212602"/>
                  </a:lnTo>
                  <a:lnTo>
                    <a:pt x="239551" y="269120"/>
                  </a:lnTo>
                  <a:lnTo>
                    <a:pt x="250236" y="321568"/>
                  </a:lnTo>
                  <a:lnTo>
                    <a:pt x="272095" y="370597"/>
                  </a:lnTo>
                  <a:lnTo>
                    <a:pt x="303275" y="416856"/>
                  </a:lnTo>
                  <a:lnTo>
                    <a:pt x="358595" y="459108"/>
                  </a:lnTo>
                  <a:lnTo>
                    <a:pt x="422363" y="486986"/>
                  </a:lnTo>
                  <a:lnTo>
                    <a:pt x="427824" y="488307"/>
                  </a:lnTo>
                  <a:lnTo>
                    <a:pt x="431431" y="490415"/>
                  </a:lnTo>
                  <a:lnTo>
                    <a:pt x="430758" y="496663"/>
                  </a:lnTo>
                  <a:lnTo>
                    <a:pt x="460564" y="498227"/>
                  </a:lnTo>
                  <a:lnTo>
                    <a:pt x="490372" y="498113"/>
                  </a:lnTo>
                  <a:lnTo>
                    <a:pt x="520180" y="497315"/>
                  </a:lnTo>
                  <a:lnTo>
                    <a:pt x="549986" y="496828"/>
                  </a:lnTo>
                  <a:lnTo>
                    <a:pt x="1709445" y="496943"/>
                  </a:lnTo>
                  <a:lnTo>
                    <a:pt x="1758784" y="492498"/>
                  </a:lnTo>
                  <a:lnTo>
                    <a:pt x="1778498" y="455339"/>
                  </a:lnTo>
                  <a:lnTo>
                    <a:pt x="1774736" y="439729"/>
                  </a:lnTo>
                  <a:lnTo>
                    <a:pt x="1765320" y="426587"/>
                  </a:lnTo>
                  <a:lnTo>
                    <a:pt x="1753149" y="419973"/>
                  </a:lnTo>
                  <a:lnTo>
                    <a:pt x="1739106" y="417728"/>
                  </a:lnTo>
                  <a:lnTo>
                    <a:pt x="1717446" y="417847"/>
                  </a:lnTo>
                  <a:lnTo>
                    <a:pt x="549884" y="417618"/>
                  </a:lnTo>
                  <a:lnTo>
                    <a:pt x="535146" y="418309"/>
                  </a:lnTo>
                  <a:lnTo>
                    <a:pt x="527863" y="417463"/>
                  </a:lnTo>
                  <a:lnTo>
                    <a:pt x="520865" y="414304"/>
                  </a:lnTo>
                  <a:lnTo>
                    <a:pt x="473005" y="411598"/>
                  </a:lnTo>
                  <a:lnTo>
                    <a:pt x="430231" y="398352"/>
                  </a:lnTo>
                  <a:lnTo>
                    <a:pt x="393134" y="373734"/>
                  </a:lnTo>
                  <a:lnTo>
                    <a:pt x="362305" y="336910"/>
                  </a:lnTo>
                  <a:lnTo>
                    <a:pt x="342759" y="294498"/>
                  </a:lnTo>
                  <a:lnTo>
                    <a:pt x="336028" y="251506"/>
                  </a:lnTo>
                  <a:lnTo>
                    <a:pt x="340718" y="209770"/>
                  </a:lnTo>
                  <a:lnTo>
                    <a:pt x="355438" y="171126"/>
                  </a:lnTo>
                  <a:lnTo>
                    <a:pt x="378792" y="137409"/>
                  </a:lnTo>
                  <a:lnTo>
                    <a:pt x="409390" y="110455"/>
                  </a:lnTo>
                  <a:lnTo>
                    <a:pt x="445836" y="92100"/>
                  </a:lnTo>
                  <a:lnTo>
                    <a:pt x="486740" y="84180"/>
                  </a:lnTo>
                  <a:lnTo>
                    <a:pt x="495354" y="83627"/>
                  </a:lnTo>
                  <a:lnTo>
                    <a:pt x="521169" y="81259"/>
                  </a:lnTo>
                  <a:lnTo>
                    <a:pt x="522579" y="80421"/>
                  </a:lnTo>
                  <a:lnTo>
                    <a:pt x="524052" y="80306"/>
                  </a:lnTo>
                  <a:lnTo>
                    <a:pt x="525589" y="80929"/>
                  </a:lnTo>
                  <a:lnTo>
                    <a:pt x="656148" y="80355"/>
                  </a:lnTo>
                  <a:lnTo>
                    <a:pt x="1647266" y="80294"/>
                  </a:lnTo>
                  <a:lnTo>
                    <a:pt x="1679536" y="81170"/>
                  </a:lnTo>
                  <a:lnTo>
                    <a:pt x="1739125" y="79963"/>
                  </a:lnTo>
                  <a:lnTo>
                    <a:pt x="1778271" y="41895"/>
                  </a:lnTo>
                  <a:lnTo>
                    <a:pt x="1773539" y="22107"/>
                  </a:lnTo>
                  <a:lnTo>
                    <a:pt x="1758029" y="7470"/>
                  </a:lnTo>
                  <a:lnTo>
                    <a:pt x="1733308" y="995"/>
                  </a:lnTo>
                  <a:lnTo>
                    <a:pt x="1708484" y="201"/>
                  </a:lnTo>
                  <a:lnTo>
                    <a:pt x="1683631" y="0"/>
                  </a:lnTo>
                  <a:close/>
                </a:path>
              </a:pathLst>
            </a:custGeom>
            <a:solidFill>
              <a:srgbClr val="F5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19061" y="7411055"/>
              <a:ext cx="537845" cy="80645"/>
            </a:xfrm>
            <a:custGeom>
              <a:avLst/>
              <a:gdLst/>
              <a:ahLst/>
              <a:cxnLst/>
              <a:rect l="l" t="t" r="r" b="b"/>
              <a:pathLst>
                <a:path w="537845" h="80645">
                  <a:moveTo>
                    <a:pt x="409422" y="0"/>
                  </a:moveTo>
                  <a:lnTo>
                    <a:pt x="16256" y="1066"/>
                  </a:lnTo>
                  <a:lnTo>
                    <a:pt x="6689" y="38431"/>
                  </a:lnTo>
                  <a:lnTo>
                    <a:pt x="0" y="76415"/>
                  </a:lnTo>
                  <a:lnTo>
                    <a:pt x="114" y="80048"/>
                  </a:lnTo>
                  <a:lnTo>
                    <a:pt x="536892" y="79819"/>
                  </a:lnTo>
                  <a:lnTo>
                    <a:pt x="537565" y="73571"/>
                  </a:lnTo>
                  <a:lnTo>
                    <a:pt x="533958" y="71462"/>
                  </a:lnTo>
                  <a:lnTo>
                    <a:pt x="528497" y="70142"/>
                  </a:lnTo>
                  <a:lnTo>
                    <a:pt x="495163" y="58678"/>
                  </a:lnTo>
                  <a:lnTo>
                    <a:pt x="464735" y="42262"/>
                  </a:lnTo>
                  <a:lnTo>
                    <a:pt x="436420" y="22250"/>
                  </a:lnTo>
                  <a:lnTo>
                    <a:pt x="409422" y="0"/>
                  </a:lnTo>
                  <a:close/>
                </a:path>
              </a:pathLst>
            </a:custGeom>
            <a:solidFill>
              <a:srgbClr val="A65C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7398" y="3225845"/>
              <a:ext cx="3254185" cy="426271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720695" y="7322743"/>
              <a:ext cx="477520" cy="168910"/>
            </a:xfrm>
            <a:custGeom>
              <a:avLst/>
              <a:gdLst/>
              <a:ahLst/>
              <a:cxnLst/>
              <a:rect l="l" t="t" r="r" b="b"/>
              <a:pathLst>
                <a:path w="477519" h="168909">
                  <a:moveTo>
                    <a:pt x="257746" y="89357"/>
                  </a:moveTo>
                  <a:lnTo>
                    <a:pt x="229349" y="89814"/>
                  </a:lnTo>
                  <a:lnTo>
                    <a:pt x="201002" y="89433"/>
                  </a:lnTo>
                  <a:lnTo>
                    <a:pt x="172770" y="87541"/>
                  </a:lnTo>
                  <a:lnTo>
                    <a:pt x="109347" y="74002"/>
                  </a:lnTo>
                  <a:lnTo>
                    <a:pt x="46037" y="40563"/>
                  </a:lnTo>
                  <a:lnTo>
                    <a:pt x="13131" y="9906"/>
                  </a:lnTo>
                  <a:lnTo>
                    <a:pt x="6261" y="5245"/>
                  </a:lnTo>
                  <a:lnTo>
                    <a:pt x="18618" y="45313"/>
                  </a:lnTo>
                  <a:lnTo>
                    <a:pt x="47879" y="84569"/>
                  </a:lnTo>
                  <a:lnTo>
                    <a:pt x="76428" y="112204"/>
                  </a:lnTo>
                  <a:lnTo>
                    <a:pt x="108585" y="133896"/>
                  </a:lnTo>
                  <a:lnTo>
                    <a:pt x="143611" y="150799"/>
                  </a:lnTo>
                  <a:lnTo>
                    <a:pt x="180822" y="164058"/>
                  </a:lnTo>
                  <a:lnTo>
                    <a:pt x="244703" y="168706"/>
                  </a:lnTo>
                  <a:lnTo>
                    <a:pt x="244195" y="166484"/>
                  </a:lnTo>
                  <a:lnTo>
                    <a:pt x="245732" y="146875"/>
                  </a:lnTo>
                  <a:lnTo>
                    <a:pt x="249770" y="127711"/>
                  </a:lnTo>
                  <a:lnTo>
                    <a:pt x="254406" y="108648"/>
                  </a:lnTo>
                  <a:lnTo>
                    <a:pt x="257657" y="89814"/>
                  </a:lnTo>
                  <a:lnTo>
                    <a:pt x="257746" y="89357"/>
                  </a:lnTo>
                  <a:close/>
                </a:path>
                <a:path w="477519" h="168909">
                  <a:moveTo>
                    <a:pt x="477494" y="89446"/>
                  </a:moveTo>
                  <a:lnTo>
                    <a:pt x="294830" y="89496"/>
                  </a:lnTo>
                  <a:lnTo>
                    <a:pt x="280936" y="144830"/>
                  </a:lnTo>
                  <a:lnTo>
                    <a:pt x="278879" y="163830"/>
                  </a:lnTo>
                  <a:lnTo>
                    <a:pt x="279654" y="168211"/>
                  </a:lnTo>
                  <a:lnTo>
                    <a:pt x="463435" y="168529"/>
                  </a:lnTo>
                  <a:lnTo>
                    <a:pt x="463169" y="165354"/>
                  </a:lnTo>
                  <a:lnTo>
                    <a:pt x="477494" y="89446"/>
                  </a:lnTo>
                  <a:close/>
                </a:path>
              </a:pathLst>
            </a:custGeom>
            <a:solidFill>
              <a:srgbClr val="A65C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57511" y="7344753"/>
              <a:ext cx="35560" cy="140970"/>
            </a:xfrm>
            <a:custGeom>
              <a:avLst/>
              <a:gdLst/>
              <a:ahLst/>
              <a:cxnLst/>
              <a:rect l="l" t="t" r="r" b="b"/>
              <a:pathLst>
                <a:path w="35560" h="140970">
                  <a:moveTo>
                    <a:pt x="17513" y="0"/>
                  </a:moveTo>
                  <a:lnTo>
                    <a:pt x="8585" y="2041"/>
                  </a:lnTo>
                  <a:lnTo>
                    <a:pt x="3476" y="9897"/>
                  </a:lnTo>
                  <a:lnTo>
                    <a:pt x="1879" y="23342"/>
                  </a:lnTo>
                  <a:lnTo>
                    <a:pt x="1714" y="36989"/>
                  </a:lnTo>
                  <a:lnTo>
                    <a:pt x="0" y="77926"/>
                  </a:lnTo>
                  <a:lnTo>
                    <a:pt x="1249" y="93432"/>
                  </a:lnTo>
                  <a:lnTo>
                    <a:pt x="1012" y="109111"/>
                  </a:lnTo>
                  <a:lnTo>
                    <a:pt x="1171" y="124857"/>
                  </a:lnTo>
                  <a:lnTo>
                    <a:pt x="3606" y="140563"/>
                  </a:lnTo>
                  <a:lnTo>
                    <a:pt x="13589" y="136994"/>
                  </a:lnTo>
                  <a:lnTo>
                    <a:pt x="15913" y="128256"/>
                  </a:lnTo>
                  <a:lnTo>
                    <a:pt x="21437" y="122516"/>
                  </a:lnTo>
                  <a:lnTo>
                    <a:pt x="25069" y="110941"/>
                  </a:lnTo>
                  <a:lnTo>
                    <a:pt x="27252" y="98937"/>
                  </a:lnTo>
                  <a:lnTo>
                    <a:pt x="29976" y="87092"/>
                  </a:lnTo>
                  <a:lnTo>
                    <a:pt x="35229" y="75996"/>
                  </a:lnTo>
                  <a:lnTo>
                    <a:pt x="32550" y="68478"/>
                  </a:lnTo>
                  <a:lnTo>
                    <a:pt x="29298" y="61061"/>
                  </a:lnTo>
                  <a:lnTo>
                    <a:pt x="30988" y="52742"/>
                  </a:lnTo>
                  <a:lnTo>
                    <a:pt x="29747" y="45865"/>
                  </a:lnTo>
                  <a:lnTo>
                    <a:pt x="29273" y="39118"/>
                  </a:lnTo>
                  <a:lnTo>
                    <a:pt x="30752" y="32700"/>
                  </a:lnTo>
                  <a:lnTo>
                    <a:pt x="35369" y="26809"/>
                  </a:lnTo>
                  <a:lnTo>
                    <a:pt x="31546" y="19671"/>
                  </a:lnTo>
                  <a:lnTo>
                    <a:pt x="29641" y="12128"/>
                  </a:lnTo>
                  <a:lnTo>
                    <a:pt x="30568" y="4000"/>
                  </a:lnTo>
                  <a:lnTo>
                    <a:pt x="17513" y="0"/>
                  </a:lnTo>
                  <a:close/>
                </a:path>
              </a:pathLst>
            </a:custGeom>
            <a:solidFill>
              <a:srgbClr val="292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964878" y="7486573"/>
              <a:ext cx="254635" cy="6985"/>
            </a:xfrm>
            <a:custGeom>
              <a:avLst/>
              <a:gdLst/>
              <a:ahLst/>
              <a:cxnLst/>
              <a:rect l="l" t="t" r="r" b="b"/>
              <a:pathLst>
                <a:path w="254635" h="6984">
                  <a:moveTo>
                    <a:pt x="35471" y="4368"/>
                  </a:moveTo>
                  <a:lnTo>
                    <a:pt x="35128" y="2933"/>
                  </a:lnTo>
                  <a:lnTo>
                    <a:pt x="34861" y="1473"/>
                  </a:lnTo>
                  <a:lnTo>
                    <a:pt x="34696" y="0"/>
                  </a:lnTo>
                  <a:lnTo>
                    <a:pt x="26136" y="2209"/>
                  </a:lnTo>
                  <a:lnTo>
                    <a:pt x="17462" y="2870"/>
                  </a:lnTo>
                  <a:lnTo>
                    <a:pt x="0" y="2654"/>
                  </a:lnTo>
                  <a:lnTo>
                    <a:pt x="508" y="4876"/>
                  </a:lnTo>
                  <a:lnTo>
                    <a:pt x="9258" y="6032"/>
                  </a:lnTo>
                  <a:lnTo>
                    <a:pt x="18008" y="6438"/>
                  </a:lnTo>
                  <a:lnTo>
                    <a:pt x="26746" y="5930"/>
                  </a:lnTo>
                  <a:lnTo>
                    <a:pt x="35471" y="4368"/>
                  </a:lnTo>
                  <a:close/>
                </a:path>
                <a:path w="254635" h="6984">
                  <a:moveTo>
                    <a:pt x="254279" y="4533"/>
                  </a:moveTo>
                  <a:lnTo>
                    <a:pt x="254127" y="3327"/>
                  </a:lnTo>
                  <a:lnTo>
                    <a:pt x="254088" y="2120"/>
                  </a:lnTo>
                  <a:lnTo>
                    <a:pt x="254177" y="901"/>
                  </a:lnTo>
                  <a:lnTo>
                    <a:pt x="245402" y="2273"/>
                  </a:lnTo>
                  <a:lnTo>
                    <a:pt x="236613" y="2781"/>
                  </a:lnTo>
                  <a:lnTo>
                    <a:pt x="227812" y="2489"/>
                  </a:lnTo>
                  <a:lnTo>
                    <a:pt x="218986" y="1524"/>
                  </a:lnTo>
                  <a:lnTo>
                    <a:pt x="219163" y="2578"/>
                  </a:lnTo>
                  <a:lnTo>
                    <a:pt x="219252" y="3632"/>
                  </a:lnTo>
                  <a:lnTo>
                    <a:pt x="219252" y="4699"/>
                  </a:lnTo>
                  <a:lnTo>
                    <a:pt x="228015" y="5994"/>
                  </a:lnTo>
                  <a:lnTo>
                    <a:pt x="236778" y="6426"/>
                  </a:lnTo>
                  <a:lnTo>
                    <a:pt x="245529" y="5943"/>
                  </a:lnTo>
                  <a:lnTo>
                    <a:pt x="254279" y="4533"/>
                  </a:lnTo>
                  <a:close/>
                </a:path>
              </a:pathLst>
            </a:custGeom>
            <a:solidFill>
              <a:srgbClr val="ED8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159259" y="5405356"/>
              <a:ext cx="2060575" cy="261620"/>
            </a:xfrm>
            <a:custGeom>
              <a:avLst/>
              <a:gdLst/>
              <a:ahLst/>
              <a:cxnLst/>
              <a:rect l="l" t="t" r="r" b="b"/>
              <a:pathLst>
                <a:path w="2060575" h="261620">
                  <a:moveTo>
                    <a:pt x="2059139" y="0"/>
                  </a:moveTo>
                  <a:lnTo>
                    <a:pt x="14846" y="647"/>
                  </a:lnTo>
                  <a:lnTo>
                    <a:pt x="7429" y="1396"/>
                  </a:lnTo>
                  <a:lnTo>
                    <a:pt x="0" y="1803"/>
                  </a:lnTo>
                  <a:lnTo>
                    <a:pt x="2513" y="53480"/>
                  </a:lnTo>
                  <a:lnTo>
                    <a:pt x="3520" y="105166"/>
                  </a:lnTo>
                  <a:lnTo>
                    <a:pt x="3434" y="156860"/>
                  </a:lnTo>
                  <a:lnTo>
                    <a:pt x="2672" y="208559"/>
                  </a:lnTo>
                  <a:lnTo>
                    <a:pt x="1650" y="260261"/>
                  </a:lnTo>
                  <a:lnTo>
                    <a:pt x="1505978" y="260603"/>
                  </a:lnTo>
                  <a:lnTo>
                    <a:pt x="1543265" y="261137"/>
                  </a:lnTo>
                  <a:lnTo>
                    <a:pt x="1877021" y="261378"/>
                  </a:lnTo>
                  <a:lnTo>
                    <a:pt x="1919244" y="234507"/>
                  </a:lnTo>
                  <a:lnTo>
                    <a:pt x="1963743" y="213469"/>
                  </a:lnTo>
                  <a:lnTo>
                    <a:pt x="2010624" y="198529"/>
                  </a:lnTo>
                  <a:lnTo>
                    <a:pt x="2059990" y="189953"/>
                  </a:lnTo>
                  <a:lnTo>
                    <a:pt x="2060346" y="11264"/>
                  </a:lnTo>
                  <a:lnTo>
                    <a:pt x="2059139" y="0"/>
                  </a:lnTo>
                  <a:close/>
                </a:path>
              </a:pathLst>
            </a:custGeom>
            <a:solidFill>
              <a:srgbClr val="8FB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34209" y="6548645"/>
              <a:ext cx="142224" cy="30000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6803" y="5638758"/>
              <a:ext cx="3249458" cy="1850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665778" y="3670632"/>
              <a:ext cx="57785" cy="44450"/>
            </a:xfrm>
            <a:custGeom>
              <a:avLst/>
              <a:gdLst/>
              <a:ahLst/>
              <a:cxnLst/>
              <a:rect l="l" t="t" r="r" b="b"/>
              <a:pathLst>
                <a:path w="57785" h="44450">
                  <a:moveTo>
                    <a:pt x="21145" y="0"/>
                  </a:moveTo>
                  <a:lnTo>
                    <a:pt x="12547" y="50"/>
                  </a:lnTo>
                  <a:lnTo>
                    <a:pt x="7099" y="2908"/>
                  </a:lnTo>
                  <a:lnTo>
                    <a:pt x="0" y="19367"/>
                  </a:lnTo>
                  <a:lnTo>
                    <a:pt x="3530" y="25704"/>
                  </a:lnTo>
                  <a:lnTo>
                    <a:pt x="42077" y="43646"/>
                  </a:lnTo>
                  <a:lnTo>
                    <a:pt x="54025" y="44297"/>
                  </a:lnTo>
                  <a:lnTo>
                    <a:pt x="57251" y="26555"/>
                  </a:lnTo>
                  <a:lnTo>
                    <a:pt x="54104" y="11971"/>
                  </a:lnTo>
                  <a:lnTo>
                    <a:pt x="46166" y="3967"/>
                  </a:lnTo>
                  <a:lnTo>
                    <a:pt x="34743" y="618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A65C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30378" y="369704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19" y="2959"/>
                  </a:moveTo>
                  <a:lnTo>
                    <a:pt x="0" y="3302"/>
                  </a:lnTo>
                  <a:lnTo>
                    <a:pt x="304" y="3568"/>
                  </a:lnTo>
                  <a:lnTo>
                    <a:pt x="519" y="2959"/>
                  </a:lnTo>
                  <a:close/>
                </a:path>
                <a:path w="5714" h="3810">
                  <a:moveTo>
                    <a:pt x="4670" y="2514"/>
                  </a:moveTo>
                  <a:lnTo>
                    <a:pt x="1193" y="2514"/>
                  </a:lnTo>
                  <a:lnTo>
                    <a:pt x="5549" y="3225"/>
                  </a:lnTo>
                  <a:lnTo>
                    <a:pt x="4670" y="2514"/>
                  </a:lnTo>
                  <a:close/>
                </a:path>
                <a:path w="5714" h="3810">
                  <a:moveTo>
                    <a:pt x="1562" y="0"/>
                  </a:moveTo>
                  <a:lnTo>
                    <a:pt x="519" y="2959"/>
                  </a:lnTo>
                  <a:lnTo>
                    <a:pt x="1193" y="2514"/>
                  </a:lnTo>
                  <a:lnTo>
                    <a:pt x="4670" y="251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B3C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63267" y="3788425"/>
              <a:ext cx="2457262" cy="161872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231841" y="5176367"/>
              <a:ext cx="113664" cy="218440"/>
            </a:xfrm>
            <a:custGeom>
              <a:avLst/>
              <a:gdLst/>
              <a:ahLst/>
              <a:cxnLst/>
              <a:rect l="l" t="t" r="r" b="b"/>
              <a:pathLst>
                <a:path w="113664" h="218439">
                  <a:moveTo>
                    <a:pt x="3416" y="216636"/>
                  </a:moveTo>
                  <a:lnTo>
                    <a:pt x="1676" y="214896"/>
                  </a:lnTo>
                  <a:lnTo>
                    <a:pt x="0" y="218363"/>
                  </a:lnTo>
                  <a:lnTo>
                    <a:pt x="3416" y="216636"/>
                  </a:lnTo>
                  <a:close/>
                </a:path>
                <a:path w="113664" h="218439">
                  <a:moveTo>
                    <a:pt x="113563" y="3327"/>
                  </a:moveTo>
                  <a:lnTo>
                    <a:pt x="112471" y="2184"/>
                  </a:lnTo>
                  <a:lnTo>
                    <a:pt x="111340" y="1079"/>
                  </a:lnTo>
                  <a:lnTo>
                    <a:pt x="110197" y="0"/>
                  </a:lnTo>
                  <a:lnTo>
                    <a:pt x="109512" y="1295"/>
                  </a:lnTo>
                  <a:lnTo>
                    <a:pt x="107899" y="3111"/>
                  </a:lnTo>
                  <a:lnTo>
                    <a:pt x="110007" y="6680"/>
                  </a:lnTo>
                  <a:lnTo>
                    <a:pt x="111899" y="5029"/>
                  </a:lnTo>
                  <a:lnTo>
                    <a:pt x="113563" y="3327"/>
                  </a:lnTo>
                  <a:close/>
                </a:path>
              </a:pathLst>
            </a:custGeom>
            <a:solidFill>
              <a:srgbClr val="7FC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9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pic>
        <p:nvPicPr>
          <p:cNvPr id="68" name="Picture 67" descr="Logo, company name&#10;&#10;Description automatically generated">
            <a:extLst>
              <a:ext uri="{FF2B5EF4-FFF2-40B4-BE49-F238E27FC236}">
                <a16:creationId xmlns:a16="http://schemas.microsoft.com/office/drawing/2014/main" id="{06740643-1126-5B42-B512-A3EAD81E40A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8"/>
          <a:stretch/>
        </p:blipFill>
        <p:spPr>
          <a:xfrm>
            <a:off x="392775" y="8166100"/>
            <a:ext cx="1468117" cy="679455"/>
          </a:xfrm>
          <a:prstGeom prst="rect">
            <a:avLst/>
          </a:prstGeom>
        </p:spPr>
      </p:pic>
      <p:pic>
        <p:nvPicPr>
          <p:cNvPr id="69" name="Picture 68" descr="Logo, company name&#10;&#10;Description automatically generated">
            <a:extLst>
              <a:ext uri="{FF2B5EF4-FFF2-40B4-BE49-F238E27FC236}">
                <a16:creationId xmlns:a16="http://schemas.microsoft.com/office/drawing/2014/main" id="{53812FA2-BF6C-1C42-A6D7-17F143633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2" y="8159333"/>
            <a:ext cx="1428750" cy="781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444500"/>
            <a:ext cx="4483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SCM</a:t>
            </a:r>
            <a:r>
              <a:rPr spc="-70" dirty="0"/>
              <a:t> </a:t>
            </a:r>
            <a:r>
              <a:rPr lang="en-US" spc="-30" dirty="0"/>
              <a:t>c</a:t>
            </a:r>
            <a:r>
              <a:rPr spc="-30" dirty="0"/>
              <a:t>ompetencies</a:t>
            </a:r>
          </a:p>
        </p:txBody>
      </p:sp>
      <p:sp>
        <p:nvSpPr>
          <p:cNvPr id="5" name="object 5"/>
          <p:cNvSpPr/>
          <p:nvPr/>
        </p:nvSpPr>
        <p:spPr>
          <a:xfrm>
            <a:off x="8255000" y="1701800"/>
            <a:ext cx="7556500" cy="6464300"/>
          </a:xfrm>
          <a:custGeom>
            <a:avLst/>
            <a:gdLst/>
            <a:ahLst/>
            <a:cxnLst/>
            <a:rect l="l" t="t" r="r" b="b"/>
            <a:pathLst>
              <a:path w="7556500" h="6464300">
                <a:moveTo>
                  <a:pt x="730250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210300"/>
                </a:lnTo>
                <a:lnTo>
                  <a:pt x="4092" y="6255957"/>
                </a:lnTo>
                <a:lnTo>
                  <a:pt x="15890" y="6298930"/>
                </a:lnTo>
                <a:lnTo>
                  <a:pt x="34677" y="6338500"/>
                </a:lnTo>
                <a:lnTo>
                  <a:pt x="59736" y="6373950"/>
                </a:lnTo>
                <a:lnTo>
                  <a:pt x="90349" y="6404563"/>
                </a:lnTo>
                <a:lnTo>
                  <a:pt x="125799" y="6429622"/>
                </a:lnTo>
                <a:lnTo>
                  <a:pt x="165369" y="6448409"/>
                </a:lnTo>
                <a:lnTo>
                  <a:pt x="208342" y="6460207"/>
                </a:lnTo>
                <a:lnTo>
                  <a:pt x="254000" y="6464300"/>
                </a:lnTo>
                <a:lnTo>
                  <a:pt x="7302500" y="6464300"/>
                </a:lnTo>
                <a:lnTo>
                  <a:pt x="7348157" y="6460207"/>
                </a:lnTo>
                <a:lnTo>
                  <a:pt x="7391130" y="6448409"/>
                </a:lnTo>
                <a:lnTo>
                  <a:pt x="7430700" y="6429622"/>
                </a:lnTo>
                <a:lnTo>
                  <a:pt x="7466150" y="6404563"/>
                </a:lnTo>
                <a:lnTo>
                  <a:pt x="7496763" y="6373950"/>
                </a:lnTo>
                <a:lnTo>
                  <a:pt x="7521822" y="6338500"/>
                </a:lnTo>
                <a:lnTo>
                  <a:pt x="7540609" y="6298930"/>
                </a:lnTo>
                <a:lnTo>
                  <a:pt x="7552407" y="6255957"/>
                </a:lnTo>
                <a:lnTo>
                  <a:pt x="7556500" y="6210300"/>
                </a:lnTo>
                <a:lnTo>
                  <a:pt x="7556500" y="254000"/>
                </a:lnTo>
                <a:lnTo>
                  <a:pt x="7552407" y="208342"/>
                </a:lnTo>
                <a:lnTo>
                  <a:pt x="7540609" y="165369"/>
                </a:lnTo>
                <a:lnTo>
                  <a:pt x="7521822" y="125799"/>
                </a:lnTo>
                <a:lnTo>
                  <a:pt x="7496763" y="90349"/>
                </a:lnTo>
                <a:lnTo>
                  <a:pt x="7466150" y="59736"/>
                </a:lnTo>
                <a:lnTo>
                  <a:pt x="7430700" y="34677"/>
                </a:lnTo>
                <a:lnTo>
                  <a:pt x="7391130" y="15890"/>
                </a:lnTo>
                <a:lnTo>
                  <a:pt x="7348157" y="4092"/>
                </a:lnTo>
                <a:lnTo>
                  <a:pt x="7302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36148" y="1362075"/>
            <a:ext cx="9639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95" dirty="0">
                <a:solidFill>
                  <a:srgbClr val="A09177"/>
                </a:solidFill>
                <a:latin typeface="Roboto-Light"/>
                <a:cs typeface="Roboto-Light"/>
              </a:rPr>
              <a:t>E</a:t>
            </a:r>
            <a:r>
              <a:rPr sz="1500" spc="110" dirty="0">
                <a:solidFill>
                  <a:srgbClr val="A09177"/>
                </a:solidFill>
                <a:latin typeface="Roboto-Light"/>
                <a:cs typeface="Roboto-Light"/>
              </a:rPr>
              <a:t>X</a:t>
            </a:r>
            <a:r>
              <a:rPr sz="1500" spc="60" dirty="0">
                <a:solidFill>
                  <a:srgbClr val="A09177"/>
                </a:solidFill>
                <a:latin typeface="Roboto-Light"/>
                <a:cs typeface="Roboto-Light"/>
              </a:rPr>
              <a:t>A</a:t>
            </a:r>
            <a:r>
              <a:rPr sz="1500" spc="40" dirty="0">
                <a:solidFill>
                  <a:srgbClr val="A09177"/>
                </a:solidFill>
                <a:latin typeface="Roboto-Light"/>
                <a:cs typeface="Roboto-Light"/>
              </a:rPr>
              <a:t>MP</a:t>
            </a:r>
            <a:r>
              <a:rPr sz="1500" spc="55" dirty="0">
                <a:solidFill>
                  <a:srgbClr val="A09177"/>
                </a:solidFill>
                <a:latin typeface="Roboto-Light"/>
                <a:cs typeface="Roboto-Light"/>
              </a:rPr>
              <a:t>L</a:t>
            </a:r>
            <a:r>
              <a:rPr sz="1500" spc="40" dirty="0">
                <a:solidFill>
                  <a:srgbClr val="A09177"/>
                </a:solidFill>
                <a:latin typeface="Roboto-Light"/>
                <a:cs typeface="Roboto-Light"/>
              </a:rPr>
              <a:t>E: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645900" y="2368550"/>
            <a:ext cx="3968750" cy="1682750"/>
          </a:xfrm>
          <a:custGeom>
            <a:avLst/>
            <a:gdLst/>
            <a:ahLst/>
            <a:cxnLst/>
            <a:rect l="l" t="t" r="r" b="b"/>
            <a:pathLst>
              <a:path w="3968750" h="1682750">
                <a:moveTo>
                  <a:pt x="3968750" y="0"/>
                </a:moveTo>
                <a:lnTo>
                  <a:pt x="0" y="0"/>
                </a:lnTo>
                <a:lnTo>
                  <a:pt x="0" y="1682750"/>
                </a:lnTo>
                <a:lnTo>
                  <a:pt x="3968750" y="1682750"/>
                </a:lnTo>
                <a:lnTo>
                  <a:pt x="39687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45900" y="5486400"/>
            <a:ext cx="3968750" cy="1308100"/>
          </a:xfrm>
          <a:custGeom>
            <a:avLst/>
            <a:gdLst/>
            <a:ahLst/>
            <a:cxnLst/>
            <a:rect l="l" t="t" r="r" b="b"/>
            <a:pathLst>
              <a:path w="3968750" h="1308100">
                <a:moveTo>
                  <a:pt x="3968750" y="0"/>
                </a:moveTo>
                <a:lnTo>
                  <a:pt x="0" y="0"/>
                </a:lnTo>
                <a:lnTo>
                  <a:pt x="0" y="1308100"/>
                </a:lnTo>
                <a:lnTo>
                  <a:pt x="3968750" y="1308100"/>
                </a:lnTo>
                <a:lnTo>
                  <a:pt x="39687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445500" y="1930400"/>
          <a:ext cx="7169150" cy="5718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150"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660"/>
                        </a:spcBef>
                        <a:tabLst>
                          <a:tab pos="3255010" algn="l"/>
                        </a:tabLst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Competency	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Behavioural</a:t>
                      </a:r>
                      <a:r>
                        <a:rPr sz="170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competencies</a:t>
                      </a:r>
                      <a:endParaRPr sz="1700">
                        <a:latin typeface="Roboto"/>
                        <a:cs typeface="Roboto"/>
                      </a:endParaRPr>
                    </a:p>
                  </a:txBody>
                  <a:tcPr marL="0" marR="0" marT="83820" marB="0">
                    <a:solidFill>
                      <a:srgbClr val="F47A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750">
                <a:tc rowSpan="4"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175"/>
                        </a:spcBef>
                      </a:pPr>
                      <a:r>
                        <a:rPr sz="4000" spc="-380" dirty="0">
                          <a:solidFill>
                            <a:srgbClr val="24428E"/>
                          </a:solidFill>
                          <a:latin typeface="Roboto-Medium"/>
                          <a:cs typeface="Roboto-Medium"/>
                        </a:rPr>
                        <a:t>1.1</a:t>
                      </a:r>
                      <a:endParaRPr sz="4000" dirty="0">
                        <a:latin typeface="Roboto-Medium"/>
                        <a:cs typeface="Roboto-Medium"/>
                      </a:endParaRPr>
                    </a:p>
                    <a:p>
                      <a:pPr marL="169545" marR="898525" indent="-5715">
                        <a:lnSpc>
                          <a:spcPct val="112799"/>
                        </a:lnSpc>
                        <a:spcBef>
                          <a:spcPts val="35"/>
                        </a:spcBef>
                      </a:pPr>
                      <a:r>
                        <a:rPr sz="1700" dirty="0">
                          <a:solidFill>
                            <a:srgbClr val="24428E"/>
                          </a:solidFill>
                          <a:latin typeface="Roboto-Medium"/>
                          <a:cs typeface="Roboto-Medium"/>
                        </a:rPr>
                        <a:t>Select </a:t>
                      </a:r>
                      <a:r>
                        <a:rPr sz="1700" spc="-5" dirty="0">
                          <a:solidFill>
                            <a:srgbClr val="24428E"/>
                          </a:solidFill>
                          <a:latin typeface="Roboto-Medium"/>
                          <a:cs typeface="Roboto-Medium"/>
                        </a:rPr>
                        <a:t>the </a:t>
                      </a:r>
                      <a:r>
                        <a:rPr sz="1700" spc="-10" dirty="0">
                          <a:solidFill>
                            <a:srgbClr val="24428E"/>
                          </a:solidFill>
                          <a:latin typeface="Roboto-Medium"/>
                          <a:cs typeface="Roboto-Medium"/>
                        </a:rPr>
                        <a:t>appropriate </a:t>
                      </a:r>
                      <a:r>
                        <a:rPr sz="1700" spc="-409" dirty="0">
                          <a:solidFill>
                            <a:srgbClr val="24428E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sz="1700" dirty="0">
                          <a:solidFill>
                            <a:srgbClr val="24428E"/>
                          </a:solidFill>
                          <a:latin typeface="Roboto-Medium"/>
                          <a:cs typeface="Roboto-Medium"/>
                        </a:rPr>
                        <a:t>product</a:t>
                      </a:r>
                      <a:endParaRPr sz="1700" dirty="0">
                        <a:latin typeface="Roboto-Medium"/>
                        <a:cs typeface="Roboto-Medium"/>
                      </a:endParaRPr>
                    </a:p>
                  </a:txBody>
                  <a:tcPr marL="0" marR="0" marT="4032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54610" indent="38100">
                        <a:lnSpc>
                          <a:spcPct val="112700"/>
                        </a:lnSpc>
                        <a:spcBef>
                          <a:spcPts val="705"/>
                        </a:spcBef>
                      </a:pPr>
                      <a:r>
                        <a:rPr sz="1700" spc="-15" dirty="0">
                          <a:latin typeface="Roboto-Light"/>
                          <a:cs typeface="Roboto-Light"/>
                        </a:rPr>
                        <a:t>Describe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the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broad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concepts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5" dirty="0">
                          <a:latin typeface="Roboto-Light"/>
                          <a:cs typeface="Roboto-Light"/>
                        </a:rPr>
                        <a:t>of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National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Medication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30" dirty="0">
                          <a:latin typeface="Roboto-Light"/>
                          <a:cs typeface="Roboto-Light"/>
                        </a:rPr>
                        <a:t>Policy,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Essentials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Medicine 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Lists,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Essential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Equipment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Lists,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Standard 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40" dirty="0">
                          <a:latin typeface="Roboto-Light"/>
                          <a:cs typeface="Roboto-Light"/>
                        </a:rPr>
                        <a:t>Treatment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Guides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and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“Dangerous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Drug” 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5" dirty="0">
                          <a:latin typeface="Roboto-Light"/>
                          <a:cs typeface="Roboto-Light"/>
                        </a:rPr>
                        <a:t>(DDA)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or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narcotics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5" dirty="0">
                          <a:latin typeface="Roboto-Light"/>
                          <a:cs typeface="Roboto-Light"/>
                        </a:rPr>
                        <a:t>Policy</a:t>
                      </a:r>
                      <a:endParaRPr sz="1700" dirty="0">
                        <a:latin typeface="Roboto-Light"/>
                        <a:cs typeface="Roboto-Light"/>
                      </a:endParaRPr>
                    </a:p>
                  </a:txBody>
                  <a:tcPr marL="0" marR="0" marT="89535" marB="0">
                    <a:solidFill>
                      <a:srgbClr val="EF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32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344805" indent="-2540">
                        <a:lnSpc>
                          <a:spcPct val="112799"/>
                        </a:lnSpc>
                        <a:spcBef>
                          <a:spcPts val="875"/>
                        </a:spcBef>
                      </a:pPr>
                      <a:r>
                        <a:rPr sz="1700" spc="-15" dirty="0">
                          <a:latin typeface="Roboto-Light"/>
                          <a:cs typeface="Roboto-Light"/>
                        </a:rPr>
                        <a:t>Use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the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processes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required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30" dirty="0">
                          <a:latin typeface="Roboto-Light"/>
                          <a:cs typeface="Roboto-Light"/>
                        </a:rPr>
                        <a:t>to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add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and </a:t>
                      </a:r>
                      <a:r>
                        <a:rPr sz="1700" spc="-40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subtract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5" dirty="0">
                          <a:latin typeface="Roboto-Light"/>
                          <a:cs typeface="Roboto-Light"/>
                        </a:rPr>
                        <a:t>items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from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the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Essential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Medicines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List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and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the</a:t>
                      </a:r>
                      <a:r>
                        <a:rPr sz="170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Essential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Equipment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List</a:t>
                      </a:r>
                      <a:endParaRPr sz="1700">
                        <a:latin typeface="Roboto-Light"/>
                        <a:cs typeface="Roboto-Light"/>
                      </a:endParaRPr>
                    </a:p>
                  </a:txBody>
                  <a:tcPr marL="0" marR="0" marT="11112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8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32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657225" indent="-635">
                        <a:lnSpc>
                          <a:spcPct val="112799"/>
                        </a:lnSpc>
                        <a:spcBef>
                          <a:spcPts val="375"/>
                        </a:spcBef>
                      </a:pPr>
                      <a:r>
                        <a:rPr sz="1700" spc="-25" dirty="0">
                          <a:latin typeface="Roboto-Light"/>
                          <a:cs typeface="Roboto-Light"/>
                        </a:rPr>
                        <a:t>Follow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the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process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required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30" dirty="0">
                          <a:latin typeface="Roboto-Light"/>
                          <a:cs typeface="Roboto-Light"/>
                        </a:rPr>
                        <a:t>to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5" dirty="0">
                          <a:latin typeface="Roboto-Light"/>
                          <a:cs typeface="Roboto-Light"/>
                        </a:rPr>
                        <a:t>alter </a:t>
                      </a:r>
                      <a:r>
                        <a:rPr sz="1700" spc="-40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standard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5" dirty="0">
                          <a:latin typeface="Roboto-Light"/>
                          <a:cs typeface="Roboto-Light"/>
                        </a:rPr>
                        <a:t>treatment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guidelines,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dangerous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drug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policy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and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5" dirty="0">
                          <a:latin typeface="Roboto-Light"/>
                          <a:cs typeface="Roboto-Light"/>
                        </a:rPr>
                        <a:t>national </a:t>
                      </a:r>
                      <a:r>
                        <a:rPr sz="1700" spc="-40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medication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policy</a:t>
                      </a:r>
                      <a:endParaRPr sz="1700">
                        <a:latin typeface="Roboto-Light"/>
                        <a:cs typeface="Roboto-Light"/>
                      </a:endParaRPr>
                    </a:p>
                  </a:txBody>
                  <a:tcPr marL="0" marR="0" marT="47625" marB="0">
                    <a:solidFill>
                      <a:srgbClr val="EF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32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66040" indent="4445">
                        <a:lnSpc>
                          <a:spcPct val="112700"/>
                        </a:lnSpc>
                        <a:spcBef>
                          <a:spcPts val="890"/>
                        </a:spcBef>
                      </a:pPr>
                      <a:r>
                        <a:rPr sz="1700" spc="-15" dirty="0">
                          <a:latin typeface="Roboto-Light"/>
                          <a:cs typeface="Roboto-Light"/>
                        </a:rPr>
                        <a:t>Confirm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the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dirty="0">
                          <a:latin typeface="Roboto-Light"/>
                          <a:cs typeface="Roboto-Light"/>
                        </a:rPr>
                        <a:t>type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5" dirty="0">
                          <a:latin typeface="Roboto-Light"/>
                          <a:cs typeface="Roboto-Light"/>
                        </a:rPr>
                        <a:t>of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supplies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5" dirty="0">
                          <a:latin typeface="Roboto-Light"/>
                          <a:cs typeface="Roboto-Light"/>
                        </a:rPr>
                        <a:t>and</a:t>
                      </a:r>
                      <a:r>
                        <a:rPr sz="170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services </a:t>
                      </a:r>
                      <a:r>
                        <a:rPr sz="1700" spc="-40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that</a:t>
                      </a:r>
                      <a:r>
                        <a:rPr sz="1700" spc="-10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are</a:t>
                      </a:r>
                      <a:r>
                        <a:rPr sz="1700" spc="-5" dirty="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sz="1700" spc="-20" dirty="0">
                          <a:latin typeface="Roboto-Light"/>
                          <a:cs typeface="Roboto-Light"/>
                        </a:rPr>
                        <a:t>required</a:t>
                      </a:r>
                      <a:endParaRPr sz="1700" dirty="0">
                        <a:latin typeface="Roboto-Light"/>
                        <a:cs typeface="Roboto-Light"/>
                      </a:endParaRPr>
                    </a:p>
                  </a:txBody>
                  <a:tcPr marL="0" marR="0" marT="11303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4" name="object 84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50" dirty="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pic>
        <p:nvPicPr>
          <p:cNvPr id="87" name="Picture 86" descr="Logo, company name&#10;&#10;Description automatically generated">
            <a:extLst>
              <a:ext uri="{FF2B5EF4-FFF2-40B4-BE49-F238E27FC236}">
                <a16:creationId xmlns:a16="http://schemas.microsoft.com/office/drawing/2014/main" id="{153E5E20-053E-1F41-B67B-FB8DA3BC3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2" y="8159333"/>
            <a:ext cx="1428750" cy="781768"/>
          </a:xfrm>
          <a:prstGeom prst="rect">
            <a:avLst/>
          </a:prstGeom>
        </p:spPr>
      </p:pic>
      <p:sp>
        <p:nvSpPr>
          <p:cNvPr id="88" name="object 4">
            <a:extLst>
              <a:ext uri="{FF2B5EF4-FFF2-40B4-BE49-F238E27FC236}">
                <a16:creationId xmlns:a16="http://schemas.microsoft.com/office/drawing/2014/main" id="{5D96C116-702F-D347-9D90-C88E54A19D8F}"/>
              </a:ext>
            </a:extLst>
          </p:cNvPr>
          <p:cNvSpPr/>
          <p:nvPr/>
        </p:nvSpPr>
        <p:spPr>
          <a:xfrm>
            <a:off x="444500" y="1701800"/>
            <a:ext cx="7556500" cy="6464300"/>
          </a:xfrm>
          <a:custGeom>
            <a:avLst/>
            <a:gdLst/>
            <a:ahLst/>
            <a:cxnLst/>
            <a:rect l="l" t="t" r="r" b="b"/>
            <a:pathLst>
              <a:path w="7556500" h="6464300">
                <a:moveTo>
                  <a:pt x="730250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210300"/>
                </a:lnTo>
                <a:lnTo>
                  <a:pt x="4092" y="6255957"/>
                </a:lnTo>
                <a:lnTo>
                  <a:pt x="15890" y="6298930"/>
                </a:lnTo>
                <a:lnTo>
                  <a:pt x="34677" y="6338500"/>
                </a:lnTo>
                <a:lnTo>
                  <a:pt x="59736" y="6373950"/>
                </a:lnTo>
                <a:lnTo>
                  <a:pt x="90349" y="6404563"/>
                </a:lnTo>
                <a:lnTo>
                  <a:pt x="125799" y="6429622"/>
                </a:lnTo>
                <a:lnTo>
                  <a:pt x="165369" y="6448409"/>
                </a:lnTo>
                <a:lnTo>
                  <a:pt x="208342" y="6460207"/>
                </a:lnTo>
                <a:lnTo>
                  <a:pt x="254000" y="6464300"/>
                </a:lnTo>
                <a:lnTo>
                  <a:pt x="7302500" y="6464300"/>
                </a:lnTo>
                <a:lnTo>
                  <a:pt x="7348157" y="6460207"/>
                </a:lnTo>
                <a:lnTo>
                  <a:pt x="7391130" y="6448409"/>
                </a:lnTo>
                <a:lnTo>
                  <a:pt x="7430700" y="6429622"/>
                </a:lnTo>
                <a:lnTo>
                  <a:pt x="7466150" y="6404563"/>
                </a:lnTo>
                <a:lnTo>
                  <a:pt x="7496763" y="6373950"/>
                </a:lnTo>
                <a:lnTo>
                  <a:pt x="7521822" y="6338500"/>
                </a:lnTo>
                <a:lnTo>
                  <a:pt x="7540609" y="6298930"/>
                </a:lnTo>
                <a:lnTo>
                  <a:pt x="7552407" y="6255957"/>
                </a:lnTo>
                <a:lnTo>
                  <a:pt x="7556500" y="6210300"/>
                </a:lnTo>
                <a:lnTo>
                  <a:pt x="7556500" y="254000"/>
                </a:lnTo>
                <a:lnTo>
                  <a:pt x="7552407" y="208342"/>
                </a:lnTo>
                <a:lnTo>
                  <a:pt x="7540609" y="165369"/>
                </a:lnTo>
                <a:lnTo>
                  <a:pt x="7521822" y="125799"/>
                </a:lnTo>
                <a:lnTo>
                  <a:pt x="7496763" y="90349"/>
                </a:lnTo>
                <a:lnTo>
                  <a:pt x="7466150" y="59736"/>
                </a:lnTo>
                <a:lnTo>
                  <a:pt x="7430700" y="34677"/>
                </a:lnTo>
                <a:lnTo>
                  <a:pt x="7391130" y="15890"/>
                </a:lnTo>
                <a:lnTo>
                  <a:pt x="7348157" y="4092"/>
                </a:lnTo>
                <a:lnTo>
                  <a:pt x="7302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6">
            <a:extLst>
              <a:ext uri="{FF2B5EF4-FFF2-40B4-BE49-F238E27FC236}">
                <a16:creationId xmlns:a16="http://schemas.microsoft.com/office/drawing/2014/main" id="{523CDDB1-4324-4A4D-8BA1-80AD50EFF60C}"/>
              </a:ext>
            </a:extLst>
          </p:cNvPr>
          <p:cNvSpPr txBox="1"/>
          <p:nvPr/>
        </p:nvSpPr>
        <p:spPr>
          <a:xfrm>
            <a:off x="596900" y="1816100"/>
            <a:ext cx="5291455" cy="5924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20"/>
              </a:spcBef>
            </a:pPr>
            <a:r>
              <a:rPr sz="2000" b="1" spc="-10" dirty="0">
                <a:solidFill>
                  <a:srgbClr val="F47A3B"/>
                </a:solidFill>
                <a:latin typeface="Roboto"/>
                <a:cs typeface="Roboto"/>
              </a:rPr>
              <a:t>People </a:t>
            </a:r>
            <a:r>
              <a:rPr sz="2000" b="1" spc="-5" dirty="0">
                <a:solidFill>
                  <a:srgbClr val="F47A3B"/>
                </a:solidFill>
                <a:latin typeface="Roboto"/>
                <a:cs typeface="Roboto"/>
              </a:rPr>
              <a:t>that </a:t>
            </a:r>
            <a:r>
              <a:rPr sz="2000" b="1" spc="-10" dirty="0">
                <a:solidFill>
                  <a:srgbClr val="F47A3B"/>
                </a:solidFill>
                <a:latin typeface="Roboto"/>
                <a:cs typeface="Roboto"/>
              </a:rPr>
              <a:t>deliver </a:t>
            </a:r>
            <a:r>
              <a:rPr sz="2000" b="1" spc="-5" dirty="0">
                <a:solidFill>
                  <a:srgbClr val="F47A3B"/>
                </a:solidFill>
                <a:latin typeface="Roboto"/>
                <a:cs typeface="Roboto"/>
              </a:rPr>
              <a:t>competency </a:t>
            </a:r>
            <a:r>
              <a:rPr sz="2000" b="1" spc="-15" dirty="0">
                <a:solidFill>
                  <a:srgbClr val="F47A3B"/>
                </a:solidFill>
                <a:latin typeface="Roboto"/>
                <a:cs typeface="Roboto"/>
              </a:rPr>
              <a:t>framework for </a:t>
            </a:r>
            <a:r>
              <a:rPr sz="2000" b="1" spc="-484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000" b="1" spc="-5" dirty="0">
                <a:solidFill>
                  <a:srgbClr val="F47A3B"/>
                </a:solidFill>
                <a:latin typeface="Roboto"/>
                <a:cs typeface="Roboto"/>
              </a:rPr>
              <a:t>health supply</a:t>
            </a:r>
            <a:r>
              <a:rPr sz="2000" b="1" spc="-10" dirty="0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sz="2000" b="1" spc="-5" dirty="0">
                <a:solidFill>
                  <a:srgbClr val="F47A3B"/>
                </a:solidFill>
                <a:latin typeface="Roboto"/>
                <a:cs typeface="Roboto"/>
              </a:rPr>
              <a:t>chain management</a:t>
            </a:r>
            <a:endParaRPr sz="1700" dirty="0">
              <a:latin typeface="Roboto-Light"/>
              <a:cs typeface="Roboto-Light"/>
            </a:endParaRPr>
          </a:p>
        </p:txBody>
      </p:sp>
      <p:pic>
        <p:nvPicPr>
          <p:cNvPr id="90" name="Picture 89" descr="Text, timeline&#10;&#10;Description automatically generated with medium confidence">
            <a:extLst>
              <a:ext uri="{FF2B5EF4-FFF2-40B4-BE49-F238E27FC236}">
                <a16:creationId xmlns:a16="http://schemas.microsoft.com/office/drawing/2014/main" id="{E2A215A5-C415-0041-8A80-B0EC1FD83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2559232"/>
            <a:ext cx="6648450" cy="52171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8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3267</TotalTime>
  <Words>2711</Words>
  <Application>Microsoft Office PowerPoint</Application>
  <PresentationFormat>Custom</PresentationFormat>
  <Paragraphs>505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Adobe Kaiti Std</vt:lpstr>
      <vt:lpstr>Calibri</vt:lpstr>
      <vt:lpstr>Myriad Pro</vt:lpstr>
      <vt:lpstr>Roboto</vt:lpstr>
      <vt:lpstr>Roboto-Light</vt:lpstr>
      <vt:lpstr>Roboto-Medium</vt:lpstr>
      <vt:lpstr>Times New Roman</vt:lpstr>
      <vt:lpstr>Office Theme</vt:lpstr>
      <vt:lpstr>PowerPoint Presentation</vt:lpstr>
      <vt:lpstr> SCM Professionalisation Framework</vt:lpstr>
      <vt:lpstr>Why do we focus on HR for SCM?</vt:lpstr>
      <vt:lpstr>Increasing pressure on health supply chains</vt:lpstr>
      <vt:lpstr>Meeting the needs of the future supply chain workforce</vt:lpstr>
      <vt:lpstr>Lack of professional status and performance</vt:lpstr>
      <vt:lpstr>Understanding labour markets</vt:lpstr>
      <vt:lpstr>The supply</vt:lpstr>
      <vt:lpstr>SCM competencies</vt:lpstr>
      <vt:lpstr>The demand Availability of qualified staff: geographical split</vt:lpstr>
      <vt:lpstr>Benefits of professionalisation?</vt:lpstr>
      <vt:lpstr>SCM Professionalisation Framework can be used by:</vt:lpstr>
      <vt:lpstr>How to catalyse &amp; stimulate the SCM labour market?</vt:lpstr>
      <vt:lpstr>Mapping of education for health supply chains</vt:lpstr>
      <vt:lpstr>Mapping of education for health supply chains</vt:lpstr>
      <vt:lpstr>Mapping of education for health supply chains</vt:lpstr>
      <vt:lpstr>Implementation approach for health supply chains</vt:lpstr>
      <vt:lpstr>Implementation approach for health supply chains</vt:lpstr>
      <vt:lpstr>Implementation approach for health supply chains</vt:lpstr>
      <vt:lpstr>Implementation approach for health supply chains</vt:lpstr>
      <vt:lpstr>Supply chain process selection</vt:lpstr>
      <vt:lpstr>Role alignment</vt:lpstr>
      <vt:lpstr>HR Requirements analysis</vt:lpstr>
      <vt:lpstr>S3.4 Role based competency assessment</vt:lpstr>
      <vt:lpstr>Supply chain human resources performance alignment</vt:lpstr>
      <vt:lpstr>Implementation approach for health supply chains</vt:lpstr>
      <vt:lpstr>Develop professionalisation plan</vt:lpstr>
      <vt:lpstr>Create personal development plans</vt:lpstr>
      <vt:lpstr>S4.3 Develop Capacity Development Plan</vt:lpstr>
      <vt:lpstr>Organisational improvement summary</vt:lpstr>
      <vt:lpstr>Implementation approach for health supply chains</vt:lpstr>
      <vt:lpstr>S5.1 Organisational improvement summary</vt:lpstr>
      <vt:lpstr>S5.2 Onboard for business as usual</vt:lpstr>
      <vt:lpstr>Scope definition</vt:lpstr>
      <vt:lpstr>Role alignment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Jonathan Moody</cp:lastModifiedBy>
  <cp:revision>9</cp:revision>
  <dcterms:created xsi:type="dcterms:W3CDTF">2021-04-27T09:56:52Z</dcterms:created>
  <dcterms:modified xsi:type="dcterms:W3CDTF">2021-09-27T11:01:05Z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2021-04-27T00:00:00Z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2021-04-27T00:00:00Z</vt:filetime>
  </property>
</Properties>
</file>