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6.xml" ContentType="application/vnd.openxmlformats-officedocument.customXml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ustomXml" Target="../customXml/item1.xml"/><Relationship Id="rId47" Type="http://schemas.openxmlformats.org/officeDocument/2006/relationships/customXml" Target="../customXml/item6.xml"/><Relationship Id="rId7" Type="http://schemas.openxmlformats.org/officeDocument/2006/relationships/slide" Target="slides/slide2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ustomXml" Target="../customXml/item4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ustomXml" Target="../customXml/item2.xml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ustomXml" Target="../customXml/item5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50" y="6350"/>
            <a:ext cx="16243300" cy="1946910"/>
          </a:xfrm>
          <a:custGeom>
            <a:avLst/>
            <a:gdLst/>
            <a:ahLst/>
            <a:cxnLst/>
            <a:rect l="l" t="t" r="r" b="b"/>
            <a:pathLst>
              <a:path w="16243300" h="1946910">
                <a:moveTo>
                  <a:pt x="16243300" y="0"/>
                </a:moveTo>
                <a:lnTo>
                  <a:pt x="0" y="0"/>
                </a:lnTo>
                <a:lnTo>
                  <a:pt x="0" y="1946808"/>
                </a:lnTo>
                <a:lnTo>
                  <a:pt x="16243300" y="1946808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350" y="1998281"/>
            <a:ext cx="16243300" cy="1405890"/>
          </a:xfrm>
          <a:custGeom>
            <a:avLst/>
            <a:gdLst/>
            <a:ahLst/>
            <a:cxnLst/>
            <a:rect l="l" t="t" r="r" b="b"/>
            <a:pathLst>
              <a:path w="16243300" h="1405889">
                <a:moveTo>
                  <a:pt x="16243300" y="0"/>
                </a:moveTo>
                <a:lnTo>
                  <a:pt x="0" y="0"/>
                </a:lnTo>
                <a:lnTo>
                  <a:pt x="0" y="1405318"/>
                </a:lnTo>
                <a:lnTo>
                  <a:pt x="16243300" y="1405318"/>
                </a:lnTo>
                <a:lnTo>
                  <a:pt x="16243300" y="0"/>
                </a:lnTo>
                <a:close/>
              </a:path>
            </a:pathLst>
          </a:custGeom>
          <a:solidFill>
            <a:srgbClr val="F47A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1800" y="608587"/>
            <a:ext cx="1539240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4428E"/>
                </a:solidFill>
                <a:latin typeface="Roboto-Medium"/>
                <a:cs typeface="Roboto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428E"/>
                </a:solidFill>
                <a:latin typeface="Roboto"/>
                <a:cs typeface="Robo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4428E"/>
                </a:solidFill>
                <a:latin typeface="Roboto-Medium"/>
                <a:cs typeface="Roboto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067800"/>
            <a:ext cx="16256000" cy="76200"/>
          </a:xfrm>
          <a:custGeom>
            <a:avLst/>
            <a:gdLst/>
            <a:ahLst/>
            <a:cxnLst/>
            <a:rect l="l" t="t" r="r" b="b"/>
            <a:pathLst>
              <a:path w="16256000" h="76200">
                <a:moveTo>
                  <a:pt x="16256000" y="0"/>
                </a:moveTo>
                <a:lnTo>
                  <a:pt x="0" y="0"/>
                </a:lnTo>
                <a:lnTo>
                  <a:pt x="0" y="76200"/>
                </a:lnTo>
                <a:lnTo>
                  <a:pt x="16256000" y="762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F47A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8966200"/>
            <a:ext cx="16256000" cy="76200"/>
          </a:xfrm>
          <a:custGeom>
            <a:avLst/>
            <a:gdLst/>
            <a:ahLst/>
            <a:cxnLst/>
            <a:rect l="l" t="t" r="r" b="b"/>
            <a:pathLst>
              <a:path w="16256000" h="76200">
                <a:moveTo>
                  <a:pt x="16256000" y="0"/>
                </a:moveTo>
                <a:lnTo>
                  <a:pt x="0" y="0"/>
                </a:lnTo>
                <a:lnTo>
                  <a:pt x="0" y="76200"/>
                </a:lnTo>
                <a:lnTo>
                  <a:pt x="16256000" y="762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8EBFE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501" y="8241828"/>
            <a:ext cx="1320798" cy="58467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809" y="8430052"/>
            <a:ext cx="773607" cy="8403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428E"/>
                </a:solidFill>
                <a:latin typeface="Roboto"/>
                <a:cs typeface="Robo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4428E"/>
                </a:solidFill>
                <a:latin typeface="Roboto-Medium"/>
                <a:cs typeface="Roboto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067800"/>
            <a:ext cx="16256000" cy="76200"/>
          </a:xfrm>
          <a:custGeom>
            <a:avLst/>
            <a:gdLst/>
            <a:ahLst/>
            <a:cxnLst/>
            <a:rect l="l" t="t" r="r" b="b"/>
            <a:pathLst>
              <a:path w="16256000" h="76200">
                <a:moveTo>
                  <a:pt x="16256000" y="0"/>
                </a:moveTo>
                <a:lnTo>
                  <a:pt x="0" y="0"/>
                </a:lnTo>
                <a:lnTo>
                  <a:pt x="0" y="76200"/>
                </a:lnTo>
                <a:lnTo>
                  <a:pt x="16256000" y="762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F47A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8966200"/>
            <a:ext cx="16256000" cy="76200"/>
          </a:xfrm>
          <a:custGeom>
            <a:avLst/>
            <a:gdLst/>
            <a:ahLst/>
            <a:cxnLst/>
            <a:rect l="l" t="t" r="r" b="b"/>
            <a:pathLst>
              <a:path w="16256000" h="76200">
                <a:moveTo>
                  <a:pt x="16256000" y="0"/>
                </a:moveTo>
                <a:lnTo>
                  <a:pt x="0" y="0"/>
                </a:lnTo>
                <a:lnTo>
                  <a:pt x="0" y="76200"/>
                </a:lnTo>
                <a:lnTo>
                  <a:pt x="16256000" y="762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8EBFE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501" y="8241828"/>
            <a:ext cx="1320798" cy="58467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809" y="8430052"/>
            <a:ext cx="773607" cy="8403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428E"/>
                </a:solidFill>
                <a:latin typeface="Roboto"/>
                <a:cs typeface="Robo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4428E"/>
                </a:solidFill>
                <a:latin typeface="Roboto-Medium"/>
                <a:cs typeface="Roboto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4428E"/>
                </a:solidFill>
                <a:latin typeface="Roboto-Medium"/>
                <a:cs typeface="Roboto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067800"/>
            <a:ext cx="16256000" cy="76200"/>
          </a:xfrm>
          <a:custGeom>
            <a:avLst/>
            <a:gdLst/>
            <a:ahLst/>
            <a:cxnLst/>
            <a:rect l="l" t="t" r="r" b="b"/>
            <a:pathLst>
              <a:path w="16256000" h="76200">
                <a:moveTo>
                  <a:pt x="16256000" y="0"/>
                </a:moveTo>
                <a:lnTo>
                  <a:pt x="0" y="0"/>
                </a:lnTo>
                <a:lnTo>
                  <a:pt x="0" y="76200"/>
                </a:lnTo>
                <a:lnTo>
                  <a:pt x="16256000" y="762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F47A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8966200"/>
            <a:ext cx="16256000" cy="76200"/>
          </a:xfrm>
          <a:custGeom>
            <a:avLst/>
            <a:gdLst/>
            <a:ahLst/>
            <a:cxnLst/>
            <a:rect l="l" t="t" r="r" b="b"/>
            <a:pathLst>
              <a:path w="16256000" h="76200">
                <a:moveTo>
                  <a:pt x="16256000" y="0"/>
                </a:moveTo>
                <a:lnTo>
                  <a:pt x="0" y="0"/>
                </a:lnTo>
                <a:lnTo>
                  <a:pt x="0" y="76200"/>
                </a:lnTo>
                <a:lnTo>
                  <a:pt x="16256000" y="762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8EBFE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4501" y="8241828"/>
            <a:ext cx="1320798" cy="58467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4809" y="8430052"/>
            <a:ext cx="773607" cy="840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87012" y="4351184"/>
            <a:ext cx="2881975" cy="513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4428E"/>
                </a:solidFill>
                <a:latin typeface="Roboto"/>
                <a:cs typeface="Robo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45500" y="1905000"/>
            <a:ext cx="7169150" cy="612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597908" y="8558113"/>
            <a:ext cx="266700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4428E"/>
                </a:solidFill>
                <a:latin typeface="Roboto-Medium"/>
                <a:cs typeface="Roboto-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g"/><Relationship Id="rId3" Type="http://schemas.openxmlformats.org/officeDocument/2006/relationships/image" Target="../media/image81.jp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hyperlink" Target="http://www.peoplethatdeliver.org/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hyperlink" Target="http://www.peoplethatdeliver.org/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2.png"/><Relationship Id="rId3" Type="http://schemas.openxmlformats.org/officeDocument/2006/relationships/hyperlink" Target="http://www.peoplethatdeliver.org/" TargetMode="Externa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Relationship Id="rId11" Type="http://schemas.openxmlformats.org/officeDocument/2006/relationships/image" Target="../media/image102.png"/><Relationship Id="rId12" Type="http://schemas.openxmlformats.org/officeDocument/2006/relationships/image" Target="../media/image103.png"/><Relationship Id="rId13" Type="http://schemas.openxmlformats.org/officeDocument/2006/relationships/image" Target="../media/image104.png"/><Relationship Id="rId14" Type="http://schemas.openxmlformats.org/officeDocument/2006/relationships/image" Target="../media/image105.png"/><Relationship Id="rId15" Type="http://schemas.openxmlformats.org/officeDocument/2006/relationships/image" Target="../media/image106.png"/><Relationship Id="rId16" Type="http://schemas.openxmlformats.org/officeDocument/2006/relationships/image" Target="../media/image107.png"/><Relationship Id="rId17" Type="http://schemas.openxmlformats.org/officeDocument/2006/relationships/image" Target="../media/image108.png"/><Relationship Id="rId18" Type="http://schemas.openxmlformats.org/officeDocument/2006/relationships/image" Target="../media/image109.png"/><Relationship Id="rId19" Type="http://schemas.openxmlformats.org/officeDocument/2006/relationships/image" Target="../media/image110.png"/><Relationship Id="rId20" Type="http://schemas.openxmlformats.org/officeDocument/2006/relationships/image" Target="../media/image111.png"/><Relationship Id="rId21" Type="http://schemas.openxmlformats.org/officeDocument/2006/relationships/image" Target="../media/image112.png"/><Relationship Id="rId22" Type="http://schemas.openxmlformats.org/officeDocument/2006/relationships/image" Target="../media/image113.png"/><Relationship Id="rId23" Type="http://schemas.openxmlformats.org/officeDocument/2006/relationships/image" Target="../media/image114.png"/><Relationship Id="rId24" Type="http://schemas.openxmlformats.org/officeDocument/2006/relationships/image" Target="../media/image115.png"/><Relationship Id="rId25" Type="http://schemas.openxmlformats.org/officeDocument/2006/relationships/image" Target="../media/image116.png"/><Relationship Id="rId26" Type="http://schemas.openxmlformats.org/officeDocument/2006/relationships/image" Target="../media/image117.png"/><Relationship Id="rId27" Type="http://schemas.openxmlformats.org/officeDocument/2006/relationships/image" Target="../media/image118.png"/><Relationship Id="rId28" Type="http://schemas.openxmlformats.org/officeDocument/2006/relationships/image" Target="../media/image119.png"/><Relationship Id="rId29" Type="http://schemas.openxmlformats.org/officeDocument/2006/relationships/image" Target="../media/image120.png"/><Relationship Id="rId30" Type="http://schemas.openxmlformats.org/officeDocument/2006/relationships/image" Target="../media/image121.png"/><Relationship Id="rId31" Type="http://schemas.openxmlformats.org/officeDocument/2006/relationships/image" Target="../media/image122.png"/><Relationship Id="rId32" Type="http://schemas.openxmlformats.org/officeDocument/2006/relationships/image" Target="../media/image123.png"/><Relationship Id="rId33" Type="http://schemas.openxmlformats.org/officeDocument/2006/relationships/image" Target="../media/image124.png"/><Relationship Id="rId34" Type="http://schemas.openxmlformats.org/officeDocument/2006/relationships/image" Target="../media/image125.png"/><Relationship Id="rId35" Type="http://schemas.openxmlformats.org/officeDocument/2006/relationships/image" Target="../media/image126.png"/><Relationship Id="rId36" Type="http://schemas.openxmlformats.org/officeDocument/2006/relationships/image" Target="../media/image127.png"/><Relationship Id="rId37" Type="http://schemas.openxmlformats.org/officeDocument/2006/relationships/image" Target="../media/image128.png"/><Relationship Id="rId38" Type="http://schemas.openxmlformats.org/officeDocument/2006/relationships/image" Target="../media/image129.png"/><Relationship Id="rId39" Type="http://schemas.openxmlformats.org/officeDocument/2006/relationships/image" Target="../media/image130.png"/><Relationship Id="rId40" Type="http://schemas.openxmlformats.org/officeDocument/2006/relationships/image" Target="../media/image131.png"/><Relationship Id="rId41" Type="http://schemas.openxmlformats.org/officeDocument/2006/relationships/image" Target="../media/image132.png"/><Relationship Id="rId42" Type="http://schemas.openxmlformats.org/officeDocument/2006/relationships/image" Target="../media/image133.png"/><Relationship Id="rId43" Type="http://schemas.openxmlformats.org/officeDocument/2006/relationships/image" Target="../media/image134.png"/><Relationship Id="rId44" Type="http://schemas.openxmlformats.org/officeDocument/2006/relationships/image" Target="../media/image135.png"/><Relationship Id="rId45" Type="http://schemas.openxmlformats.org/officeDocument/2006/relationships/image" Target="../media/image136.png"/><Relationship Id="rId46" Type="http://schemas.openxmlformats.org/officeDocument/2006/relationships/image" Target="../media/image137.png"/><Relationship Id="rId47" Type="http://schemas.openxmlformats.org/officeDocument/2006/relationships/image" Target="../media/image138.png"/><Relationship Id="rId48" Type="http://schemas.openxmlformats.org/officeDocument/2006/relationships/image" Target="../media/image139.png"/><Relationship Id="rId49" Type="http://schemas.openxmlformats.org/officeDocument/2006/relationships/image" Target="../media/image140.png"/><Relationship Id="rId50" Type="http://schemas.openxmlformats.org/officeDocument/2006/relationships/image" Target="../media/image141.png"/><Relationship Id="rId51" Type="http://schemas.openxmlformats.org/officeDocument/2006/relationships/image" Target="../media/image142.png"/><Relationship Id="rId52" Type="http://schemas.openxmlformats.org/officeDocument/2006/relationships/image" Target="../media/image143.png"/><Relationship Id="rId53" Type="http://schemas.openxmlformats.org/officeDocument/2006/relationships/image" Target="../media/image144.png"/><Relationship Id="rId54" Type="http://schemas.openxmlformats.org/officeDocument/2006/relationships/image" Target="../media/image145.png"/><Relationship Id="rId55" Type="http://schemas.openxmlformats.org/officeDocument/2006/relationships/image" Target="../media/image146.png"/><Relationship Id="rId56" Type="http://schemas.openxmlformats.org/officeDocument/2006/relationships/image" Target="../media/image147.png"/><Relationship Id="rId57" Type="http://schemas.openxmlformats.org/officeDocument/2006/relationships/image" Target="../media/image148.png"/><Relationship Id="rId58" Type="http://schemas.openxmlformats.org/officeDocument/2006/relationships/image" Target="../media/image149.png"/><Relationship Id="rId59" Type="http://schemas.openxmlformats.org/officeDocument/2006/relationships/image" Target="../media/image150.png"/><Relationship Id="rId60" Type="http://schemas.openxmlformats.org/officeDocument/2006/relationships/image" Target="../media/image151.png"/><Relationship Id="rId61" Type="http://schemas.openxmlformats.org/officeDocument/2006/relationships/image" Target="../media/image152.png"/><Relationship Id="rId62" Type="http://schemas.openxmlformats.org/officeDocument/2006/relationships/image" Target="../media/image153.png"/><Relationship Id="rId63" Type="http://schemas.openxmlformats.org/officeDocument/2006/relationships/image" Target="../media/image154.png"/><Relationship Id="rId64" Type="http://schemas.openxmlformats.org/officeDocument/2006/relationships/image" Target="../media/image155.png"/><Relationship Id="rId65" Type="http://schemas.openxmlformats.org/officeDocument/2006/relationships/image" Target="../media/image156.png"/><Relationship Id="rId66" Type="http://schemas.openxmlformats.org/officeDocument/2006/relationships/image" Target="../media/image157.png"/><Relationship Id="rId67" Type="http://schemas.openxmlformats.org/officeDocument/2006/relationships/image" Target="../media/image158.png"/><Relationship Id="rId68" Type="http://schemas.openxmlformats.org/officeDocument/2006/relationships/image" Target="../media/image159.png"/><Relationship Id="rId69" Type="http://schemas.openxmlformats.org/officeDocument/2006/relationships/image" Target="../media/image160.png"/><Relationship Id="rId70" Type="http://schemas.openxmlformats.org/officeDocument/2006/relationships/image" Target="../media/image161.png"/><Relationship Id="rId71" Type="http://schemas.openxmlformats.org/officeDocument/2006/relationships/image" Target="../media/image162.png"/><Relationship Id="rId72" Type="http://schemas.openxmlformats.org/officeDocument/2006/relationships/image" Target="../media/image163.png"/><Relationship Id="rId73" Type="http://schemas.openxmlformats.org/officeDocument/2006/relationships/image" Target="../media/image164.png"/><Relationship Id="rId74" Type="http://schemas.openxmlformats.org/officeDocument/2006/relationships/image" Target="../media/image165.png"/><Relationship Id="rId75" Type="http://schemas.openxmlformats.org/officeDocument/2006/relationships/image" Target="../media/image166.png"/><Relationship Id="rId76" Type="http://schemas.openxmlformats.org/officeDocument/2006/relationships/image" Target="../media/image167.png"/><Relationship Id="rId77" Type="http://schemas.openxmlformats.org/officeDocument/2006/relationships/image" Target="../media/image168.png"/><Relationship Id="rId78" Type="http://schemas.openxmlformats.org/officeDocument/2006/relationships/image" Target="../media/image169.png"/><Relationship Id="rId79" Type="http://schemas.openxmlformats.org/officeDocument/2006/relationships/image" Target="../media/image170.png"/><Relationship Id="rId80" Type="http://schemas.openxmlformats.org/officeDocument/2006/relationships/image" Target="../media/image171.png"/><Relationship Id="rId81" Type="http://schemas.openxmlformats.org/officeDocument/2006/relationships/image" Target="../media/image172.png"/><Relationship Id="rId82" Type="http://schemas.openxmlformats.org/officeDocument/2006/relationships/hyperlink" Target="http://www.peoplethatdeliver.org/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oplethatdeliver.org/" TargetMode="Externa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oplethatdeliver.org/" TargetMode="Externa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oplethatdeliver.org/" TargetMode="Externa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3.png"/><Relationship Id="rId3" Type="http://schemas.openxmlformats.org/officeDocument/2006/relationships/image" Target="../media/image174.png"/><Relationship Id="rId4" Type="http://schemas.openxmlformats.org/officeDocument/2006/relationships/image" Target="../media/image175.png"/><Relationship Id="rId5" Type="http://schemas.openxmlformats.org/officeDocument/2006/relationships/hyperlink" Target="http://www.peoplethatdeliver.org/" TargetMode="Externa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3.png"/><Relationship Id="rId3" Type="http://schemas.openxmlformats.org/officeDocument/2006/relationships/image" Target="../media/image174.png"/><Relationship Id="rId4" Type="http://schemas.openxmlformats.org/officeDocument/2006/relationships/image" Target="../media/image175.png"/><Relationship Id="rId5" Type="http://schemas.openxmlformats.org/officeDocument/2006/relationships/hyperlink" Target="http://www.peoplethatdeliver.org/" TargetMode="Externa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3.png"/><Relationship Id="rId3" Type="http://schemas.openxmlformats.org/officeDocument/2006/relationships/image" Target="../media/image174.png"/><Relationship Id="rId4" Type="http://schemas.openxmlformats.org/officeDocument/2006/relationships/image" Target="../media/image175.png"/><Relationship Id="rId5" Type="http://schemas.openxmlformats.org/officeDocument/2006/relationships/hyperlink" Target="http://www.peoplethatdeliver.org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://www.peoplethatdeliver.org/" TargetMode="Externa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3.png"/><Relationship Id="rId3" Type="http://schemas.openxmlformats.org/officeDocument/2006/relationships/image" Target="../media/image174.png"/><Relationship Id="rId4" Type="http://schemas.openxmlformats.org/officeDocument/2006/relationships/image" Target="../media/image175.png"/><Relationship Id="rId5" Type="http://schemas.openxmlformats.org/officeDocument/2006/relationships/hyperlink" Target="http://www.peoplethatdeliver.org/" TargetMode="Externa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oplethatdeliver.org/" TargetMode="Externa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oplethatdeliver.org/" TargetMode="Externa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oplethatdeliver.org/" TargetMode="Externa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oplethatdeliver.org/" TargetMode="Externa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oplethatdeliver.org/" TargetMode="Externa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3.png"/><Relationship Id="rId3" Type="http://schemas.openxmlformats.org/officeDocument/2006/relationships/image" Target="../media/image174.png"/><Relationship Id="rId4" Type="http://schemas.openxmlformats.org/officeDocument/2006/relationships/image" Target="../media/image175.png"/><Relationship Id="rId5" Type="http://schemas.openxmlformats.org/officeDocument/2006/relationships/hyperlink" Target="http://www.peoplethatdeliver.org/" TargetMode="Externa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oplethatdeliver.org/" TargetMode="Externa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oplethatdeliver.org/" TargetMode="Externa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oplethatdeliver.org/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www.peoplethatdeliver.org/" TargetMode="Externa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oplethatdeliver.org/" TargetMode="Externa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3.png"/><Relationship Id="rId3" Type="http://schemas.openxmlformats.org/officeDocument/2006/relationships/image" Target="../media/image174.png"/><Relationship Id="rId4" Type="http://schemas.openxmlformats.org/officeDocument/2006/relationships/image" Target="../media/image175.png"/><Relationship Id="rId5" Type="http://schemas.openxmlformats.org/officeDocument/2006/relationships/hyperlink" Target="http://www.peoplethatdeliver.org/" TargetMode="Externa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peoplethatdeliver.org/" TargetMode="Externa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oplethatdeliver.org/" TargetMode="Externa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6.png"/><Relationship Id="rId3" Type="http://schemas.openxmlformats.org/officeDocument/2006/relationships/image" Target="../media/image177.png"/><Relationship Id="rId4" Type="http://schemas.openxmlformats.org/officeDocument/2006/relationships/hyperlink" Target="http://www.peoplethatdeliver.org/" TargetMode="Externa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8.png"/><Relationship Id="rId3" Type="http://schemas.openxmlformats.org/officeDocument/2006/relationships/image" Target="../media/image179.png"/><Relationship Id="rId4" Type="http://schemas.openxmlformats.org/officeDocument/2006/relationships/image" Target="../media/image180.png"/><Relationship Id="rId5" Type="http://schemas.openxmlformats.org/officeDocument/2006/relationships/image" Target="../media/image181.png"/><Relationship Id="rId6" Type="http://schemas.openxmlformats.org/officeDocument/2006/relationships/hyperlink" Target="http://www.peoplethatdeliver.org/" TargetMode="Externa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peoplethatdeliver.org/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hyperlink" Target="http://www.peoplethatdeliver.org/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25" Type="http://schemas.openxmlformats.org/officeDocument/2006/relationships/image" Target="../media/image35.png"/><Relationship Id="rId26" Type="http://schemas.openxmlformats.org/officeDocument/2006/relationships/image" Target="../media/image36.png"/><Relationship Id="rId27" Type="http://schemas.openxmlformats.org/officeDocument/2006/relationships/image" Target="../media/image37.png"/><Relationship Id="rId28" Type="http://schemas.openxmlformats.org/officeDocument/2006/relationships/image" Target="../media/image38.png"/><Relationship Id="rId29" Type="http://schemas.openxmlformats.org/officeDocument/2006/relationships/image" Target="../media/image39.png"/><Relationship Id="rId30" Type="http://schemas.openxmlformats.org/officeDocument/2006/relationships/image" Target="../media/image40.png"/><Relationship Id="rId31" Type="http://schemas.openxmlformats.org/officeDocument/2006/relationships/image" Target="../media/image41.png"/><Relationship Id="rId32" Type="http://schemas.openxmlformats.org/officeDocument/2006/relationships/image" Target="../media/image42.png"/><Relationship Id="rId33" Type="http://schemas.openxmlformats.org/officeDocument/2006/relationships/image" Target="../media/image43.png"/><Relationship Id="rId34" Type="http://schemas.openxmlformats.org/officeDocument/2006/relationships/image" Target="../media/image44.png"/><Relationship Id="rId35" Type="http://schemas.openxmlformats.org/officeDocument/2006/relationships/image" Target="../media/image45.png"/><Relationship Id="rId36" Type="http://schemas.openxmlformats.org/officeDocument/2006/relationships/image" Target="../media/image46.png"/><Relationship Id="rId37" Type="http://schemas.openxmlformats.org/officeDocument/2006/relationships/image" Target="../media/image47.png"/><Relationship Id="rId38" Type="http://schemas.openxmlformats.org/officeDocument/2006/relationships/image" Target="../media/image48.png"/><Relationship Id="rId39" Type="http://schemas.openxmlformats.org/officeDocument/2006/relationships/image" Target="../media/image49.png"/><Relationship Id="rId40" Type="http://schemas.openxmlformats.org/officeDocument/2006/relationships/image" Target="../media/image50.png"/><Relationship Id="rId41" Type="http://schemas.openxmlformats.org/officeDocument/2006/relationships/image" Target="../media/image51.png"/><Relationship Id="rId42" Type="http://schemas.openxmlformats.org/officeDocument/2006/relationships/image" Target="../media/image52.png"/><Relationship Id="rId43" Type="http://schemas.openxmlformats.org/officeDocument/2006/relationships/image" Target="../media/image53.png"/><Relationship Id="rId44" Type="http://schemas.openxmlformats.org/officeDocument/2006/relationships/image" Target="../media/image54.png"/><Relationship Id="rId45" Type="http://schemas.openxmlformats.org/officeDocument/2006/relationships/image" Target="../media/image55.png"/><Relationship Id="rId46" Type="http://schemas.openxmlformats.org/officeDocument/2006/relationships/image" Target="../media/image56.png"/><Relationship Id="rId47" Type="http://schemas.openxmlformats.org/officeDocument/2006/relationships/image" Target="../media/image57.png"/><Relationship Id="rId48" Type="http://schemas.openxmlformats.org/officeDocument/2006/relationships/image" Target="../media/image58.png"/><Relationship Id="rId49" Type="http://schemas.openxmlformats.org/officeDocument/2006/relationships/image" Target="../media/image59.png"/><Relationship Id="rId50" Type="http://schemas.openxmlformats.org/officeDocument/2006/relationships/image" Target="../media/image60.png"/><Relationship Id="rId51" Type="http://schemas.openxmlformats.org/officeDocument/2006/relationships/image" Target="../media/image61.png"/><Relationship Id="rId52" Type="http://schemas.openxmlformats.org/officeDocument/2006/relationships/hyperlink" Target="http://www.peoplethatdeliver.org/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hyperlink" Target="http://www.peoplethatdeliver.org/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hyperlink" Target="http://www.peoplethatdeliver.org/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hyperlink" Target="http://www.peoplethatdeliver.org/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hyperlink" Target="http://www.peoplethatdeliver.org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800" y="608587"/>
            <a:ext cx="9783445" cy="114300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</a:pPr>
            <a:r>
              <a:rPr dirty="0" sz="4000" spc="-30" b="1">
                <a:solidFill>
                  <a:srgbClr val="FFFFFF"/>
                </a:solidFill>
                <a:latin typeface="Roboto"/>
                <a:cs typeface="Roboto"/>
              </a:rPr>
              <a:t>Cadre</a:t>
            </a:r>
            <a:r>
              <a:rPr dirty="0" sz="4000" spc="-1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4000" spc="-20" b="1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dirty="0" sz="400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4000" spc="-40" b="1">
                <a:solidFill>
                  <a:srgbClr val="FFFFFF"/>
                </a:solidFill>
                <a:latin typeface="Roboto"/>
                <a:cs typeface="Roboto"/>
              </a:rPr>
              <a:t>professionnalisation</a:t>
            </a:r>
            <a:r>
              <a:rPr dirty="0" sz="4000" spc="-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4000" spc="-15" b="1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dirty="0" sz="4000" spc="-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4000" spc="-20" b="1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dirty="0" sz="400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4000" spc="-30" b="1">
                <a:solidFill>
                  <a:srgbClr val="FFFFFF"/>
                </a:solidFill>
                <a:latin typeface="Roboto"/>
                <a:cs typeface="Roboto"/>
              </a:rPr>
              <a:t>gestion </a:t>
            </a:r>
            <a:r>
              <a:rPr dirty="0" sz="4000" spc="-98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4000" spc="-15" b="1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dirty="0" sz="4000" spc="-1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4000" spc="-20" b="1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dirty="0" sz="4000" spc="-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4000" spc="-30" b="1">
                <a:solidFill>
                  <a:srgbClr val="FFFFFF"/>
                </a:solidFill>
                <a:latin typeface="Roboto"/>
                <a:cs typeface="Roboto"/>
              </a:rPr>
              <a:t>chaîne</a:t>
            </a:r>
            <a:r>
              <a:rPr dirty="0" sz="4000" spc="-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4000" spc="-45" b="1">
                <a:solidFill>
                  <a:srgbClr val="FFFFFF"/>
                </a:solidFill>
                <a:latin typeface="Roboto"/>
                <a:cs typeface="Roboto"/>
              </a:rPr>
              <a:t>d’approvisionnement</a:t>
            </a:r>
            <a:endParaRPr sz="400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800" y="2854029"/>
            <a:ext cx="416115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60">
                <a:solidFill>
                  <a:srgbClr val="FFFFFF"/>
                </a:solidFill>
                <a:latin typeface="Heisei Mincho Std"/>
                <a:cs typeface="Heisei Mincho Std"/>
              </a:rPr>
              <a:t>PRÉSENTATION</a:t>
            </a:r>
            <a:r>
              <a:rPr dirty="0" sz="2400" spc="-65">
                <a:solidFill>
                  <a:srgbClr val="FFFFFF"/>
                </a:solidFill>
                <a:latin typeface="Heisei Mincho Std"/>
                <a:cs typeface="Heisei Mincho Std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Heisei Mincho Std"/>
                <a:cs typeface="Heisei Mincho Std"/>
              </a:rPr>
              <a:t>DE</a:t>
            </a:r>
            <a:r>
              <a:rPr dirty="0" sz="2400" spc="-60">
                <a:solidFill>
                  <a:srgbClr val="FFFFFF"/>
                </a:solidFill>
                <a:latin typeface="Heisei Mincho Std"/>
                <a:cs typeface="Heisei Mincho Std"/>
              </a:rPr>
              <a:t> </a:t>
            </a:r>
            <a:r>
              <a:rPr dirty="0" sz="2400" spc="-130">
                <a:solidFill>
                  <a:srgbClr val="FFFFFF"/>
                </a:solidFill>
                <a:latin typeface="Heisei Mincho Std"/>
                <a:cs typeface="Heisei Mincho Std"/>
              </a:rPr>
              <a:t>L’ATELIER</a:t>
            </a:r>
            <a:endParaRPr sz="2400">
              <a:latin typeface="Heisei Mincho Std"/>
              <a:cs typeface="Heisei Mincho St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5600" y="3454400"/>
            <a:ext cx="8280400" cy="56896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873965" y="6413503"/>
            <a:ext cx="1101725" cy="1563370"/>
            <a:chOff x="2873965" y="6413503"/>
            <a:chExt cx="1101725" cy="1563370"/>
          </a:xfrm>
        </p:grpSpPr>
        <p:sp>
          <p:nvSpPr>
            <p:cNvPr id="6" name="object 6"/>
            <p:cNvSpPr/>
            <p:nvPr/>
          </p:nvSpPr>
          <p:spPr>
            <a:xfrm>
              <a:off x="2873965" y="6413503"/>
              <a:ext cx="1077595" cy="1092200"/>
            </a:xfrm>
            <a:custGeom>
              <a:avLst/>
              <a:gdLst/>
              <a:ahLst/>
              <a:cxnLst/>
              <a:rect l="l" t="t" r="r" b="b"/>
              <a:pathLst>
                <a:path w="1077595" h="1092200">
                  <a:moveTo>
                    <a:pt x="663897" y="784618"/>
                  </a:moveTo>
                  <a:lnTo>
                    <a:pt x="351544" y="862911"/>
                  </a:lnTo>
                  <a:lnTo>
                    <a:pt x="205111" y="865796"/>
                  </a:lnTo>
                  <a:lnTo>
                    <a:pt x="294381" y="971018"/>
                  </a:lnTo>
                  <a:lnTo>
                    <a:pt x="636379" y="1079881"/>
                  </a:lnTo>
                  <a:lnTo>
                    <a:pt x="943960" y="1091588"/>
                  </a:lnTo>
                  <a:lnTo>
                    <a:pt x="1077511" y="1079246"/>
                  </a:lnTo>
                  <a:lnTo>
                    <a:pt x="663897" y="784618"/>
                  </a:lnTo>
                  <a:close/>
                </a:path>
                <a:path w="1077595" h="1092200">
                  <a:moveTo>
                    <a:pt x="118948" y="764237"/>
                  </a:moveTo>
                  <a:lnTo>
                    <a:pt x="120120" y="773690"/>
                  </a:lnTo>
                  <a:lnTo>
                    <a:pt x="188087" y="866132"/>
                  </a:lnTo>
                  <a:lnTo>
                    <a:pt x="205111" y="865796"/>
                  </a:lnTo>
                  <a:lnTo>
                    <a:pt x="118948" y="764237"/>
                  </a:lnTo>
                  <a:close/>
                </a:path>
                <a:path w="1077595" h="1092200">
                  <a:moveTo>
                    <a:pt x="424070" y="0"/>
                  </a:moveTo>
                  <a:lnTo>
                    <a:pt x="148889" y="142141"/>
                  </a:lnTo>
                  <a:lnTo>
                    <a:pt x="18985" y="261594"/>
                  </a:lnTo>
                  <a:lnTo>
                    <a:pt x="0" y="423224"/>
                  </a:lnTo>
                  <a:lnTo>
                    <a:pt x="57574" y="691896"/>
                  </a:lnTo>
                  <a:lnTo>
                    <a:pt x="118948" y="764237"/>
                  </a:lnTo>
                  <a:lnTo>
                    <a:pt x="94239" y="564997"/>
                  </a:lnTo>
                  <a:lnTo>
                    <a:pt x="133034" y="322754"/>
                  </a:lnTo>
                  <a:lnTo>
                    <a:pt x="247829" y="145643"/>
                  </a:lnTo>
                  <a:lnTo>
                    <a:pt x="368287" y="36960"/>
                  </a:lnTo>
                  <a:lnTo>
                    <a:pt x="424070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931820" y="7174673"/>
              <a:ext cx="1043305" cy="608330"/>
            </a:xfrm>
            <a:custGeom>
              <a:avLst/>
              <a:gdLst/>
              <a:ahLst/>
              <a:cxnLst/>
              <a:rect l="l" t="t" r="r" b="b"/>
              <a:pathLst>
                <a:path w="1043304" h="608329">
                  <a:moveTo>
                    <a:pt x="34287" y="102417"/>
                  </a:moveTo>
                  <a:lnTo>
                    <a:pt x="127629" y="381230"/>
                  </a:lnTo>
                  <a:lnTo>
                    <a:pt x="396700" y="558353"/>
                  </a:lnTo>
                  <a:lnTo>
                    <a:pt x="663518" y="608249"/>
                  </a:lnTo>
                  <a:lnTo>
                    <a:pt x="784390" y="607796"/>
                  </a:lnTo>
                  <a:lnTo>
                    <a:pt x="1005259" y="406343"/>
                  </a:lnTo>
                  <a:lnTo>
                    <a:pt x="753177" y="406328"/>
                  </a:lnTo>
                  <a:lnTo>
                    <a:pt x="702335" y="404143"/>
                  </a:lnTo>
                  <a:lnTo>
                    <a:pt x="651436" y="399848"/>
                  </a:lnTo>
                  <a:lnTo>
                    <a:pt x="600725" y="393505"/>
                  </a:lnTo>
                  <a:lnTo>
                    <a:pt x="550449" y="385177"/>
                  </a:lnTo>
                  <a:lnTo>
                    <a:pt x="500851" y="374925"/>
                  </a:lnTo>
                  <a:lnTo>
                    <a:pt x="452179" y="362813"/>
                  </a:lnTo>
                  <a:lnTo>
                    <a:pt x="404676" y="348901"/>
                  </a:lnTo>
                  <a:lnTo>
                    <a:pt x="358590" y="333252"/>
                  </a:lnTo>
                  <a:lnTo>
                    <a:pt x="314165" y="315928"/>
                  </a:lnTo>
                  <a:lnTo>
                    <a:pt x="271646" y="296992"/>
                  </a:lnTo>
                  <a:lnTo>
                    <a:pt x="231280" y="276505"/>
                  </a:lnTo>
                  <a:lnTo>
                    <a:pt x="193311" y="254529"/>
                  </a:lnTo>
                  <a:lnTo>
                    <a:pt x="157986" y="231126"/>
                  </a:lnTo>
                  <a:lnTo>
                    <a:pt x="125550" y="206359"/>
                  </a:lnTo>
                  <a:lnTo>
                    <a:pt x="96247" y="180290"/>
                  </a:lnTo>
                  <a:lnTo>
                    <a:pt x="48027" y="124492"/>
                  </a:lnTo>
                  <a:lnTo>
                    <a:pt x="34287" y="102417"/>
                  </a:lnTo>
                  <a:close/>
                </a:path>
                <a:path w="1043304" h="608329">
                  <a:moveTo>
                    <a:pt x="1043279" y="371665"/>
                  </a:moveTo>
                  <a:lnTo>
                    <a:pt x="997936" y="383441"/>
                  </a:lnTo>
                  <a:lnTo>
                    <a:pt x="951062" y="392734"/>
                  </a:lnTo>
                  <a:lnTo>
                    <a:pt x="902904" y="399607"/>
                  </a:lnTo>
                  <a:lnTo>
                    <a:pt x="853707" y="404123"/>
                  </a:lnTo>
                  <a:lnTo>
                    <a:pt x="803716" y="406343"/>
                  </a:lnTo>
                  <a:lnTo>
                    <a:pt x="1005259" y="406343"/>
                  </a:lnTo>
                  <a:lnTo>
                    <a:pt x="1043279" y="371665"/>
                  </a:lnTo>
                  <a:close/>
                </a:path>
                <a:path w="1043304" h="608329">
                  <a:moveTo>
                    <a:pt x="0" y="0"/>
                  </a:moveTo>
                  <a:lnTo>
                    <a:pt x="5341" y="32579"/>
                  </a:lnTo>
                  <a:lnTo>
                    <a:pt x="15290" y="64230"/>
                  </a:lnTo>
                  <a:lnTo>
                    <a:pt x="29601" y="94888"/>
                  </a:lnTo>
                  <a:lnTo>
                    <a:pt x="34287" y="102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941069" y="7375763"/>
              <a:ext cx="713740" cy="600710"/>
            </a:xfrm>
            <a:custGeom>
              <a:avLst/>
              <a:gdLst/>
              <a:ahLst/>
              <a:cxnLst/>
              <a:rect l="l" t="t" r="r" b="b"/>
              <a:pathLst>
                <a:path w="713739" h="600709">
                  <a:moveTo>
                    <a:pt x="24292" y="88517"/>
                  </a:moveTo>
                  <a:lnTo>
                    <a:pt x="92294" y="336304"/>
                  </a:lnTo>
                  <a:lnTo>
                    <a:pt x="290501" y="515827"/>
                  </a:lnTo>
                  <a:lnTo>
                    <a:pt x="487777" y="587593"/>
                  </a:lnTo>
                  <a:lnTo>
                    <a:pt x="577278" y="600621"/>
                  </a:lnTo>
                  <a:lnTo>
                    <a:pt x="705221" y="479445"/>
                  </a:lnTo>
                  <a:lnTo>
                    <a:pt x="584176" y="479445"/>
                  </a:lnTo>
                  <a:lnTo>
                    <a:pt x="525029" y="475792"/>
                  </a:lnTo>
                  <a:lnTo>
                    <a:pt x="469503" y="467579"/>
                  </a:lnTo>
                  <a:lnTo>
                    <a:pt x="417521" y="455211"/>
                  </a:lnTo>
                  <a:lnTo>
                    <a:pt x="369004" y="439091"/>
                  </a:lnTo>
                  <a:lnTo>
                    <a:pt x="323874" y="419621"/>
                  </a:lnTo>
                  <a:lnTo>
                    <a:pt x="282051" y="397206"/>
                  </a:lnTo>
                  <a:lnTo>
                    <a:pt x="243459" y="372249"/>
                  </a:lnTo>
                  <a:lnTo>
                    <a:pt x="208018" y="345153"/>
                  </a:lnTo>
                  <a:lnTo>
                    <a:pt x="175650" y="316322"/>
                  </a:lnTo>
                  <a:lnTo>
                    <a:pt x="146277" y="286158"/>
                  </a:lnTo>
                  <a:lnTo>
                    <a:pt x="119820" y="255066"/>
                  </a:lnTo>
                  <a:lnTo>
                    <a:pt x="96200" y="223448"/>
                  </a:lnTo>
                  <a:lnTo>
                    <a:pt x="57162" y="160250"/>
                  </a:lnTo>
                  <a:lnTo>
                    <a:pt x="28534" y="99792"/>
                  </a:lnTo>
                  <a:lnTo>
                    <a:pt x="24292" y="88517"/>
                  </a:lnTo>
                  <a:close/>
                </a:path>
                <a:path w="713739" h="600709">
                  <a:moveTo>
                    <a:pt x="713651" y="471462"/>
                  </a:moveTo>
                  <a:lnTo>
                    <a:pt x="647024" y="478136"/>
                  </a:lnTo>
                  <a:lnTo>
                    <a:pt x="584176" y="479445"/>
                  </a:lnTo>
                  <a:lnTo>
                    <a:pt x="705221" y="479445"/>
                  </a:lnTo>
                  <a:lnTo>
                    <a:pt x="713651" y="471462"/>
                  </a:lnTo>
                  <a:close/>
                </a:path>
                <a:path w="713739" h="600709">
                  <a:moveTo>
                    <a:pt x="0" y="0"/>
                  </a:moveTo>
                  <a:lnTo>
                    <a:pt x="3739" y="21298"/>
                  </a:lnTo>
                  <a:lnTo>
                    <a:pt x="9689" y="45299"/>
                  </a:lnTo>
                  <a:lnTo>
                    <a:pt x="17927" y="71598"/>
                  </a:lnTo>
                  <a:lnTo>
                    <a:pt x="24292" y="88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10826" y="6741511"/>
              <a:ext cx="337820" cy="337820"/>
            </a:xfrm>
            <a:custGeom>
              <a:avLst/>
              <a:gdLst/>
              <a:ahLst/>
              <a:cxnLst/>
              <a:rect l="l" t="t" r="r" b="b"/>
              <a:pathLst>
                <a:path w="337820" h="337820">
                  <a:moveTo>
                    <a:pt x="169519" y="0"/>
                  </a:moveTo>
                  <a:lnTo>
                    <a:pt x="103714" y="13052"/>
                  </a:lnTo>
                  <a:lnTo>
                    <a:pt x="49910" y="49021"/>
                  </a:lnTo>
                  <a:lnTo>
                    <a:pt x="13492" y="102584"/>
                  </a:lnTo>
                  <a:lnTo>
                    <a:pt x="0" y="168186"/>
                  </a:lnTo>
                  <a:lnTo>
                    <a:pt x="3325" y="202216"/>
                  </a:lnTo>
                  <a:lnTo>
                    <a:pt x="28516" y="262722"/>
                  </a:lnTo>
                  <a:lnTo>
                    <a:pt x="73943" y="308501"/>
                  </a:lnTo>
                  <a:lnTo>
                    <a:pt x="134188" y="334127"/>
                  </a:lnTo>
                  <a:lnTo>
                    <a:pt x="168160" y="337667"/>
                  </a:lnTo>
                  <a:lnTo>
                    <a:pt x="202198" y="334367"/>
                  </a:lnTo>
                  <a:lnTo>
                    <a:pt x="262695" y="309183"/>
                  </a:lnTo>
                  <a:lnTo>
                    <a:pt x="308494" y="263742"/>
                  </a:lnTo>
                  <a:lnTo>
                    <a:pt x="334121" y="203486"/>
                  </a:lnTo>
                  <a:lnTo>
                    <a:pt x="337667" y="169532"/>
                  </a:lnTo>
                  <a:lnTo>
                    <a:pt x="334357" y="135482"/>
                  </a:lnTo>
                  <a:lnTo>
                    <a:pt x="309140" y="74979"/>
                  </a:lnTo>
                  <a:lnTo>
                    <a:pt x="263699" y="29209"/>
                  </a:lnTo>
                  <a:lnTo>
                    <a:pt x="203471" y="3562"/>
                  </a:lnTo>
                  <a:lnTo>
                    <a:pt x="169519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069" y="6916646"/>
            <a:ext cx="2067902" cy="22463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497" y="7237855"/>
            <a:ext cx="2380830" cy="39984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31800" y="8356600"/>
            <a:ext cx="29940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8EBFE4"/>
                </a:solidFill>
                <a:latin typeface="Roboto-Medium"/>
                <a:cs typeface="Roboto-Medium"/>
              </a:rPr>
              <a:t>Promoting sustainable workforce excellence </a:t>
            </a:r>
            <a:r>
              <a:rPr dirty="0" sz="1200" spc="-285">
                <a:solidFill>
                  <a:srgbClr val="8EBFE4"/>
                </a:solidFill>
                <a:latin typeface="Roboto-Medium"/>
                <a:cs typeface="Roboto-Medium"/>
              </a:rPr>
              <a:t> </a:t>
            </a:r>
            <a:r>
              <a:rPr dirty="0" sz="1200" spc="-10">
                <a:solidFill>
                  <a:srgbClr val="8EBFE4"/>
                </a:solidFill>
                <a:latin typeface="Roboto-Medium"/>
                <a:cs typeface="Roboto-Medium"/>
              </a:rPr>
              <a:t>in</a:t>
            </a:r>
            <a:r>
              <a:rPr dirty="0" sz="1200" spc="-30">
                <a:solidFill>
                  <a:srgbClr val="8EBFE4"/>
                </a:solidFill>
                <a:latin typeface="Roboto-Medium"/>
                <a:cs typeface="Roboto-Medium"/>
              </a:rPr>
              <a:t> </a:t>
            </a:r>
            <a:r>
              <a:rPr dirty="0" sz="1200" spc="-15">
                <a:solidFill>
                  <a:srgbClr val="8EBFE4"/>
                </a:solidFill>
                <a:latin typeface="Roboto-Medium"/>
                <a:cs typeface="Roboto-Medium"/>
              </a:rPr>
              <a:t>health</a:t>
            </a:r>
            <a:r>
              <a:rPr dirty="0" sz="1200" spc="-25">
                <a:solidFill>
                  <a:srgbClr val="8EBFE4"/>
                </a:solidFill>
                <a:latin typeface="Roboto-Medium"/>
                <a:cs typeface="Roboto-Medium"/>
              </a:rPr>
              <a:t> </a:t>
            </a:r>
            <a:r>
              <a:rPr dirty="0" sz="1200" spc="-10">
                <a:solidFill>
                  <a:srgbClr val="8EBFE4"/>
                </a:solidFill>
                <a:latin typeface="Roboto-Medium"/>
                <a:cs typeface="Roboto-Medium"/>
              </a:rPr>
              <a:t>supply</a:t>
            </a:r>
            <a:r>
              <a:rPr dirty="0" sz="1200" spc="-30">
                <a:solidFill>
                  <a:srgbClr val="8EBFE4"/>
                </a:solidFill>
                <a:latin typeface="Roboto-Medium"/>
                <a:cs typeface="Roboto-Medium"/>
              </a:rPr>
              <a:t> </a:t>
            </a:r>
            <a:r>
              <a:rPr dirty="0" sz="1200" spc="-15">
                <a:solidFill>
                  <a:srgbClr val="8EBFE4"/>
                </a:solidFill>
                <a:latin typeface="Roboto-Medium"/>
                <a:cs typeface="Roboto-Medium"/>
              </a:rPr>
              <a:t>chain</a:t>
            </a:r>
            <a:r>
              <a:rPr dirty="0" sz="1200" spc="-25">
                <a:solidFill>
                  <a:srgbClr val="8EBFE4"/>
                </a:solidFill>
                <a:latin typeface="Roboto-Medium"/>
                <a:cs typeface="Roboto-Medium"/>
              </a:rPr>
              <a:t> </a:t>
            </a:r>
            <a:r>
              <a:rPr dirty="0" sz="1200" spc="-15">
                <a:solidFill>
                  <a:srgbClr val="8EBFE4"/>
                </a:solidFill>
                <a:latin typeface="Roboto-Medium"/>
                <a:cs typeface="Roboto-Medium"/>
              </a:rPr>
              <a:t>management</a:t>
            </a:r>
            <a:endParaRPr sz="1200">
              <a:latin typeface="Roboto-Medium"/>
              <a:cs typeface="Roboto-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500" y="1828800"/>
            <a:ext cx="7556500" cy="6997700"/>
            <a:chOff x="444500" y="1828800"/>
            <a:chExt cx="7556500" cy="6997700"/>
          </a:xfrm>
        </p:grpSpPr>
        <p:sp>
          <p:nvSpPr>
            <p:cNvPr id="3" name="object 3"/>
            <p:cNvSpPr/>
            <p:nvPr/>
          </p:nvSpPr>
          <p:spPr>
            <a:xfrm>
              <a:off x="444500" y="1828800"/>
              <a:ext cx="7556500" cy="6400800"/>
            </a:xfrm>
            <a:custGeom>
              <a:avLst/>
              <a:gdLst/>
              <a:ahLst/>
              <a:cxnLst/>
              <a:rect l="l" t="t" r="r" b="b"/>
              <a:pathLst>
                <a:path w="7556500" h="6400800">
                  <a:moveTo>
                    <a:pt x="730250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6146800"/>
                  </a:lnTo>
                  <a:lnTo>
                    <a:pt x="4092" y="6192457"/>
                  </a:lnTo>
                  <a:lnTo>
                    <a:pt x="15890" y="6235430"/>
                  </a:lnTo>
                  <a:lnTo>
                    <a:pt x="34677" y="6275000"/>
                  </a:lnTo>
                  <a:lnTo>
                    <a:pt x="59736" y="6310450"/>
                  </a:lnTo>
                  <a:lnTo>
                    <a:pt x="90349" y="6341063"/>
                  </a:lnTo>
                  <a:lnTo>
                    <a:pt x="125799" y="6366122"/>
                  </a:lnTo>
                  <a:lnTo>
                    <a:pt x="165369" y="6384909"/>
                  </a:lnTo>
                  <a:lnTo>
                    <a:pt x="208342" y="6396707"/>
                  </a:lnTo>
                  <a:lnTo>
                    <a:pt x="254000" y="6400800"/>
                  </a:lnTo>
                  <a:lnTo>
                    <a:pt x="7302500" y="6400800"/>
                  </a:lnTo>
                  <a:lnTo>
                    <a:pt x="7348157" y="6396707"/>
                  </a:lnTo>
                  <a:lnTo>
                    <a:pt x="7391130" y="6384909"/>
                  </a:lnTo>
                  <a:lnTo>
                    <a:pt x="7430700" y="6366122"/>
                  </a:lnTo>
                  <a:lnTo>
                    <a:pt x="7466150" y="6341063"/>
                  </a:lnTo>
                  <a:lnTo>
                    <a:pt x="7496763" y="6310450"/>
                  </a:lnTo>
                  <a:lnTo>
                    <a:pt x="7521822" y="6275000"/>
                  </a:lnTo>
                  <a:lnTo>
                    <a:pt x="7540609" y="6235430"/>
                  </a:lnTo>
                  <a:lnTo>
                    <a:pt x="7552407" y="6192457"/>
                  </a:lnTo>
                  <a:lnTo>
                    <a:pt x="7556500" y="6146800"/>
                  </a:lnTo>
                  <a:lnTo>
                    <a:pt x="7556500" y="254000"/>
                  </a:lnTo>
                  <a:lnTo>
                    <a:pt x="7552407" y="208342"/>
                  </a:lnTo>
                  <a:lnTo>
                    <a:pt x="7540609" y="165369"/>
                  </a:lnTo>
                  <a:lnTo>
                    <a:pt x="7521822" y="125799"/>
                  </a:lnTo>
                  <a:lnTo>
                    <a:pt x="7496763" y="90349"/>
                  </a:lnTo>
                  <a:lnTo>
                    <a:pt x="7466150" y="59736"/>
                  </a:lnTo>
                  <a:lnTo>
                    <a:pt x="7430700" y="34677"/>
                  </a:lnTo>
                  <a:lnTo>
                    <a:pt x="7391130" y="15890"/>
                  </a:lnTo>
                  <a:lnTo>
                    <a:pt x="7348157" y="4092"/>
                  </a:lnTo>
                  <a:lnTo>
                    <a:pt x="730250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33400" y="3124200"/>
              <a:ext cx="7340600" cy="4267200"/>
            </a:xfrm>
            <a:custGeom>
              <a:avLst/>
              <a:gdLst/>
              <a:ahLst/>
              <a:cxnLst/>
              <a:rect l="l" t="t" r="r" b="b"/>
              <a:pathLst>
                <a:path w="7340600" h="4267200">
                  <a:moveTo>
                    <a:pt x="718820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114800"/>
                  </a:lnTo>
                  <a:lnTo>
                    <a:pt x="7769" y="4162968"/>
                  </a:lnTo>
                  <a:lnTo>
                    <a:pt x="29405" y="4204803"/>
                  </a:lnTo>
                  <a:lnTo>
                    <a:pt x="62396" y="4237794"/>
                  </a:lnTo>
                  <a:lnTo>
                    <a:pt x="104231" y="4259430"/>
                  </a:lnTo>
                  <a:lnTo>
                    <a:pt x="152400" y="4267200"/>
                  </a:lnTo>
                  <a:lnTo>
                    <a:pt x="7188200" y="4267200"/>
                  </a:lnTo>
                  <a:lnTo>
                    <a:pt x="7236368" y="4259430"/>
                  </a:lnTo>
                  <a:lnTo>
                    <a:pt x="7278203" y="4237794"/>
                  </a:lnTo>
                  <a:lnTo>
                    <a:pt x="7311194" y="4204803"/>
                  </a:lnTo>
                  <a:lnTo>
                    <a:pt x="7332830" y="4162968"/>
                  </a:lnTo>
                  <a:lnTo>
                    <a:pt x="7340600" y="4114800"/>
                  </a:lnTo>
                  <a:lnTo>
                    <a:pt x="7340600" y="152400"/>
                  </a:lnTo>
                  <a:lnTo>
                    <a:pt x="7332830" y="104231"/>
                  </a:lnTo>
                  <a:lnTo>
                    <a:pt x="7311194" y="62396"/>
                  </a:lnTo>
                  <a:lnTo>
                    <a:pt x="7278203" y="29405"/>
                  </a:lnTo>
                  <a:lnTo>
                    <a:pt x="7236368" y="7769"/>
                  </a:lnTo>
                  <a:lnTo>
                    <a:pt x="7188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692" y="3332497"/>
              <a:ext cx="7068015" cy="3723600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1800" y="470361"/>
            <a:ext cx="8188325" cy="976630"/>
          </a:xfrm>
          <a:prstGeom prst="rect"/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pc="5"/>
              <a:t>La</a:t>
            </a:r>
            <a:r>
              <a:rPr dirty="0" spc="-50"/>
              <a:t> </a:t>
            </a:r>
            <a:r>
              <a:rPr dirty="0" spc="-15"/>
              <a:t>demande</a:t>
            </a: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2200" spc="-15">
                <a:solidFill>
                  <a:srgbClr val="F47A3B"/>
                </a:solidFill>
              </a:rPr>
              <a:t>Disponibilité</a:t>
            </a:r>
            <a:r>
              <a:rPr dirty="0" sz="2200" spc="5">
                <a:solidFill>
                  <a:srgbClr val="F47A3B"/>
                </a:solidFill>
              </a:rPr>
              <a:t> en </a:t>
            </a:r>
            <a:r>
              <a:rPr dirty="0" sz="2200" spc="-5">
                <a:solidFill>
                  <a:srgbClr val="F47A3B"/>
                </a:solidFill>
              </a:rPr>
              <a:t>personnel</a:t>
            </a:r>
            <a:r>
              <a:rPr dirty="0" sz="2200" spc="5">
                <a:solidFill>
                  <a:srgbClr val="F47A3B"/>
                </a:solidFill>
              </a:rPr>
              <a:t> </a:t>
            </a:r>
            <a:r>
              <a:rPr dirty="0" sz="2200" spc="-10">
                <a:solidFill>
                  <a:srgbClr val="F47A3B"/>
                </a:solidFill>
              </a:rPr>
              <a:t>qualifié</a:t>
            </a:r>
            <a:r>
              <a:rPr dirty="0" sz="2200" spc="10">
                <a:solidFill>
                  <a:srgbClr val="F47A3B"/>
                </a:solidFill>
              </a:rPr>
              <a:t> </a:t>
            </a:r>
            <a:r>
              <a:rPr dirty="0" sz="2200">
                <a:solidFill>
                  <a:srgbClr val="F47A3B"/>
                </a:solidFill>
              </a:rPr>
              <a:t>:</a:t>
            </a:r>
            <a:r>
              <a:rPr dirty="0" sz="2200" spc="5">
                <a:solidFill>
                  <a:srgbClr val="F47A3B"/>
                </a:solidFill>
              </a:rPr>
              <a:t> </a:t>
            </a:r>
            <a:r>
              <a:rPr dirty="0" sz="2200" spc="-10">
                <a:solidFill>
                  <a:srgbClr val="F47A3B"/>
                </a:solidFill>
              </a:rPr>
              <a:t>des</a:t>
            </a:r>
            <a:r>
              <a:rPr dirty="0" sz="2200" spc="5">
                <a:solidFill>
                  <a:srgbClr val="F47A3B"/>
                </a:solidFill>
              </a:rPr>
              <a:t> </a:t>
            </a:r>
            <a:r>
              <a:rPr dirty="0" sz="2200" spc="-15">
                <a:solidFill>
                  <a:srgbClr val="F47A3B"/>
                </a:solidFill>
              </a:rPr>
              <a:t>disparités</a:t>
            </a:r>
            <a:r>
              <a:rPr dirty="0" sz="2200" spc="5">
                <a:solidFill>
                  <a:srgbClr val="F47A3B"/>
                </a:solidFill>
              </a:rPr>
              <a:t> </a:t>
            </a:r>
            <a:r>
              <a:rPr dirty="0" sz="2200" spc="-10">
                <a:solidFill>
                  <a:srgbClr val="F47A3B"/>
                </a:solidFill>
              </a:rPr>
              <a:t>géographiques</a:t>
            </a:r>
            <a:endParaRPr sz="2200"/>
          </a:p>
        </p:txBody>
      </p:sp>
      <p:grpSp>
        <p:nvGrpSpPr>
          <p:cNvPr id="8" name="object 8"/>
          <p:cNvGrpSpPr/>
          <p:nvPr/>
        </p:nvGrpSpPr>
        <p:grpSpPr>
          <a:xfrm>
            <a:off x="8255000" y="1828800"/>
            <a:ext cx="7556500" cy="6400800"/>
            <a:chOff x="8255000" y="1828800"/>
            <a:chExt cx="7556500" cy="6400800"/>
          </a:xfrm>
        </p:grpSpPr>
        <p:sp>
          <p:nvSpPr>
            <p:cNvPr id="9" name="object 9"/>
            <p:cNvSpPr/>
            <p:nvPr/>
          </p:nvSpPr>
          <p:spPr>
            <a:xfrm>
              <a:off x="8255000" y="1828800"/>
              <a:ext cx="7556500" cy="6400800"/>
            </a:xfrm>
            <a:custGeom>
              <a:avLst/>
              <a:gdLst/>
              <a:ahLst/>
              <a:cxnLst/>
              <a:rect l="l" t="t" r="r" b="b"/>
              <a:pathLst>
                <a:path w="7556500" h="6400800">
                  <a:moveTo>
                    <a:pt x="730250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6146800"/>
                  </a:lnTo>
                  <a:lnTo>
                    <a:pt x="4092" y="6192457"/>
                  </a:lnTo>
                  <a:lnTo>
                    <a:pt x="15890" y="6235430"/>
                  </a:lnTo>
                  <a:lnTo>
                    <a:pt x="34677" y="6275000"/>
                  </a:lnTo>
                  <a:lnTo>
                    <a:pt x="59736" y="6310450"/>
                  </a:lnTo>
                  <a:lnTo>
                    <a:pt x="90349" y="6341063"/>
                  </a:lnTo>
                  <a:lnTo>
                    <a:pt x="125799" y="6366122"/>
                  </a:lnTo>
                  <a:lnTo>
                    <a:pt x="165369" y="6384909"/>
                  </a:lnTo>
                  <a:lnTo>
                    <a:pt x="208342" y="6396707"/>
                  </a:lnTo>
                  <a:lnTo>
                    <a:pt x="254000" y="6400800"/>
                  </a:lnTo>
                  <a:lnTo>
                    <a:pt x="7302500" y="6400800"/>
                  </a:lnTo>
                  <a:lnTo>
                    <a:pt x="7348157" y="6396707"/>
                  </a:lnTo>
                  <a:lnTo>
                    <a:pt x="7391130" y="6384909"/>
                  </a:lnTo>
                  <a:lnTo>
                    <a:pt x="7430700" y="6366122"/>
                  </a:lnTo>
                  <a:lnTo>
                    <a:pt x="7466150" y="6341063"/>
                  </a:lnTo>
                  <a:lnTo>
                    <a:pt x="7496763" y="6310450"/>
                  </a:lnTo>
                  <a:lnTo>
                    <a:pt x="7521822" y="6275000"/>
                  </a:lnTo>
                  <a:lnTo>
                    <a:pt x="7540609" y="6235430"/>
                  </a:lnTo>
                  <a:lnTo>
                    <a:pt x="7552407" y="6192457"/>
                  </a:lnTo>
                  <a:lnTo>
                    <a:pt x="7556500" y="6146800"/>
                  </a:lnTo>
                  <a:lnTo>
                    <a:pt x="7556500" y="254000"/>
                  </a:lnTo>
                  <a:lnTo>
                    <a:pt x="7552407" y="208342"/>
                  </a:lnTo>
                  <a:lnTo>
                    <a:pt x="7540609" y="165369"/>
                  </a:lnTo>
                  <a:lnTo>
                    <a:pt x="7521822" y="125799"/>
                  </a:lnTo>
                  <a:lnTo>
                    <a:pt x="7496763" y="90349"/>
                  </a:lnTo>
                  <a:lnTo>
                    <a:pt x="7466150" y="59736"/>
                  </a:lnTo>
                  <a:lnTo>
                    <a:pt x="7430700" y="34677"/>
                  </a:lnTo>
                  <a:lnTo>
                    <a:pt x="7391130" y="15890"/>
                  </a:lnTo>
                  <a:lnTo>
                    <a:pt x="7348157" y="4092"/>
                  </a:lnTo>
                  <a:lnTo>
                    <a:pt x="730250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356600" y="3124200"/>
              <a:ext cx="7340600" cy="4267200"/>
            </a:xfrm>
            <a:custGeom>
              <a:avLst/>
              <a:gdLst/>
              <a:ahLst/>
              <a:cxnLst/>
              <a:rect l="l" t="t" r="r" b="b"/>
              <a:pathLst>
                <a:path w="7340600" h="4267200">
                  <a:moveTo>
                    <a:pt x="718820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114800"/>
                  </a:lnTo>
                  <a:lnTo>
                    <a:pt x="7769" y="4162968"/>
                  </a:lnTo>
                  <a:lnTo>
                    <a:pt x="29405" y="4204803"/>
                  </a:lnTo>
                  <a:lnTo>
                    <a:pt x="62396" y="4237794"/>
                  </a:lnTo>
                  <a:lnTo>
                    <a:pt x="104231" y="4259430"/>
                  </a:lnTo>
                  <a:lnTo>
                    <a:pt x="152400" y="4267200"/>
                  </a:lnTo>
                  <a:lnTo>
                    <a:pt x="7188200" y="4267200"/>
                  </a:lnTo>
                  <a:lnTo>
                    <a:pt x="7236368" y="4259430"/>
                  </a:lnTo>
                  <a:lnTo>
                    <a:pt x="7278203" y="4237794"/>
                  </a:lnTo>
                  <a:lnTo>
                    <a:pt x="7311194" y="4204803"/>
                  </a:lnTo>
                  <a:lnTo>
                    <a:pt x="7332830" y="4162968"/>
                  </a:lnTo>
                  <a:lnTo>
                    <a:pt x="7340600" y="4114800"/>
                  </a:lnTo>
                  <a:lnTo>
                    <a:pt x="7340600" y="152400"/>
                  </a:lnTo>
                  <a:lnTo>
                    <a:pt x="7332830" y="104231"/>
                  </a:lnTo>
                  <a:lnTo>
                    <a:pt x="7311194" y="62396"/>
                  </a:lnTo>
                  <a:lnTo>
                    <a:pt x="7278203" y="29405"/>
                  </a:lnTo>
                  <a:lnTo>
                    <a:pt x="7236368" y="7769"/>
                  </a:lnTo>
                  <a:lnTo>
                    <a:pt x="7188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9892" y="3365822"/>
              <a:ext cx="6759807" cy="368998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96900" y="1894217"/>
            <a:ext cx="7184390" cy="1028700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1700" spc="-10" b="1">
                <a:latin typeface="Roboto"/>
                <a:cs typeface="Roboto"/>
              </a:rPr>
              <a:t>Régions</a:t>
            </a:r>
            <a:r>
              <a:rPr dirty="0" sz="1700" spc="-25" b="1">
                <a:latin typeface="Roboto"/>
                <a:cs typeface="Roboto"/>
              </a:rPr>
              <a:t> </a:t>
            </a:r>
            <a:r>
              <a:rPr dirty="0" sz="1700" spc="-5" b="1">
                <a:latin typeface="Roboto"/>
                <a:cs typeface="Roboto"/>
              </a:rPr>
              <a:t>émergentes</a:t>
            </a:r>
            <a:endParaRPr sz="1700">
              <a:latin typeface="Roboto"/>
              <a:cs typeface="Roboto"/>
            </a:endParaRPr>
          </a:p>
          <a:p>
            <a:pPr marL="12700" marR="5080">
              <a:lnSpc>
                <a:spcPct val="112700"/>
              </a:lnSpc>
              <a:spcBef>
                <a:spcPts val="500"/>
              </a:spcBef>
            </a:pPr>
            <a:r>
              <a:rPr dirty="0" sz="1700" spc="-20">
                <a:latin typeface="Roboto-Light"/>
                <a:cs typeface="Roboto-Light"/>
              </a:rPr>
              <a:t>Indiquez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le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taux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disponibilité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5">
                <a:latin typeface="Roboto-Light"/>
                <a:cs typeface="Roboto-Light"/>
              </a:rPr>
              <a:t>en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personnel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qualifié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dans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30">
                <a:latin typeface="Roboto-Light"/>
                <a:cs typeface="Roboto-Light"/>
              </a:rPr>
              <a:t>votre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pays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pour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les </a:t>
            </a:r>
            <a:r>
              <a:rPr dirty="0" sz="1700" spc="-40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quatre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catégories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postes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ci-dessous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>
                <a:latin typeface="Roboto-Light"/>
                <a:cs typeface="Roboto-Light"/>
              </a:rPr>
              <a:t>: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94775" y="1894217"/>
            <a:ext cx="7184390" cy="1028700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1700" spc="-10" b="1">
                <a:latin typeface="Roboto"/>
                <a:cs typeface="Roboto"/>
              </a:rPr>
              <a:t>Régions</a:t>
            </a:r>
            <a:r>
              <a:rPr dirty="0" sz="1700" spc="-30" b="1">
                <a:latin typeface="Roboto"/>
                <a:cs typeface="Roboto"/>
              </a:rPr>
              <a:t> </a:t>
            </a:r>
            <a:r>
              <a:rPr dirty="0" sz="1700" spc="-10" b="1">
                <a:latin typeface="Roboto"/>
                <a:cs typeface="Roboto"/>
              </a:rPr>
              <a:t>développées</a:t>
            </a:r>
            <a:endParaRPr sz="1700">
              <a:latin typeface="Roboto"/>
              <a:cs typeface="Roboto"/>
            </a:endParaRPr>
          </a:p>
          <a:p>
            <a:pPr marL="12700" marR="5080">
              <a:lnSpc>
                <a:spcPct val="112700"/>
              </a:lnSpc>
              <a:spcBef>
                <a:spcPts val="500"/>
              </a:spcBef>
            </a:pPr>
            <a:r>
              <a:rPr dirty="0" sz="1700" spc="-20">
                <a:latin typeface="Roboto-Light"/>
                <a:cs typeface="Roboto-Light"/>
              </a:rPr>
              <a:t>Indiquez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le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taux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disponibilité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5">
                <a:latin typeface="Roboto-Light"/>
                <a:cs typeface="Roboto-Light"/>
              </a:rPr>
              <a:t>en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personnel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qualifié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dans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30">
                <a:latin typeface="Roboto-Light"/>
                <a:cs typeface="Roboto-Light"/>
              </a:rPr>
              <a:t>votre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pays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pour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les </a:t>
            </a:r>
            <a:r>
              <a:rPr dirty="0" sz="1700" spc="-40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quatre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catégories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postes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ci-dessous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>
                <a:latin typeface="Roboto-Light"/>
                <a:cs typeface="Roboto-Light"/>
              </a:rPr>
              <a:t>: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65250" y="7048500"/>
            <a:ext cx="5022850" cy="38100"/>
          </a:xfrm>
          <a:custGeom>
            <a:avLst/>
            <a:gdLst/>
            <a:ahLst/>
            <a:cxnLst/>
            <a:rect l="l" t="t" r="r" b="b"/>
            <a:pathLst>
              <a:path w="5022850" h="38100">
                <a:moveTo>
                  <a:pt x="419100" y="0"/>
                </a:moveTo>
                <a:lnTo>
                  <a:pt x="0" y="0"/>
                </a:lnTo>
                <a:lnTo>
                  <a:pt x="0" y="38100"/>
                </a:lnTo>
                <a:lnTo>
                  <a:pt x="419100" y="38100"/>
                </a:lnTo>
                <a:lnTo>
                  <a:pt x="419100" y="0"/>
                </a:lnTo>
                <a:close/>
              </a:path>
              <a:path w="5022850" h="38100">
                <a:moveTo>
                  <a:pt x="1955800" y="0"/>
                </a:moveTo>
                <a:lnTo>
                  <a:pt x="1536700" y="0"/>
                </a:lnTo>
                <a:lnTo>
                  <a:pt x="1536700" y="38100"/>
                </a:lnTo>
                <a:lnTo>
                  <a:pt x="1955800" y="38100"/>
                </a:lnTo>
                <a:lnTo>
                  <a:pt x="1955800" y="0"/>
                </a:lnTo>
                <a:close/>
              </a:path>
              <a:path w="5022850" h="38100">
                <a:moveTo>
                  <a:pt x="3492500" y="0"/>
                </a:moveTo>
                <a:lnTo>
                  <a:pt x="3073400" y="0"/>
                </a:lnTo>
                <a:lnTo>
                  <a:pt x="3073400" y="38100"/>
                </a:lnTo>
                <a:lnTo>
                  <a:pt x="3492500" y="38100"/>
                </a:lnTo>
                <a:lnTo>
                  <a:pt x="3492500" y="0"/>
                </a:lnTo>
                <a:close/>
              </a:path>
              <a:path w="5022850" h="38100">
                <a:moveTo>
                  <a:pt x="5022850" y="0"/>
                </a:moveTo>
                <a:lnTo>
                  <a:pt x="4603750" y="0"/>
                </a:lnTo>
                <a:lnTo>
                  <a:pt x="4603750" y="38100"/>
                </a:lnTo>
                <a:lnTo>
                  <a:pt x="5022850" y="38100"/>
                </a:lnTo>
                <a:lnTo>
                  <a:pt x="5022850" y="0"/>
                </a:lnTo>
                <a:close/>
              </a:path>
            </a:pathLst>
          </a:custGeom>
          <a:solidFill>
            <a:srgbClr val="A091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188450" y="7048500"/>
            <a:ext cx="5022850" cy="38100"/>
          </a:xfrm>
          <a:custGeom>
            <a:avLst/>
            <a:gdLst/>
            <a:ahLst/>
            <a:cxnLst/>
            <a:rect l="l" t="t" r="r" b="b"/>
            <a:pathLst>
              <a:path w="5022850" h="38100">
                <a:moveTo>
                  <a:pt x="419100" y="0"/>
                </a:moveTo>
                <a:lnTo>
                  <a:pt x="0" y="0"/>
                </a:lnTo>
                <a:lnTo>
                  <a:pt x="0" y="38100"/>
                </a:lnTo>
                <a:lnTo>
                  <a:pt x="419100" y="38100"/>
                </a:lnTo>
                <a:lnTo>
                  <a:pt x="419100" y="0"/>
                </a:lnTo>
                <a:close/>
              </a:path>
              <a:path w="5022850" h="38100">
                <a:moveTo>
                  <a:pt x="1955800" y="0"/>
                </a:moveTo>
                <a:lnTo>
                  <a:pt x="1536700" y="0"/>
                </a:lnTo>
                <a:lnTo>
                  <a:pt x="1536700" y="38100"/>
                </a:lnTo>
                <a:lnTo>
                  <a:pt x="1955800" y="38100"/>
                </a:lnTo>
                <a:lnTo>
                  <a:pt x="1955800" y="0"/>
                </a:lnTo>
                <a:close/>
              </a:path>
              <a:path w="5022850" h="38100">
                <a:moveTo>
                  <a:pt x="3492500" y="0"/>
                </a:moveTo>
                <a:lnTo>
                  <a:pt x="3073400" y="0"/>
                </a:lnTo>
                <a:lnTo>
                  <a:pt x="3073400" y="38100"/>
                </a:lnTo>
                <a:lnTo>
                  <a:pt x="3492500" y="38100"/>
                </a:lnTo>
                <a:lnTo>
                  <a:pt x="3492500" y="0"/>
                </a:lnTo>
                <a:close/>
              </a:path>
              <a:path w="5022850" h="38100">
                <a:moveTo>
                  <a:pt x="5022850" y="0"/>
                </a:moveTo>
                <a:lnTo>
                  <a:pt x="4603750" y="0"/>
                </a:lnTo>
                <a:lnTo>
                  <a:pt x="4603750" y="38100"/>
                </a:lnTo>
                <a:lnTo>
                  <a:pt x="5022850" y="38100"/>
                </a:lnTo>
                <a:lnTo>
                  <a:pt x="5022850" y="0"/>
                </a:lnTo>
                <a:close/>
              </a:path>
            </a:pathLst>
          </a:custGeom>
          <a:solidFill>
            <a:srgbClr val="A091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3779500" y="7092950"/>
            <a:ext cx="3549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">
                <a:solidFill>
                  <a:srgbClr val="A09177"/>
                </a:solidFill>
                <a:latin typeface="Roboto-Light"/>
                <a:cs typeface="Roboto-Light"/>
              </a:rPr>
              <a:t>3</a:t>
            </a:r>
            <a:r>
              <a:rPr dirty="0" sz="1400" spc="-5">
                <a:solidFill>
                  <a:srgbClr val="A09177"/>
                </a:solidFill>
                <a:latin typeface="Roboto-Light"/>
                <a:cs typeface="Roboto-Light"/>
              </a:rPr>
              <a:t>8%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49175" y="7092950"/>
            <a:ext cx="3543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">
                <a:solidFill>
                  <a:srgbClr val="A09177"/>
                </a:solidFill>
                <a:latin typeface="Roboto-Light"/>
                <a:cs typeface="Roboto-Light"/>
              </a:rPr>
              <a:t>3</a:t>
            </a:r>
            <a:r>
              <a:rPr dirty="0" sz="1400" spc="-5">
                <a:solidFill>
                  <a:srgbClr val="A09177"/>
                </a:solidFill>
                <a:latin typeface="Roboto-Light"/>
                <a:cs typeface="Roboto-Light"/>
              </a:rPr>
              <a:t>3%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89250" y="7092950"/>
            <a:ext cx="3517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A09177"/>
                </a:solidFill>
                <a:latin typeface="Roboto-Light"/>
                <a:cs typeface="Roboto-Light"/>
              </a:rPr>
              <a:t>3</a:t>
            </a:r>
            <a:r>
              <a:rPr dirty="0" sz="1400" spc="-5">
                <a:solidFill>
                  <a:srgbClr val="A09177"/>
                </a:solidFill>
                <a:latin typeface="Roboto-Light"/>
                <a:cs typeface="Roboto-Light"/>
              </a:rPr>
              <a:t>5</a:t>
            </a:r>
            <a:r>
              <a:rPr dirty="0" sz="1400">
                <a:solidFill>
                  <a:srgbClr val="A09177"/>
                </a:solidFill>
                <a:latin typeface="Roboto-Light"/>
                <a:cs typeface="Roboto-Light"/>
              </a:rPr>
              <a:t>%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12450" y="7092950"/>
            <a:ext cx="3524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A09177"/>
                </a:solidFill>
                <a:latin typeface="Roboto-Light"/>
                <a:cs typeface="Roboto-Light"/>
              </a:rPr>
              <a:t>3</a:t>
            </a:r>
            <a:r>
              <a:rPr dirty="0" sz="1400" spc="-10">
                <a:solidFill>
                  <a:srgbClr val="A09177"/>
                </a:solidFill>
                <a:latin typeface="Roboto-Light"/>
                <a:cs typeface="Roboto-Light"/>
              </a:rPr>
              <a:t>2%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52524" y="7092950"/>
            <a:ext cx="3517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A09177"/>
                </a:solidFill>
                <a:latin typeface="Roboto-Light"/>
                <a:cs typeface="Roboto-Light"/>
              </a:rPr>
              <a:t>3</a:t>
            </a:r>
            <a:r>
              <a:rPr dirty="0" sz="1400" spc="-5">
                <a:solidFill>
                  <a:srgbClr val="A09177"/>
                </a:solidFill>
                <a:latin typeface="Roboto-Light"/>
                <a:cs typeface="Roboto-Light"/>
              </a:rPr>
              <a:t>5</a:t>
            </a:r>
            <a:r>
              <a:rPr dirty="0" sz="1400">
                <a:solidFill>
                  <a:srgbClr val="A09177"/>
                </a:solidFill>
                <a:latin typeface="Roboto-Light"/>
                <a:cs typeface="Roboto-Light"/>
              </a:rPr>
              <a:t>%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75724" y="7092950"/>
            <a:ext cx="3549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0">
                <a:solidFill>
                  <a:srgbClr val="A09177"/>
                </a:solidFill>
                <a:latin typeface="Roboto-Light"/>
                <a:cs typeface="Roboto-Light"/>
              </a:rPr>
              <a:t>4</a:t>
            </a:r>
            <a:r>
              <a:rPr dirty="0" sz="1400" spc="-45">
                <a:solidFill>
                  <a:srgbClr val="A09177"/>
                </a:solidFill>
                <a:latin typeface="Roboto-Light"/>
                <a:cs typeface="Roboto-Light"/>
              </a:rPr>
              <a:t>4</a:t>
            </a:r>
            <a:r>
              <a:rPr dirty="0" sz="1400">
                <a:solidFill>
                  <a:srgbClr val="A09177"/>
                </a:solidFill>
                <a:latin typeface="Roboto-Light"/>
                <a:cs typeface="Roboto-Light"/>
              </a:rPr>
              <a:t>%</a:t>
            </a:r>
            <a:endParaRPr sz="1400">
              <a:latin typeface="Roboto-Light"/>
              <a:cs typeface="Roboto-Ligh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358900" y="6750050"/>
            <a:ext cx="5137150" cy="342900"/>
            <a:chOff x="1358900" y="6750050"/>
            <a:chExt cx="5137150" cy="342900"/>
          </a:xfrm>
        </p:grpSpPr>
        <p:sp>
          <p:nvSpPr>
            <p:cNvPr id="23" name="object 23"/>
            <p:cNvSpPr/>
            <p:nvPr/>
          </p:nvSpPr>
          <p:spPr>
            <a:xfrm>
              <a:off x="5969000" y="6756400"/>
              <a:ext cx="520700" cy="330200"/>
            </a:xfrm>
            <a:custGeom>
              <a:avLst/>
              <a:gdLst/>
              <a:ahLst/>
              <a:cxnLst/>
              <a:rect l="l" t="t" r="r" b="b"/>
              <a:pathLst>
                <a:path w="520700" h="330200">
                  <a:moveTo>
                    <a:pt x="52070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30200"/>
                  </a:lnTo>
                </a:path>
              </a:pathLst>
            </a:custGeom>
            <a:ln w="127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438650" y="6756400"/>
              <a:ext cx="520700" cy="330200"/>
            </a:xfrm>
            <a:custGeom>
              <a:avLst/>
              <a:gdLst/>
              <a:ahLst/>
              <a:cxnLst/>
              <a:rect l="l" t="t" r="r" b="b"/>
              <a:pathLst>
                <a:path w="520700" h="330200">
                  <a:moveTo>
                    <a:pt x="52070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30200"/>
                  </a:lnTo>
                </a:path>
              </a:pathLst>
            </a:custGeom>
            <a:ln w="127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901950" y="6756400"/>
              <a:ext cx="520700" cy="330200"/>
            </a:xfrm>
            <a:custGeom>
              <a:avLst/>
              <a:gdLst/>
              <a:ahLst/>
              <a:cxnLst/>
              <a:rect l="l" t="t" r="r" b="b"/>
              <a:pathLst>
                <a:path w="520700" h="330200">
                  <a:moveTo>
                    <a:pt x="52070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30200"/>
                  </a:lnTo>
                </a:path>
              </a:pathLst>
            </a:custGeom>
            <a:ln w="127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365250" y="6756400"/>
              <a:ext cx="520700" cy="330200"/>
            </a:xfrm>
            <a:custGeom>
              <a:avLst/>
              <a:gdLst/>
              <a:ahLst/>
              <a:cxnLst/>
              <a:rect l="l" t="t" r="r" b="b"/>
              <a:pathLst>
                <a:path w="520700" h="330200">
                  <a:moveTo>
                    <a:pt x="52070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30200"/>
                  </a:lnTo>
                </a:path>
              </a:pathLst>
            </a:custGeom>
            <a:ln w="127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4425975" y="7092950"/>
            <a:ext cx="3237865" cy="862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2415" algn="l"/>
              </a:tabLst>
            </a:pPr>
            <a:r>
              <a:rPr dirty="0" sz="1400" spc="-10">
                <a:solidFill>
                  <a:srgbClr val="A09177"/>
                </a:solidFill>
                <a:latin typeface="Roboto-Light"/>
                <a:cs typeface="Roboto-Light"/>
              </a:rPr>
              <a:t>35%	</a:t>
            </a:r>
            <a:r>
              <a:rPr dirty="0" sz="1400" spc="-15">
                <a:solidFill>
                  <a:srgbClr val="A09177"/>
                </a:solidFill>
                <a:latin typeface="Roboto-Light"/>
                <a:cs typeface="Roboto-Light"/>
              </a:rPr>
              <a:t>52%</a:t>
            </a:r>
            <a:endParaRPr sz="1400">
              <a:latin typeface="Roboto-Light"/>
              <a:cs typeface="Roboto-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Roboto-Light"/>
              <a:cs typeface="Roboto-Light"/>
            </a:endParaRPr>
          </a:p>
          <a:p>
            <a:pPr marL="107314" marR="5080">
              <a:lnSpc>
                <a:spcPct val="102600"/>
              </a:lnSpc>
              <a:spcBef>
                <a:spcPts val="5"/>
              </a:spcBef>
            </a:pPr>
            <a:r>
              <a:rPr dirty="0" sz="1300" spc="-15">
                <a:latin typeface="Roboto-Light"/>
                <a:cs typeface="Roboto-Light"/>
              </a:rPr>
              <a:t>Les</a:t>
            </a:r>
            <a:r>
              <a:rPr dirty="0" sz="1300" spc="-10">
                <a:latin typeface="Roboto-Light"/>
                <a:cs typeface="Roboto-Light"/>
              </a:rPr>
              <a:t> </a:t>
            </a:r>
            <a:r>
              <a:rPr dirty="0" sz="1300" spc="-20">
                <a:latin typeface="Roboto-Light"/>
                <a:cs typeface="Roboto-Light"/>
              </a:rPr>
              <a:t>pays</a:t>
            </a:r>
            <a:r>
              <a:rPr dirty="0" sz="1300">
                <a:latin typeface="Roboto-Light"/>
                <a:cs typeface="Roboto-Light"/>
              </a:rPr>
              <a:t> </a:t>
            </a:r>
            <a:r>
              <a:rPr dirty="0" sz="1300" spc="-15">
                <a:latin typeface="Roboto-Light"/>
                <a:cs typeface="Roboto-Light"/>
              </a:rPr>
              <a:t>émergents</a:t>
            </a:r>
            <a:r>
              <a:rPr dirty="0" sz="1300" spc="-5">
                <a:latin typeface="Roboto-Light"/>
                <a:cs typeface="Roboto-Light"/>
              </a:rPr>
              <a:t> </a:t>
            </a:r>
            <a:r>
              <a:rPr dirty="0" sz="1300" spc="-15">
                <a:latin typeface="Roboto-Light"/>
                <a:cs typeface="Roboto-Light"/>
              </a:rPr>
              <a:t>manquent </a:t>
            </a:r>
            <a:r>
              <a:rPr dirty="0" sz="1300" spc="-10">
                <a:latin typeface="Roboto-Light"/>
                <a:cs typeface="Roboto-Light"/>
              </a:rPr>
              <a:t> </a:t>
            </a:r>
            <a:r>
              <a:rPr dirty="0" sz="1300" spc="-15">
                <a:latin typeface="Roboto-Light"/>
                <a:cs typeface="Roboto-Light"/>
              </a:rPr>
              <a:t>principalement</a:t>
            </a:r>
            <a:r>
              <a:rPr dirty="0" sz="1300" spc="-20">
                <a:latin typeface="Roboto-Light"/>
                <a:cs typeface="Roboto-Light"/>
              </a:rPr>
              <a:t> </a:t>
            </a:r>
            <a:r>
              <a:rPr dirty="0" sz="1300" spc="-5">
                <a:latin typeface="Roboto-Light"/>
                <a:cs typeface="Roboto-Light"/>
              </a:rPr>
              <a:t>de</a:t>
            </a:r>
            <a:r>
              <a:rPr dirty="0" sz="1300" spc="-15">
                <a:latin typeface="Roboto-Light"/>
                <a:cs typeface="Roboto-Light"/>
              </a:rPr>
              <a:t> </a:t>
            </a:r>
            <a:r>
              <a:rPr dirty="0" sz="1300" spc="-10">
                <a:latin typeface="Roboto-Light"/>
                <a:cs typeface="Roboto-Light"/>
              </a:rPr>
              <a:t>personnel</a:t>
            </a:r>
            <a:r>
              <a:rPr dirty="0" sz="1300" spc="-15">
                <a:latin typeface="Roboto-Light"/>
                <a:cs typeface="Roboto-Light"/>
              </a:rPr>
              <a:t> d’encadrement</a:t>
            </a:r>
            <a:endParaRPr sz="1300">
              <a:latin typeface="Roboto-Light"/>
              <a:cs typeface="Roboto-Ligh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182100" y="6750050"/>
            <a:ext cx="5137150" cy="970280"/>
            <a:chOff x="9182100" y="6750050"/>
            <a:chExt cx="5137150" cy="970280"/>
          </a:xfrm>
        </p:grpSpPr>
        <p:sp>
          <p:nvSpPr>
            <p:cNvPr id="29" name="object 29"/>
            <p:cNvSpPr/>
            <p:nvPr/>
          </p:nvSpPr>
          <p:spPr>
            <a:xfrm>
              <a:off x="13792200" y="6756400"/>
              <a:ext cx="520700" cy="330200"/>
            </a:xfrm>
            <a:custGeom>
              <a:avLst/>
              <a:gdLst/>
              <a:ahLst/>
              <a:cxnLst/>
              <a:rect l="l" t="t" r="r" b="b"/>
              <a:pathLst>
                <a:path w="520700" h="330200">
                  <a:moveTo>
                    <a:pt x="52070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30200"/>
                  </a:lnTo>
                </a:path>
              </a:pathLst>
            </a:custGeom>
            <a:ln w="127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2261850" y="6756400"/>
              <a:ext cx="520700" cy="330200"/>
            </a:xfrm>
            <a:custGeom>
              <a:avLst/>
              <a:gdLst/>
              <a:ahLst/>
              <a:cxnLst/>
              <a:rect l="l" t="t" r="r" b="b"/>
              <a:pathLst>
                <a:path w="520700" h="330200">
                  <a:moveTo>
                    <a:pt x="52070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30200"/>
                  </a:lnTo>
                </a:path>
              </a:pathLst>
            </a:custGeom>
            <a:ln w="127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725150" y="6756400"/>
              <a:ext cx="520700" cy="330200"/>
            </a:xfrm>
            <a:custGeom>
              <a:avLst/>
              <a:gdLst/>
              <a:ahLst/>
              <a:cxnLst/>
              <a:rect l="l" t="t" r="r" b="b"/>
              <a:pathLst>
                <a:path w="520700" h="330200">
                  <a:moveTo>
                    <a:pt x="52070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30200"/>
                  </a:lnTo>
                </a:path>
              </a:pathLst>
            </a:custGeom>
            <a:ln w="127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188450" y="6756400"/>
              <a:ext cx="520700" cy="330200"/>
            </a:xfrm>
            <a:custGeom>
              <a:avLst/>
              <a:gdLst/>
              <a:ahLst/>
              <a:cxnLst/>
              <a:rect l="l" t="t" r="r" b="b"/>
              <a:pathLst>
                <a:path w="520700" h="330200">
                  <a:moveTo>
                    <a:pt x="52070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30200"/>
                  </a:lnTo>
                </a:path>
              </a:pathLst>
            </a:custGeom>
            <a:ln w="127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99996" y="7531105"/>
              <a:ext cx="187451" cy="18870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75805" y="7137403"/>
              <a:ext cx="152400" cy="153428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3055548" y="7502499"/>
            <a:ext cx="2268855" cy="42735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dirty="0" sz="1300" spc="-15">
                <a:latin typeface="Roboto-Light"/>
                <a:cs typeface="Roboto-Light"/>
              </a:rPr>
              <a:t>Les</a:t>
            </a:r>
            <a:r>
              <a:rPr dirty="0" sz="1300" spc="-20">
                <a:latin typeface="Roboto-Light"/>
                <a:cs typeface="Roboto-Light"/>
              </a:rPr>
              <a:t> pays</a:t>
            </a:r>
            <a:r>
              <a:rPr dirty="0" sz="1300" spc="-10">
                <a:latin typeface="Roboto-Light"/>
                <a:cs typeface="Roboto-Light"/>
              </a:rPr>
              <a:t> </a:t>
            </a:r>
            <a:r>
              <a:rPr dirty="0" sz="1300" spc="-15">
                <a:latin typeface="Roboto-Light"/>
                <a:cs typeface="Roboto-Light"/>
              </a:rPr>
              <a:t>développés manquent </a:t>
            </a:r>
            <a:r>
              <a:rPr dirty="0" sz="1300" spc="-300">
                <a:latin typeface="Roboto-Light"/>
                <a:cs typeface="Roboto-Light"/>
              </a:rPr>
              <a:t> </a:t>
            </a:r>
            <a:r>
              <a:rPr dirty="0" sz="1300" spc="-15">
                <a:latin typeface="Roboto-Light"/>
                <a:cs typeface="Roboto-Light"/>
              </a:rPr>
              <a:t>principalement </a:t>
            </a:r>
            <a:r>
              <a:rPr dirty="0" sz="1300" spc="-5">
                <a:latin typeface="Roboto-Light"/>
                <a:cs typeface="Roboto-Light"/>
              </a:rPr>
              <a:t>de</a:t>
            </a:r>
            <a:r>
              <a:rPr dirty="0" sz="1300" spc="-15">
                <a:latin typeface="Roboto-Light"/>
                <a:cs typeface="Roboto-Light"/>
              </a:rPr>
              <a:t> techniciens</a:t>
            </a:r>
            <a:endParaRPr sz="1300">
              <a:latin typeface="Roboto-Light"/>
              <a:cs typeface="Roboto-Ligh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203696" y="7137403"/>
            <a:ext cx="2286635" cy="582930"/>
            <a:chOff x="4203696" y="7137403"/>
            <a:chExt cx="2286635" cy="582930"/>
          </a:xfrm>
        </p:grpSpPr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03696" y="7531105"/>
              <a:ext cx="187452" cy="18870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7305" y="7137403"/>
              <a:ext cx="152400" cy="153428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1473200" y="6794500"/>
            <a:ext cx="1130300" cy="1905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750" rIns="0" bIns="0" rtlCol="0" vert="horz">
            <a:spAutoFit/>
          </a:bodyPr>
          <a:lstStyle/>
          <a:p>
            <a:pPr marL="288290">
              <a:lnSpc>
                <a:spcPct val="100000"/>
              </a:lnSpc>
              <a:spcBef>
                <a:spcPts val="250"/>
              </a:spcBef>
            </a:pPr>
            <a:r>
              <a:rPr dirty="0" sz="800">
                <a:latin typeface="Roboto"/>
                <a:cs typeface="Roboto"/>
              </a:rPr>
              <a:t>Techniciens</a:t>
            </a:r>
            <a:endParaRPr sz="80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8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40" name="object 40"/>
          <p:cNvSpPr txBox="1"/>
          <p:nvPr/>
        </p:nvSpPr>
        <p:spPr>
          <a:xfrm>
            <a:off x="9296400" y="6794500"/>
            <a:ext cx="1130300" cy="1905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750" rIns="0" bIns="0" rtlCol="0" vert="horz">
            <a:spAutoFit/>
          </a:bodyPr>
          <a:lstStyle/>
          <a:p>
            <a:pPr marL="288290">
              <a:lnSpc>
                <a:spcPct val="100000"/>
              </a:lnSpc>
              <a:spcBef>
                <a:spcPts val="250"/>
              </a:spcBef>
            </a:pPr>
            <a:r>
              <a:rPr dirty="0" sz="800">
                <a:latin typeface="Roboto"/>
                <a:cs typeface="Roboto"/>
              </a:rPr>
              <a:t>Techniciens</a:t>
            </a:r>
            <a:endParaRPr sz="80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22600" y="6794500"/>
            <a:ext cx="1130300" cy="1905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750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250"/>
              </a:spcBef>
            </a:pPr>
            <a:r>
              <a:rPr dirty="0" sz="800" spc="5">
                <a:latin typeface="Roboto"/>
                <a:cs typeface="Roboto"/>
              </a:rPr>
              <a:t>Personnel</a:t>
            </a:r>
            <a:r>
              <a:rPr dirty="0" sz="800" spc="-10">
                <a:latin typeface="Roboto"/>
                <a:cs typeface="Roboto"/>
              </a:rPr>
              <a:t> </a:t>
            </a:r>
            <a:r>
              <a:rPr dirty="0" sz="800" spc="5">
                <a:latin typeface="Roboto"/>
                <a:cs typeface="Roboto"/>
              </a:rPr>
              <a:t>administratif</a:t>
            </a:r>
            <a:endParaRPr sz="80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845800" y="6794500"/>
            <a:ext cx="1130300" cy="1905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750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250"/>
              </a:spcBef>
            </a:pPr>
            <a:r>
              <a:rPr dirty="0" sz="800" spc="5">
                <a:latin typeface="Roboto"/>
                <a:cs typeface="Roboto"/>
              </a:rPr>
              <a:t>Personnel</a:t>
            </a:r>
            <a:r>
              <a:rPr dirty="0" sz="800" spc="-10">
                <a:latin typeface="Roboto"/>
                <a:cs typeface="Roboto"/>
              </a:rPr>
              <a:t> </a:t>
            </a:r>
            <a:r>
              <a:rPr dirty="0" sz="800" spc="5">
                <a:latin typeface="Roboto"/>
                <a:cs typeface="Roboto"/>
              </a:rPr>
              <a:t>administratif</a:t>
            </a:r>
            <a:endParaRPr sz="80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46600" y="6794500"/>
            <a:ext cx="1130300" cy="1905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750" rIns="0" bIns="0" rtlCol="0" vert="horz">
            <a:spAutoFit/>
          </a:bodyPr>
          <a:lstStyle/>
          <a:p>
            <a:pPr marL="260985">
              <a:lnSpc>
                <a:spcPct val="100000"/>
              </a:lnSpc>
              <a:spcBef>
                <a:spcPts val="250"/>
              </a:spcBef>
            </a:pPr>
            <a:r>
              <a:rPr dirty="0" sz="800" spc="10">
                <a:latin typeface="Roboto"/>
                <a:cs typeface="Roboto"/>
              </a:rPr>
              <a:t>Superviseurs</a:t>
            </a:r>
            <a:endParaRPr sz="80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369800" y="6794500"/>
            <a:ext cx="1130300" cy="1905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750" rIns="0" bIns="0" rtlCol="0" vert="horz">
            <a:spAutoFit/>
          </a:bodyPr>
          <a:lstStyle/>
          <a:p>
            <a:pPr marL="260985">
              <a:lnSpc>
                <a:spcPct val="100000"/>
              </a:lnSpc>
              <a:spcBef>
                <a:spcPts val="250"/>
              </a:spcBef>
            </a:pPr>
            <a:r>
              <a:rPr dirty="0" sz="800" spc="10">
                <a:latin typeface="Roboto"/>
                <a:cs typeface="Roboto"/>
              </a:rPr>
              <a:t>Superviseurs</a:t>
            </a:r>
            <a:endParaRPr sz="80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070600" y="6794500"/>
            <a:ext cx="1384300" cy="1905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750" rIns="0" bIns="0" rtlCol="0" vert="horz">
            <a:spAutoFit/>
          </a:bodyPr>
          <a:lstStyle/>
          <a:p>
            <a:pPr marL="99695">
              <a:lnSpc>
                <a:spcPct val="100000"/>
              </a:lnSpc>
              <a:spcBef>
                <a:spcPts val="250"/>
              </a:spcBef>
            </a:pPr>
            <a:r>
              <a:rPr dirty="0" sz="800" spc="5">
                <a:latin typeface="Roboto"/>
                <a:cs typeface="Roboto"/>
              </a:rPr>
              <a:t>Personnel</a:t>
            </a:r>
            <a:r>
              <a:rPr dirty="0" sz="800" spc="-10">
                <a:latin typeface="Roboto"/>
                <a:cs typeface="Roboto"/>
              </a:rPr>
              <a:t> </a:t>
            </a:r>
            <a:r>
              <a:rPr dirty="0" sz="800" spc="5">
                <a:latin typeface="Roboto"/>
                <a:cs typeface="Roboto"/>
              </a:rPr>
              <a:t>d’encadrement</a:t>
            </a:r>
            <a:endParaRPr sz="800"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893800" y="6794500"/>
            <a:ext cx="1384300" cy="1905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750" rIns="0" bIns="0" rtlCol="0" vert="horz">
            <a:spAutoFit/>
          </a:bodyPr>
          <a:lstStyle/>
          <a:p>
            <a:pPr marL="99695">
              <a:lnSpc>
                <a:spcPct val="100000"/>
              </a:lnSpc>
              <a:spcBef>
                <a:spcPts val="250"/>
              </a:spcBef>
            </a:pPr>
            <a:r>
              <a:rPr dirty="0" sz="800" spc="5">
                <a:latin typeface="Roboto"/>
                <a:cs typeface="Roboto"/>
              </a:rPr>
              <a:t>Personnel</a:t>
            </a:r>
            <a:r>
              <a:rPr dirty="0" sz="800" spc="-10">
                <a:latin typeface="Roboto"/>
                <a:cs typeface="Roboto"/>
              </a:rPr>
              <a:t> </a:t>
            </a:r>
            <a:r>
              <a:rPr dirty="0" sz="800" spc="5">
                <a:latin typeface="Roboto"/>
                <a:cs typeface="Roboto"/>
              </a:rPr>
              <a:t>d’encadrement</a:t>
            </a:r>
            <a:endParaRPr sz="8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576326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Benefits</a:t>
            </a:r>
            <a:r>
              <a:rPr dirty="0" spc="-5"/>
              <a:t> </a:t>
            </a:r>
            <a:r>
              <a:rPr dirty="0" spc="-20"/>
              <a:t>of</a:t>
            </a:r>
            <a:r>
              <a:rPr dirty="0" spc="5"/>
              <a:t> </a:t>
            </a:r>
            <a:r>
              <a:rPr dirty="0" spc="-35"/>
              <a:t>professionalisation?</a:t>
            </a:r>
          </a:p>
        </p:txBody>
      </p:sp>
      <p:sp>
        <p:nvSpPr>
          <p:cNvPr id="4" name="object 4"/>
          <p:cNvSpPr/>
          <p:nvPr/>
        </p:nvSpPr>
        <p:spPr>
          <a:xfrm>
            <a:off x="3162297" y="1498606"/>
            <a:ext cx="3159125" cy="3342640"/>
          </a:xfrm>
          <a:custGeom>
            <a:avLst/>
            <a:gdLst/>
            <a:ahLst/>
            <a:cxnLst/>
            <a:rect l="l" t="t" r="r" b="b"/>
            <a:pathLst>
              <a:path w="3159125" h="3342640">
                <a:moveTo>
                  <a:pt x="3153867" y="0"/>
                </a:moveTo>
                <a:lnTo>
                  <a:pt x="11442" y="0"/>
                </a:lnTo>
                <a:lnTo>
                  <a:pt x="5118" y="0"/>
                </a:lnTo>
                <a:lnTo>
                  <a:pt x="0" y="5118"/>
                </a:lnTo>
                <a:lnTo>
                  <a:pt x="0" y="3337242"/>
                </a:lnTo>
                <a:lnTo>
                  <a:pt x="5118" y="3342373"/>
                </a:lnTo>
                <a:lnTo>
                  <a:pt x="3153867" y="3342373"/>
                </a:lnTo>
                <a:lnTo>
                  <a:pt x="3158998" y="3337242"/>
                </a:lnTo>
                <a:lnTo>
                  <a:pt x="3158998" y="5118"/>
                </a:lnTo>
                <a:lnTo>
                  <a:pt x="3153867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162297" y="1498606"/>
            <a:ext cx="3159125" cy="334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Times New Roman"/>
              <a:cs typeface="Times New Roman"/>
            </a:endParaRPr>
          </a:p>
          <a:p>
            <a:pPr marL="257810" marR="776605">
              <a:lnSpc>
                <a:spcPts val="2300"/>
              </a:lnSpc>
            </a:pP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Normalisation</a:t>
            </a:r>
            <a:r>
              <a:rPr dirty="0" sz="2000" spc="-4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des </a:t>
            </a:r>
            <a:r>
              <a:rPr dirty="0" sz="2000" spc="-48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compétences </a:t>
            </a:r>
            <a:r>
              <a:rPr dirty="0" sz="2000" spc="1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requises</a:t>
            </a:r>
            <a:r>
              <a:rPr dirty="0" sz="2000" spc="1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pour</a:t>
            </a:r>
            <a:r>
              <a:rPr dirty="0" sz="2000" spc="2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un</a:t>
            </a:r>
            <a:endParaRPr sz="2000">
              <a:latin typeface="Roboto"/>
              <a:cs typeface="Roboto"/>
            </a:endParaRPr>
          </a:p>
          <a:p>
            <a:pPr marL="257810" marR="219075">
              <a:lnSpc>
                <a:spcPts val="2300"/>
              </a:lnSpc>
            </a:pP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ensemble</a:t>
            </a:r>
            <a:r>
              <a:rPr dirty="0" sz="2000" spc="1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de</a:t>
            </a:r>
            <a:r>
              <a:rPr dirty="0" sz="2000" spc="1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tâches</a:t>
            </a:r>
            <a:r>
              <a:rPr dirty="0" sz="2000" spc="1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au </a:t>
            </a:r>
            <a:r>
              <a:rPr dirty="0" sz="2000" spc="-484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sein</a:t>
            </a:r>
            <a:r>
              <a:rPr dirty="0" sz="2000" spc="3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des</a:t>
            </a:r>
            <a:r>
              <a:rPr dirty="0" sz="2000" spc="3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chaînes </a:t>
            </a:r>
            <a:r>
              <a:rPr dirty="0" sz="2000" spc="1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d’approvisionnement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22006" y="5039630"/>
            <a:ext cx="3159125" cy="3342640"/>
          </a:xfrm>
          <a:custGeom>
            <a:avLst/>
            <a:gdLst/>
            <a:ahLst/>
            <a:cxnLst/>
            <a:rect l="l" t="t" r="r" b="b"/>
            <a:pathLst>
              <a:path w="3159125" h="3342640">
                <a:moveTo>
                  <a:pt x="3153867" y="0"/>
                </a:moveTo>
                <a:lnTo>
                  <a:pt x="11442" y="0"/>
                </a:lnTo>
                <a:lnTo>
                  <a:pt x="5118" y="0"/>
                </a:lnTo>
                <a:lnTo>
                  <a:pt x="0" y="5130"/>
                </a:lnTo>
                <a:lnTo>
                  <a:pt x="0" y="3337255"/>
                </a:lnTo>
                <a:lnTo>
                  <a:pt x="5118" y="3342373"/>
                </a:lnTo>
                <a:lnTo>
                  <a:pt x="3153867" y="3342373"/>
                </a:lnTo>
                <a:lnTo>
                  <a:pt x="3158997" y="3337255"/>
                </a:lnTo>
                <a:lnTo>
                  <a:pt x="3158997" y="5130"/>
                </a:lnTo>
                <a:lnTo>
                  <a:pt x="3153867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922006" y="5039630"/>
            <a:ext cx="3159125" cy="334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Times New Roman"/>
              <a:cs typeface="Times New Roman"/>
            </a:endParaRPr>
          </a:p>
          <a:p>
            <a:pPr marL="257810" marR="260985">
              <a:lnSpc>
                <a:spcPts val="2300"/>
              </a:lnSpc>
            </a:pP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Amélioration </a:t>
            </a:r>
            <a:r>
              <a:rPr dirty="0" sz="2000" spc="1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exponentielle</a:t>
            </a:r>
            <a:r>
              <a:rPr dirty="0" sz="2000" spc="2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des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 pratiques</a:t>
            </a:r>
            <a:r>
              <a:rPr dirty="0" sz="2000" spc="2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de</a:t>
            </a:r>
            <a:r>
              <a:rPr dirty="0" sz="2000" spc="2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gestion </a:t>
            </a:r>
            <a:r>
              <a:rPr dirty="0" sz="2000" spc="1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de</a:t>
            </a:r>
            <a:r>
              <a:rPr dirty="0" sz="2000" spc="3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la</a:t>
            </a:r>
            <a:r>
              <a:rPr dirty="0" sz="2000" spc="3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chaîne </a:t>
            </a:r>
            <a:r>
              <a:rPr dirty="0" sz="2000" spc="1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d’approvisionnement </a:t>
            </a:r>
            <a:r>
              <a:rPr dirty="0" sz="2000" b="1">
                <a:solidFill>
                  <a:srgbClr val="24428E"/>
                </a:solidFill>
                <a:latin typeface="Roboto"/>
                <a:cs typeface="Roboto"/>
              </a:rPr>
              <a:t>à </a:t>
            </a:r>
            <a:r>
              <a:rPr dirty="0" sz="2000" spc="-484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-5" b="1">
                <a:solidFill>
                  <a:srgbClr val="24428E"/>
                </a:solidFill>
                <a:latin typeface="Roboto"/>
                <a:cs typeface="Roboto"/>
              </a:rPr>
              <a:t>l’échelle</a:t>
            </a:r>
            <a:r>
              <a:rPr dirty="0" sz="2000" spc="3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nationale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48503" y="1498606"/>
            <a:ext cx="3159125" cy="3342640"/>
          </a:xfrm>
          <a:custGeom>
            <a:avLst/>
            <a:gdLst/>
            <a:ahLst/>
            <a:cxnLst/>
            <a:rect l="l" t="t" r="r" b="b"/>
            <a:pathLst>
              <a:path w="3159125" h="3342640">
                <a:moveTo>
                  <a:pt x="3153867" y="0"/>
                </a:moveTo>
                <a:lnTo>
                  <a:pt x="11442" y="0"/>
                </a:lnTo>
                <a:lnTo>
                  <a:pt x="5118" y="0"/>
                </a:lnTo>
                <a:lnTo>
                  <a:pt x="0" y="5118"/>
                </a:lnTo>
                <a:lnTo>
                  <a:pt x="0" y="3337242"/>
                </a:lnTo>
                <a:lnTo>
                  <a:pt x="5118" y="3342373"/>
                </a:lnTo>
                <a:lnTo>
                  <a:pt x="3153867" y="3342373"/>
                </a:lnTo>
                <a:lnTo>
                  <a:pt x="3158997" y="3337242"/>
                </a:lnTo>
                <a:lnTo>
                  <a:pt x="3158997" y="5118"/>
                </a:lnTo>
                <a:lnTo>
                  <a:pt x="3153867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548503" y="1498606"/>
            <a:ext cx="3159125" cy="334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Times New Roman"/>
              <a:cs typeface="Times New Roman"/>
            </a:endParaRPr>
          </a:p>
          <a:p>
            <a:pPr marL="257810" marR="309245">
              <a:lnSpc>
                <a:spcPts val="2300"/>
              </a:lnSpc>
            </a:pP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Amélioration</a:t>
            </a:r>
            <a:r>
              <a:rPr dirty="0" sz="2000" spc="2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des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 résultats</a:t>
            </a:r>
            <a:r>
              <a:rPr dirty="0" sz="2000" spc="2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de</a:t>
            </a:r>
            <a:r>
              <a:rPr dirty="0" sz="2000" spc="1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la</a:t>
            </a:r>
            <a:r>
              <a:rPr dirty="0" sz="2000" spc="2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gestion </a:t>
            </a:r>
            <a:r>
              <a:rPr dirty="0" sz="2000" spc="-484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des</a:t>
            </a:r>
            <a:r>
              <a:rPr dirty="0" sz="2000" spc="3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chaînes </a:t>
            </a:r>
            <a:r>
              <a:rPr dirty="0" sz="2000" spc="1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d’approvisionnement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48503" y="5039630"/>
            <a:ext cx="3159125" cy="3342640"/>
          </a:xfrm>
          <a:custGeom>
            <a:avLst/>
            <a:gdLst/>
            <a:ahLst/>
            <a:cxnLst/>
            <a:rect l="l" t="t" r="r" b="b"/>
            <a:pathLst>
              <a:path w="3159125" h="3342640">
                <a:moveTo>
                  <a:pt x="3153867" y="0"/>
                </a:moveTo>
                <a:lnTo>
                  <a:pt x="11442" y="0"/>
                </a:lnTo>
                <a:lnTo>
                  <a:pt x="5118" y="0"/>
                </a:lnTo>
                <a:lnTo>
                  <a:pt x="0" y="5130"/>
                </a:lnTo>
                <a:lnTo>
                  <a:pt x="0" y="3337255"/>
                </a:lnTo>
                <a:lnTo>
                  <a:pt x="5118" y="3342373"/>
                </a:lnTo>
                <a:lnTo>
                  <a:pt x="3153867" y="3342373"/>
                </a:lnTo>
                <a:lnTo>
                  <a:pt x="3158997" y="3337255"/>
                </a:lnTo>
                <a:lnTo>
                  <a:pt x="3158997" y="5130"/>
                </a:lnTo>
                <a:lnTo>
                  <a:pt x="3153867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548503" y="5039630"/>
            <a:ext cx="3159125" cy="334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Times New Roman"/>
              <a:cs typeface="Times New Roman"/>
            </a:endParaRPr>
          </a:p>
          <a:p>
            <a:pPr marL="257810" marR="934085">
              <a:lnSpc>
                <a:spcPts val="2300"/>
              </a:lnSpc>
            </a:pPr>
            <a:r>
              <a:rPr dirty="0" sz="2000" spc="15" b="1">
                <a:solidFill>
                  <a:srgbClr val="24428E"/>
                </a:solidFill>
                <a:latin typeface="Roboto"/>
                <a:cs typeface="Roboto"/>
              </a:rPr>
              <a:t>Instauration</a:t>
            </a:r>
            <a:r>
              <a:rPr dirty="0" sz="2000" spc="-4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-5" b="1">
                <a:solidFill>
                  <a:srgbClr val="24428E"/>
                </a:solidFill>
                <a:latin typeface="Roboto"/>
                <a:cs typeface="Roboto"/>
              </a:rPr>
              <a:t>d’un </a:t>
            </a:r>
            <a:r>
              <a:rPr dirty="0" sz="2000" spc="-484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sentiment </a:t>
            </a:r>
            <a:r>
              <a:rPr dirty="0" sz="2000" spc="1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d’appartenance </a:t>
            </a:r>
            <a:r>
              <a:rPr dirty="0" sz="2000" spc="1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valorisant</a:t>
            </a:r>
            <a:endParaRPr sz="2000">
              <a:latin typeface="Roboto"/>
              <a:cs typeface="Robo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36772" y="1867395"/>
            <a:ext cx="652780" cy="847090"/>
            <a:chOff x="3236772" y="1867395"/>
            <a:chExt cx="652780" cy="847090"/>
          </a:xfrm>
        </p:grpSpPr>
        <p:sp>
          <p:nvSpPr>
            <p:cNvPr id="13" name="object 13"/>
            <p:cNvSpPr/>
            <p:nvPr/>
          </p:nvSpPr>
          <p:spPr>
            <a:xfrm>
              <a:off x="3236772" y="1916074"/>
              <a:ext cx="652780" cy="798195"/>
            </a:xfrm>
            <a:custGeom>
              <a:avLst/>
              <a:gdLst/>
              <a:ahLst/>
              <a:cxnLst/>
              <a:rect l="l" t="t" r="r" b="b"/>
              <a:pathLst>
                <a:path w="652779" h="798194">
                  <a:moveTo>
                    <a:pt x="652373" y="0"/>
                  </a:moveTo>
                  <a:lnTo>
                    <a:pt x="0" y="0"/>
                  </a:lnTo>
                  <a:lnTo>
                    <a:pt x="0" y="89725"/>
                  </a:lnTo>
                  <a:lnTo>
                    <a:pt x="0" y="797979"/>
                  </a:lnTo>
                  <a:lnTo>
                    <a:pt x="652373" y="797979"/>
                  </a:lnTo>
                  <a:lnTo>
                    <a:pt x="652373" y="89725"/>
                  </a:lnTo>
                  <a:lnTo>
                    <a:pt x="652373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306699" y="1980501"/>
              <a:ext cx="513080" cy="673735"/>
            </a:xfrm>
            <a:custGeom>
              <a:avLst/>
              <a:gdLst/>
              <a:ahLst/>
              <a:cxnLst/>
              <a:rect l="l" t="t" r="r" b="b"/>
              <a:pathLst>
                <a:path w="513079" h="673735">
                  <a:moveTo>
                    <a:pt x="512521" y="0"/>
                  </a:moveTo>
                  <a:lnTo>
                    <a:pt x="0" y="0"/>
                  </a:lnTo>
                  <a:lnTo>
                    <a:pt x="0" y="25298"/>
                  </a:lnTo>
                  <a:lnTo>
                    <a:pt x="0" y="673404"/>
                  </a:lnTo>
                  <a:lnTo>
                    <a:pt x="512521" y="673404"/>
                  </a:lnTo>
                  <a:lnTo>
                    <a:pt x="512521" y="25298"/>
                  </a:lnTo>
                  <a:lnTo>
                    <a:pt x="512521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437953" y="2084463"/>
              <a:ext cx="333375" cy="464820"/>
            </a:xfrm>
            <a:custGeom>
              <a:avLst/>
              <a:gdLst/>
              <a:ahLst/>
              <a:cxnLst/>
              <a:rect l="l" t="t" r="r" b="b"/>
              <a:pathLst>
                <a:path w="333375" h="464819">
                  <a:moveTo>
                    <a:pt x="240830" y="450951"/>
                  </a:moveTo>
                  <a:lnTo>
                    <a:pt x="5892" y="450951"/>
                  </a:lnTo>
                  <a:lnTo>
                    <a:pt x="5892" y="464705"/>
                  </a:lnTo>
                  <a:lnTo>
                    <a:pt x="240830" y="464705"/>
                  </a:lnTo>
                  <a:lnTo>
                    <a:pt x="240830" y="450951"/>
                  </a:lnTo>
                  <a:close/>
                </a:path>
                <a:path w="333375" h="464819">
                  <a:moveTo>
                    <a:pt x="240830" y="269570"/>
                  </a:moveTo>
                  <a:lnTo>
                    <a:pt x="5892" y="269570"/>
                  </a:lnTo>
                  <a:lnTo>
                    <a:pt x="5892" y="283311"/>
                  </a:lnTo>
                  <a:lnTo>
                    <a:pt x="240830" y="283311"/>
                  </a:lnTo>
                  <a:lnTo>
                    <a:pt x="240830" y="269570"/>
                  </a:lnTo>
                  <a:close/>
                </a:path>
                <a:path w="333375" h="464819">
                  <a:moveTo>
                    <a:pt x="240830" y="88188"/>
                  </a:moveTo>
                  <a:lnTo>
                    <a:pt x="5892" y="88188"/>
                  </a:lnTo>
                  <a:lnTo>
                    <a:pt x="5892" y="101930"/>
                  </a:lnTo>
                  <a:lnTo>
                    <a:pt x="240830" y="101930"/>
                  </a:lnTo>
                  <a:lnTo>
                    <a:pt x="240830" y="88188"/>
                  </a:lnTo>
                  <a:close/>
                </a:path>
                <a:path w="333375" h="464819">
                  <a:moveTo>
                    <a:pt x="332917" y="360260"/>
                  </a:moveTo>
                  <a:lnTo>
                    <a:pt x="0" y="360260"/>
                  </a:lnTo>
                  <a:lnTo>
                    <a:pt x="0" y="374015"/>
                  </a:lnTo>
                  <a:lnTo>
                    <a:pt x="332917" y="374015"/>
                  </a:lnTo>
                  <a:lnTo>
                    <a:pt x="332917" y="360260"/>
                  </a:lnTo>
                  <a:close/>
                </a:path>
                <a:path w="333375" h="464819">
                  <a:moveTo>
                    <a:pt x="332917" y="178879"/>
                  </a:moveTo>
                  <a:lnTo>
                    <a:pt x="0" y="178879"/>
                  </a:lnTo>
                  <a:lnTo>
                    <a:pt x="0" y="192620"/>
                  </a:lnTo>
                  <a:lnTo>
                    <a:pt x="332917" y="192620"/>
                  </a:lnTo>
                  <a:lnTo>
                    <a:pt x="332917" y="178879"/>
                  </a:lnTo>
                  <a:close/>
                </a:path>
                <a:path w="333375" h="464819">
                  <a:moveTo>
                    <a:pt x="332917" y="0"/>
                  </a:moveTo>
                  <a:lnTo>
                    <a:pt x="0" y="0"/>
                  </a:lnTo>
                  <a:lnTo>
                    <a:pt x="0" y="13741"/>
                  </a:lnTo>
                  <a:lnTo>
                    <a:pt x="332917" y="13741"/>
                  </a:lnTo>
                  <a:lnTo>
                    <a:pt x="332917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357765" y="2069439"/>
              <a:ext cx="51435" cy="492759"/>
            </a:xfrm>
            <a:custGeom>
              <a:avLst/>
              <a:gdLst/>
              <a:ahLst/>
              <a:cxnLst/>
              <a:rect l="l" t="t" r="r" b="b"/>
              <a:pathLst>
                <a:path w="51435" h="492760">
                  <a:moveTo>
                    <a:pt x="50952" y="460705"/>
                  </a:moveTo>
                  <a:lnTo>
                    <a:pt x="43713" y="453466"/>
                  </a:lnTo>
                  <a:lnTo>
                    <a:pt x="19405" y="477786"/>
                  </a:lnTo>
                  <a:lnTo>
                    <a:pt x="7239" y="465620"/>
                  </a:lnTo>
                  <a:lnTo>
                    <a:pt x="0" y="472846"/>
                  </a:lnTo>
                  <a:lnTo>
                    <a:pt x="19405" y="492252"/>
                  </a:lnTo>
                  <a:lnTo>
                    <a:pt x="50952" y="460705"/>
                  </a:lnTo>
                  <a:close/>
                </a:path>
                <a:path w="51435" h="492760">
                  <a:moveTo>
                    <a:pt x="50952" y="370001"/>
                  </a:moveTo>
                  <a:lnTo>
                    <a:pt x="43738" y="362775"/>
                  </a:lnTo>
                  <a:lnTo>
                    <a:pt x="19405" y="387096"/>
                  </a:lnTo>
                  <a:lnTo>
                    <a:pt x="7239" y="374916"/>
                  </a:lnTo>
                  <a:lnTo>
                    <a:pt x="0" y="382155"/>
                  </a:lnTo>
                  <a:lnTo>
                    <a:pt x="19405" y="401561"/>
                  </a:lnTo>
                  <a:lnTo>
                    <a:pt x="50952" y="370001"/>
                  </a:lnTo>
                  <a:close/>
                </a:path>
                <a:path w="51435" h="492760">
                  <a:moveTo>
                    <a:pt x="50952" y="279311"/>
                  </a:moveTo>
                  <a:lnTo>
                    <a:pt x="43713" y="272084"/>
                  </a:lnTo>
                  <a:lnTo>
                    <a:pt x="19405" y="296405"/>
                  </a:lnTo>
                  <a:lnTo>
                    <a:pt x="7213" y="284226"/>
                  </a:lnTo>
                  <a:lnTo>
                    <a:pt x="0" y="291465"/>
                  </a:lnTo>
                  <a:lnTo>
                    <a:pt x="19405" y="310870"/>
                  </a:lnTo>
                  <a:lnTo>
                    <a:pt x="50952" y="279311"/>
                  </a:lnTo>
                  <a:close/>
                </a:path>
                <a:path w="51435" h="492760">
                  <a:moveTo>
                    <a:pt x="50952" y="188620"/>
                  </a:moveTo>
                  <a:lnTo>
                    <a:pt x="43713" y="181394"/>
                  </a:lnTo>
                  <a:lnTo>
                    <a:pt x="19405" y="205714"/>
                  </a:lnTo>
                  <a:lnTo>
                    <a:pt x="7239" y="193535"/>
                  </a:lnTo>
                  <a:lnTo>
                    <a:pt x="0" y="200761"/>
                  </a:lnTo>
                  <a:lnTo>
                    <a:pt x="19405" y="220167"/>
                  </a:lnTo>
                  <a:lnTo>
                    <a:pt x="50952" y="188620"/>
                  </a:lnTo>
                  <a:close/>
                </a:path>
                <a:path w="51435" h="492760">
                  <a:moveTo>
                    <a:pt x="50952" y="97929"/>
                  </a:moveTo>
                  <a:lnTo>
                    <a:pt x="43713" y="90690"/>
                  </a:lnTo>
                  <a:lnTo>
                    <a:pt x="19405" y="115011"/>
                  </a:lnTo>
                  <a:lnTo>
                    <a:pt x="7239" y="102844"/>
                  </a:lnTo>
                  <a:lnTo>
                    <a:pt x="0" y="110070"/>
                  </a:lnTo>
                  <a:lnTo>
                    <a:pt x="19405" y="129476"/>
                  </a:lnTo>
                  <a:lnTo>
                    <a:pt x="50952" y="97929"/>
                  </a:lnTo>
                  <a:close/>
                </a:path>
                <a:path w="51435" h="492760">
                  <a:moveTo>
                    <a:pt x="50952" y="7239"/>
                  </a:moveTo>
                  <a:lnTo>
                    <a:pt x="43713" y="0"/>
                  </a:lnTo>
                  <a:lnTo>
                    <a:pt x="19405" y="24320"/>
                  </a:lnTo>
                  <a:lnTo>
                    <a:pt x="7239" y="12153"/>
                  </a:lnTo>
                  <a:lnTo>
                    <a:pt x="0" y="19380"/>
                  </a:lnTo>
                  <a:lnTo>
                    <a:pt x="19405" y="38785"/>
                  </a:lnTo>
                  <a:lnTo>
                    <a:pt x="50952" y="7239"/>
                  </a:lnTo>
                  <a:close/>
                </a:path>
              </a:pathLst>
            </a:custGeom>
            <a:solidFill>
              <a:srgbClr val="6394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437953" y="1867395"/>
              <a:ext cx="256540" cy="138430"/>
            </a:xfrm>
            <a:custGeom>
              <a:avLst/>
              <a:gdLst/>
              <a:ahLst/>
              <a:cxnLst/>
              <a:rect l="l" t="t" r="r" b="b"/>
              <a:pathLst>
                <a:path w="256539" h="138430">
                  <a:moveTo>
                    <a:pt x="256349" y="0"/>
                  </a:moveTo>
                  <a:lnTo>
                    <a:pt x="0" y="0"/>
                  </a:lnTo>
                  <a:lnTo>
                    <a:pt x="0" y="138404"/>
                  </a:lnTo>
                  <a:lnTo>
                    <a:pt x="256349" y="138404"/>
                  </a:lnTo>
                  <a:lnTo>
                    <a:pt x="256349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6819900" y="1912443"/>
            <a:ext cx="786130" cy="798195"/>
            <a:chOff x="6819900" y="1912443"/>
            <a:chExt cx="786130" cy="79819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2625" y="2213113"/>
              <a:ext cx="173926" cy="17393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819900" y="2408148"/>
              <a:ext cx="199390" cy="276225"/>
            </a:xfrm>
            <a:custGeom>
              <a:avLst/>
              <a:gdLst/>
              <a:ahLst/>
              <a:cxnLst/>
              <a:rect l="l" t="t" r="r" b="b"/>
              <a:pathLst>
                <a:path w="199390" h="276225">
                  <a:moveTo>
                    <a:pt x="199377" y="0"/>
                  </a:moveTo>
                  <a:lnTo>
                    <a:pt x="0" y="0"/>
                  </a:lnTo>
                  <a:lnTo>
                    <a:pt x="0" y="276161"/>
                  </a:lnTo>
                  <a:lnTo>
                    <a:pt x="199377" y="276161"/>
                  </a:lnTo>
                  <a:lnTo>
                    <a:pt x="199377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065928" y="1912443"/>
              <a:ext cx="425450" cy="425450"/>
            </a:xfrm>
            <a:custGeom>
              <a:avLst/>
              <a:gdLst/>
              <a:ahLst/>
              <a:cxnLst/>
              <a:rect l="l" t="t" r="r" b="b"/>
              <a:pathLst>
                <a:path w="425450" h="425450">
                  <a:moveTo>
                    <a:pt x="189826" y="0"/>
                  </a:moveTo>
                  <a:lnTo>
                    <a:pt x="110159" y="24866"/>
                  </a:lnTo>
                  <a:lnTo>
                    <a:pt x="123761" y="68452"/>
                  </a:lnTo>
                  <a:lnTo>
                    <a:pt x="124942" y="76053"/>
                  </a:lnTo>
                  <a:lnTo>
                    <a:pt x="101469" y="102195"/>
                  </a:lnTo>
                  <a:lnTo>
                    <a:pt x="93943" y="101906"/>
                  </a:lnTo>
                  <a:lnTo>
                    <a:pt x="86677" y="99390"/>
                  </a:lnTo>
                  <a:lnTo>
                    <a:pt x="46240" y="78181"/>
                  </a:lnTo>
                  <a:lnTo>
                    <a:pt x="7492" y="152095"/>
                  </a:lnTo>
                  <a:lnTo>
                    <a:pt x="47929" y="173304"/>
                  </a:lnTo>
                  <a:lnTo>
                    <a:pt x="61671" y="198843"/>
                  </a:lnTo>
                  <a:lnTo>
                    <a:pt x="59847" y="206432"/>
                  </a:lnTo>
                  <a:lnTo>
                    <a:pt x="56027" y="212921"/>
                  </a:lnTo>
                  <a:lnTo>
                    <a:pt x="50505" y="218039"/>
                  </a:lnTo>
                  <a:lnTo>
                    <a:pt x="43586" y="221399"/>
                  </a:lnTo>
                  <a:lnTo>
                    <a:pt x="0" y="235000"/>
                  </a:lnTo>
                  <a:lnTo>
                    <a:pt x="24866" y="314667"/>
                  </a:lnTo>
                  <a:lnTo>
                    <a:pt x="68452" y="301066"/>
                  </a:lnTo>
                  <a:lnTo>
                    <a:pt x="76051" y="299884"/>
                  </a:lnTo>
                  <a:lnTo>
                    <a:pt x="83502" y="300948"/>
                  </a:lnTo>
                  <a:lnTo>
                    <a:pt x="90334" y="304113"/>
                  </a:lnTo>
                  <a:lnTo>
                    <a:pt x="96227" y="309410"/>
                  </a:lnTo>
                  <a:lnTo>
                    <a:pt x="100309" y="316065"/>
                  </a:lnTo>
                  <a:lnTo>
                    <a:pt x="102193" y="323357"/>
                  </a:lnTo>
                  <a:lnTo>
                    <a:pt x="101901" y="330883"/>
                  </a:lnTo>
                  <a:lnTo>
                    <a:pt x="99377" y="338150"/>
                  </a:lnTo>
                  <a:lnTo>
                    <a:pt x="78181" y="378586"/>
                  </a:lnTo>
                  <a:lnTo>
                    <a:pt x="152095" y="417334"/>
                  </a:lnTo>
                  <a:lnTo>
                    <a:pt x="173291" y="376897"/>
                  </a:lnTo>
                  <a:lnTo>
                    <a:pt x="198843" y="363156"/>
                  </a:lnTo>
                  <a:lnTo>
                    <a:pt x="206432" y="364980"/>
                  </a:lnTo>
                  <a:lnTo>
                    <a:pt x="212920" y="368800"/>
                  </a:lnTo>
                  <a:lnTo>
                    <a:pt x="218033" y="374322"/>
                  </a:lnTo>
                  <a:lnTo>
                    <a:pt x="221386" y="381241"/>
                  </a:lnTo>
                  <a:lnTo>
                    <a:pt x="235000" y="424827"/>
                  </a:lnTo>
                  <a:lnTo>
                    <a:pt x="314667" y="399961"/>
                  </a:lnTo>
                  <a:lnTo>
                    <a:pt x="301053" y="356374"/>
                  </a:lnTo>
                  <a:lnTo>
                    <a:pt x="299879" y="348776"/>
                  </a:lnTo>
                  <a:lnTo>
                    <a:pt x="300947" y="341325"/>
                  </a:lnTo>
                  <a:lnTo>
                    <a:pt x="304112" y="334493"/>
                  </a:lnTo>
                  <a:lnTo>
                    <a:pt x="309410" y="328599"/>
                  </a:lnTo>
                  <a:lnTo>
                    <a:pt x="316057" y="324517"/>
                  </a:lnTo>
                  <a:lnTo>
                    <a:pt x="323346" y="322632"/>
                  </a:lnTo>
                  <a:lnTo>
                    <a:pt x="330871" y="322921"/>
                  </a:lnTo>
                  <a:lnTo>
                    <a:pt x="338137" y="325437"/>
                  </a:lnTo>
                  <a:lnTo>
                    <a:pt x="378586" y="346646"/>
                  </a:lnTo>
                  <a:lnTo>
                    <a:pt x="417334" y="272732"/>
                  </a:lnTo>
                  <a:lnTo>
                    <a:pt x="376885" y="251523"/>
                  </a:lnTo>
                  <a:lnTo>
                    <a:pt x="363156" y="225983"/>
                  </a:lnTo>
                  <a:lnTo>
                    <a:pt x="364974" y="218394"/>
                  </a:lnTo>
                  <a:lnTo>
                    <a:pt x="368795" y="211905"/>
                  </a:lnTo>
                  <a:lnTo>
                    <a:pt x="374320" y="206788"/>
                  </a:lnTo>
                  <a:lnTo>
                    <a:pt x="381241" y="203428"/>
                  </a:lnTo>
                  <a:lnTo>
                    <a:pt x="424827" y="189826"/>
                  </a:lnTo>
                  <a:lnTo>
                    <a:pt x="399961" y="110159"/>
                  </a:lnTo>
                  <a:lnTo>
                    <a:pt x="356374" y="123761"/>
                  </a:lnTo>
                  <a:lnTo>
                    <a:pt x="348774" y="124942"/>
                  </a:lnTo>
                  <a:lnTo>
                    <a:pt x="341318" y="123878"/>
                  </a:lnTo>
                  <a:lnTo>
                    <a:pt x="334482" y="120714"/>
                  </a:lnTo>
                  <a:lnTo>
                    <a:pt x="328599" y="115417"/>
                  </a:lnTo>
                  <a:lnTo>
                    <a:pt x="324517" y="108762"/>
                  </a:lnTo>
                  <a:lnTo>
                    <a:pt x="322632" y="101469"/>
                  </a:lnTo>
                  <a:lnTo>
                    <a:pt x="322921" y="93943"/>
                  </a:lnTo>
                  <a:lnTo>
                    <a:pt x="325437" y="86677"/>
                  </a:lnTo>
                  <a:lnTo>
                    <a:pt x="346633" y="46240"/>
                  </a:lnTo>
                  <a:lnTo>
                    <a:pt x="272732" y="7492"/>
                  </a:lnTo>
                  <a:lnTo>
                    <a:pt x="251523" y="47929"/>
                  </a:lnTo>
                  <a:lnTo>
                    <a:pt x="225983" y="61671"/>
                  </a:lnTo>
                  <a:lnTo>
                    <a:pt x="218392" y="59847"/>
                  </a:lnTo>
                  <a:lnTo>
                    <a:pt x="211901" y="56027"/>
                  </a:lnTo>
                  <a:lnTo>
                    <a:pt x="206783" y="50505"/>
                  </a:lnTo>
                  <a:lnTo>
                    <a:pt x="203428" y="43586"/>
                  </a:lnTo>
                  <a:lnTo>
                    <a:pt x="189826" y="0"/>
                  </a:lnTo>
                  <a:close/>
                </a:path>
              </a:pathLst>
            </a:custGeom>
            <a:solidFill>
              <a:srgbClr val="6394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2757" y="2079285"/>
              <a:ext cx="91160" cy="9114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323921" y="2277588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39">
                  <a:moveTo>
                    <a:pt x="125907" y="0"/>
                  </a:moveTo>
                  <a:lnTo>
                    <a:pt x="73063" y="16484"/>
                  </a:lnTo>
                  <a:lnTo>
                    <a:pt x="84162" y="52044"/>
                  </a:lnTo>
                  <a:lnTo>
                    <a:pt x="82016" y="59270"/>
                  </a:lnTo>
                  <a:lnTo>
                    <a:pt x="71158" y="68338"/>
                  </a:lnTo>
                  <a:lnTo>
                    <a:pt x="63652" y="69151"/>
                  </a:lnTo>
                  <a:lnTo>
                    <a:pt x="30670" y="51854"/>
                  </a:lnTo>
                  <a:lnTo>
                    <a:pt x="4965" y="100888"/>
                  </a:lnTo>
                  <a:lnTo>
                    <a:pt x="37960" y="118186"/>
                  </a:lnTo>
                  <a:lnTo>
                    <a:pt x="41554" y="124815"/>
                  </a:lnTo>
                  <a:lnTo>
                    <a:pt x="40271" y="138899"/>
                  </a:lnTo>
                  <a:lnTo>
                    <a:pt x="35547" y="144780"/>
                  </a:lnTo>
                  <a:lnTo>
                    <a:pt x="0" y="155879"/>
                  </a:lnTo>
                  <a:lnTo>
                    <a:pt x="16484" y="208711"/>
                  </a:lnTo>
                  <a:lnTo>
                    <a:pt x="52044" y="197612"/>
                  </a:lnTo>
                  <a:lnTo>
                    <a:pt x="59270" y="199771"/>
                  </a:lnTo>
                  <a:lnTo>
                    <a:pt x="68338" y="210629"/>
                  </a:lnTo>
                  <a:lnTo>
                    <a:pt x="69151" y="218122"/>
                  </a:lnTo>
                  <a:lnTo>
                    <a:pt x="51854" y="251117"/>
                  </a:lnTo>
                  <a:lnTo>
                    <a:pt x="100888" y="276821"/>
                  </a:lnTo>
                  <a:lnTo>
                    <a:pt x="118173" y="243827"/>
                  </a:lnTo>
                  <a:lnTo>
                    <a:pt x="124802" y="240233"/>
                  </a:lnTo>
                  <a:lnTo>
                    <a:pt x="138899" y="241515"/>
                  </a:lnTo>
                  <a:lnTo>
                    <a:pt x="144767" y="246227"/>
                  </a:lnTo>
                  <a:lnTo>
                    <a:pt x="155867" y="281787"/>
                  </a:lnTo>
                  <a:lnTo>
                    <a:pt x="208711" y="265303"/>
                  </a:lnTo>
                  <a:lnTo>
                    <a:pt x="197611" y="229743"/>
                  </a:lnTo>
                  <a:lnTo>
                    <a:pt x="199758" y="222516"/>
                  </a:lnTo>
                  <a:lnTo>
                    <a:pt x="210629" y="213448"/>
                  </a:lnTo>
                  <a:lnTo>
                    <a:pt x="218122" y="212636"/>
                  </a:lnTo>
                  <a:lnTo>
                    <a:pt x="251117" y="229933"/>
                  </a:lnTo>
                  <a:lnTo>
                    <a:pt x="276821" y="180898"/>
                  </a:lnTo>
                  <a:lnTo>
                    <a:pt x="243827" y="163601"/>
                  </a:lnTo>
                  <a:lnTo>
                    <a:pt x="240233" y="156972"/>
                  </a:lnTo>
                  <a:lnTo>
                    <a:pt x="241503" y="142887"/>
                  </a:lnTo>
                  <a:lnTo>
                    <a:pt x="246227" y="137007"/>
                  </a:lnTo>
                  <a:lnTo>
                    <a:pt x="281787" y="125907"/>
                  </a:lnTo>
                  <a:lnTo>
                    <a:pt x="265290" y="73075"/>
                  </a:lnTo>
                  <a:lnTo>
                    <a:pt x="229730" y="84162"/>
                  </a:lnTo>
                  <a:lnTo>
                    <a:pt x="222516" y="82016"/>
                  </a:lnTo>
                  <a:lnTo>
                    <a:pt x="213436" y="71158"/>
                  </a:lnTo>
                  <a:lnTo>
                    <a:pt x="212636" y="63665"/>
                  </a:lnTo>
                  <a:lnTo>
                    <a:pt x="229920" y="30670"/>
                  </a:lnTo>
                  <a:lnTo>
                    <a:pt x="180898" y="4965"/>
                  </a:lnTo>
                  <a:lnTo>
                    <a:pt x="163601" y="37960"/>
                  </a:lnTo>
                  <a:lnTo>
                    <a:pt x="156971" y="41554"/>
                  </a:lnTo>
                  <a:lnTo>
                    <a:pt x="142874" y="40271"/>
                  </a:lnTo>
                  <a:lnTo>
                    <a:pt x="137007" y="35560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434586" y="2388249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30225" y="0"/>
                  </a:moveTo>
                  <a:lnTo>
                    <a:pt x="18457" y="2376"/>
                  </a:lnTo>
                  <a:lnTo>
                    <a:pt x="8850" y="8856"/>
                  </a:lnTo>
                  <a:lnTo>
                    <a:pt x="2374" y="18468"/>
                  </a:lnTo>
                  <a:lnTo>
                    <a:pt x="0" y="30238"/>
                  </a:lnTo>
                  <a:lnTo>
                    <a:pt x="2374" y="42001"/>
                  </a:lnTo>
                  <a:lnTo>
                    <a:pt x="8850" y="51609"/>
                  </a:lnTo>
                  <a:lnTo>
                    <a:pt x="18457" y="58088"/>
                  </a:lnTo>
                  <a:lnTo>
                    <a:pt x="30225" y="60464"/>
                  </a:lnTo>
                  <a:lnTo>
                    <a:pt x="41994" y="58088"/>
                  </a:lnTo>
                  <a:lnTo>
                    <a:pt x="51601" y="51609"/>
                  </a:lnTo>
                  <a:lnTo>
                    <a:pt x="58077" y="42001"/>
                  </a:lnTo>
                  <a:lnTo>
                    <a:pt x="60451" y="30238"/>
                  </a:lnTo>
                  <a:lnTo>
                    <a:pt x="58077" y="18468"/>
                  </a:lnTo>
                  <a:lnTo>
                    <a:pt x="51601" y="8856"/>
                  </a:lnTo>
                  <a:lnTo>
                    <a:pt x="41994" y="2376"/>
                  </a:lnTo>
                  <a:lnTo>
                    <a:pt x="30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091864" y="2428360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39">
                  <a:moveTo>
                    <a:pt x="125920" y="0"/>
                  </a:moveTo>
                  <a:lnTo>
                    <a:pt x="73075" y="16497"/>
                  </a:lnTo>
                  <a:lnTo>
                    <a:pt x="84175" y="52044"/>
                  </a:lnTo>
                  <a:lnTo>
                    <a:pt x="82029" y="59270"/>
                  </a:lnTo>
                  <a:lnTo>
                    <a:pt x="71170" y="68338"/>
                  </a:lnTo>
                  <a:lnTo>
                    <a:pt x="63665" y="69151"/>
                  </a:lnTo>
                  <a:lnTo>
                    <a:pt x="30683" y="51854"/>
                  </a:lnTo>
                  <a:lnTo>
                    <a:pt x="4978" y="100888"/>
                  </a:lnTo>
                  <a:lnTo>
                    <a:pt x="37960" y="118186"/>
                  </a:lnTo>
                  <a:lnTo>
                    <a:pt x="41567" y="124802"/>
                  </a:lnTo>
                  <a:lnTo>
                    <a:pt x="40284" y="138899"/>
                  </a:lnTo>
                  <a:lnTo>
                    <a:pt x="35559" y="144779"/>
                  </a:lnTo>
                  <a:lnTo>
                    <a:pt x="0" y="155879"/>
                  </a:lnTo>
                  <a:lnTo>
                    <a:pt x="16497" y="208711"/>
                  </a:lnTo>
                  <a:lnTo>
                    <a:pt x="52057" y="197611"/>
                  </a:lnTo>
                  <a:lnTo>
                    <a:pt x="59283" y="199758"/>
                  </a:lnTo>
                  <a:lnTo>
                    <a:pt x="68351" y="210629"/>
                  </a:lnTo>
                  <a:lnTo>
                    <a:pt x="69164" y="218122"/>
                  </a:lnTo>
                  <a:lnTo>
                    <a:pt x="51866" y="251117"/>
                  </a:lnTo>
                  <a:lnTo>
                    <a:pt x="100888" y="276821"/>
                  </a:lnTo>
                  <a:lnTo>
                    <a:pt x="118186" y="243827"/>
                  </a:lnTo>
                  <a:lnTo>
                    <a:pt x="124815" y="240233"/>
                  </a:lnTo>
                  <a:lnTo>
                    <a:pt x="138912" y="241515"/>
                  </a:lnTo>
                  <a:lnTo>
                    <a:pt x="144779" y="246227"/>
                  </a:lnTo>
                  <a:lnTo>
                    <a:pt x="155879" y="281787"/>
                  </a:lnTo>
                  <a:lnTo>
                    <a:pt x="208724" y="265302"/>
                  </a:lnTo>
                  <a:lnTo>
                    <a:pt x="197624" y="229742"/>
                  </a:lnTo>
                  <a:lnTo>
                    <a:pt x="199770" y="222516"/>
                  </a:lnTo>
                  <a:lnTo>
                    <a:pt x="210629" y="213448"/>
                  </a:lnTo>
                  <a:lnTo>
                    <a:pt x="218135" y="212636"/>
                  </a:lnTo>
                  <a:lnTo>
                    <a:pt x="251117" y="229933"/>
                  </a:lnTo>
                  <a:lnTo>
                    <a:pt x="276821" y="180898"/>
                  </a:lnTo>
                  <a:lnTo>
                    <a:pt x="243839" y="163601"/>
                  </a:lnTo>
                  <a:lnTo>
                    <a:pt x="240233" y="156971"/>
                  </a:lnTo>
                  <a:lnTo>
                    <a:pt x="241515" y="142887"/>
                  </a:lnTo>
                  <a:lnTo>
                    <a:pt x="246240" y="137007"/>
                  </a:lnTo>
                  <a:lnTo>
                    <a:pt x="281800" y="125907"/>
                  </a:lnTo>
                  <a:lnTo>
                    <a:pt x="265302" y="73075"/>
                  </a:lnTo>
                  <a:lnTo>
                    <a:pt x="229742" y="84175"/>
                  </a:lnTo>
                  <a:lnTo>
                    <a:pt x="222516" y="82029"/>
                  </a:lnTo>
                  <a:lnTo>
                    <a:pt x="213448" y="71158"/>
                  </a:lnTo>
                  <a:lnTo>
                    <a:pt x="212636" y="63665"/>
                  </a:lnTo>
                  <a:lnTo>
                    <a:pt x="229933" y="30670"/>
                  </a:lnTo>
                  <a:lnTo>
                    <a:pt x="180911" y="4965"/>
                  </a:lnTo>
                  <a:lnTo>
                    <a:pt x="163614" y="37960"/>
                  </a:lnTo>
                  <a:lnTo>
                    <a:pt x="156984" y="41554"/>
                  </a:lnTo>
                  <a:lnTo>
                    <a:pt x="142887" y="40271"/>
                  </a:lnTo>
                  <a:lnTo>
                    <a:pt x="137020" y="35559"/>
                  </a:lnTo>
                  <a:lnTo>
                    <a:pt x="125920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202538" y="2539031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30225" y="0"/>
                  </a:moveTo>
                  <a:lnTo>
                    <a:pt x="18457" y="2374"/>
                  </a:lnTo>
                  <a:lnTo>
                    <a:pt x="8850" y="8850"/>
                  </a:lnTo>
                  <a:lnTo>
                    <a:pt x="2374" y="18457"/>
                  </a:lnTo>
                  <a:lnTo>
                    <a:pt x="0" y="30225"/>
                  </a:lnTo>
                  <a:lnTo>
                    <a:pt x="2374" y="41988"/>
                  </a:lnTo>
                  <a:lnTo>
                    <a:pt x="8850" y="51596"/>
                  </a:lnTo>
                  <a:lnTo>
                    <a:pt x="18457" y="58075"/>
                  </a:lnTo>
                  <a:lnTo>
                    <a:pt x="30225" y="60451"/>
                  </a:lnTo>
                  <a:lnTo>
                    <a:pt x="41988" y="58075"/>
                  </a:lnTo>
                  <a:lnTo>
                    <a:pt x="51596" y="51596"/>
                  </a:lnTo>
                  <a:lnTo>
                    <a:pt x="58075" y="41988"/>
                  </a:lnTo>
                  <a:lnTo>
                    <a:pt x="60451" y="30225"/>
                  </a:lnTo>
                  <a:lnTo>
                    <a:pt x="58075" y="18457"/>
                  </a:lnTo>
                  <a:lnTo>
                    <a:pt x="51596" y="8850"/>
                  </a:lnTo>
                  <a:lnTo>
                    <a:pt x="41988" y="2374"/>
                  </a:lnTo>
                  <a:lnTo>
                    <a:pt x="30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/>
          <p:nvPr/>
        </p:nvSpPr>
        <p:spPr>
          <a:xfrm>
            <a:off x="9918698" y="1498606"/>
            <a:ext cx="3159125" cy="3342640"/>
          </a:xfrm>
          <a:custGeom>
            <a:avLst/>
            <a:gdLst/>
            <a:ahLst/>
            <a:cxnLst/>
            <a:rect l="l" t="t" r="r" b="b"/>
            <a:pathLst>
              <a:path w="3159125" h="3342640">
                <a:moveTo>
                  <a:pt x="3153867" y="0"/>
                </a:moveTo>
                <a:lnTo>
                  <a:pt x="11442" y="0"/>
                </a:lnTo>
                <a:lnTo>
                  <a:pt x="5118" y="0"/>
                </a:lnTo>
                <a:lnTo>
                  <a:pt x="0" y="5118"/>
                </a:lnTo>
                <a:lnTo>
                  <a:pt x="0" y="3337242"/>
                </a:lnTo>
                <a:lnTo>
                  <a:pt x="5118" y="3342373"/>
                </a:lnTo>
                <a:lnTo>
                  <a:pt x="3153867" y="3342373"/>
                </a:lnTo>
                <a:lnTo>
                  <a:pt x="3158997" y="3337242"/>
                </a:lnTo>
                <a:lnTo>
                  <a:pt x="3158997" y="5118"/>
                </a:lnTo>
                <a:lnTo>
                  <a:pt x="3153867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9918698" y="1498606"/>
            <a:ext cx="3159125" cy="334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Times New Roman"/>
              <a:cs typeface="Times New Roman"/>
            </a:endParaRPr>
          </a:p>
          <a:p>
            <a:pPr marL="257810" marR="179705">
              <a:lnSpc>
                <a:spcPts val="2300"/>
              </a:lnSpc>
            </a:pP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Création</a:t>
            </a:r>
            <a:r>
              <a:rPr dirty="0" sz="2000" spc="2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-5" b="1">
                <a:solidFill>
                  <a:srgbClr val="24428E"/>
                </a:solidFill>
                <a:latin typeface="Roboto"/>
                <a:cs typeface="Roboto"/>
              </a:rPr>
              <a:t>d’un</a:t>
            </a:r>
            <a:r>
              <a:rPr dirty="0" sz="2000" spc="2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pool</a:t>
            </a:r>
            <a:r>
              <a:rPr dirty="0" sz="2000" spc="2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de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5" b="1">
                <a:solidFill>
                  <a:srgbClr val="24428E"/>
                </a:solidFill>
                <a:latin typeface="Roboto"/>
                <a:cs typeface="Roboto"/>
              </a:rPr>
              <a:t>personnel</a:t>
            </a:r>
            <a:r>
              <a:rPr dirty="0" sz="2000" spc="2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doté</a:t>
            </a:r>
            <a:r>
              <a:rPr dirty="0" sz="2000" spc="3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des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 compétences </a:t>
            </a:r>
            <a:r>
              <a:rPr dirty="0" sz="2000" spc="1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nécessaires</a:t>
            </a:r>
            <a:r>
              <a:rPr dirty="0" sz="2000" spc="2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dans</a:t>
            </a:r>
            <a:r>
              <a:rPr dirty="0" sz="2000" spc="2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les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5" b="1">
                <a:solidFill>
                  <a:srgbClr val="24428E"/>
                </a:solidFill>
                <a:latin typeface="Roboto"/>
                <a:cs typeface="Roboto"/>
              </a:rPr>
              <a:t>secteurs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 public</a:t>
            </a:r>
            <a:r>
              <a:rPr dirty="0" sz="2000" spc="1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et</a:t>
            </a:r>
            <a:r>
              <a:rPr dirty="0" sz="2000" spc="1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b="1">
                <a:solidFill>
                  <a:srgbClr val="24428E"/>
                </a:solidFill>
                <a:latin typeface="Roboto"/>
                <a:cs typeface="Roboto"/>
              </a:rPr>
              <a:t>privé</a:t>
            </a:r>
            <a:endParaRPr sz="2000">
              <a:latin typeface="Roboto"/>
              <a:cs typeface="Robo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169397" y="2024890"/>
            <a:ext cx="860425" cy="726440"/>
            <a:chOff x="10169397" y="2024890"/>
            <a:chExt cx="860425" cy="726440"/>
          </a:xfrm>
        </p:grpSpPr>
        <p:sp>
          <p:nvSpPr>
            <p:cNvPr id="30" name="object 30"/>
            <p:cNvSpPr/>
            <p:nvPr/>
          </p:nvSpPr>
          <p:spPr>
            <a:xfrm>
              <a:off x="10169397" y="2490114"/>
              <a:ext cx="213995" cy="261620"/>
            </a:xfrm>
            <a:custGeom>
              <a:avLst/>
              <a:gdLst/>
              <a:ahLst/>
              <a:cxnLst/>
              <a:rect l="l" t="t" r="r" b="b"/>
              <a:pathLst>
                <a:path w="213995" h="261619">
                  <a:moveTo>
                    <a:pt x="213512" y="0"/>
                  </a:moveTo>
                  <a:lnTo>
                    <a:pt x="0" y="0"/>
                  </a:lnTo>
                  <a:lnTo>
                    <a:pt x="0" y="261175"/>
                  </a:lnTo>
                  <a:lnTo>
                    <a:pt x="213512" y="261175"/>
                  </a:lnTo>
                  <a:lnTo>
                    <a:pt x="213512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192270" y="2511209"/>
              <a:ext cx="168275" cy="220979"/>
            </a:xfrm>
            <a:custGeom>
              <a:avLst/>
              <a:gdLst/>
              <a:ahLst/>
              <a:cxnLst/>
              <a:rect l="l" t="t" r="r" b="b"/>
              <a:pathLst>
                <a:path w="168275" h="220980">
                  <a:moveTo>
                    <a:pt x="167754" y="0"/>
                  </a:moveTo>
                  <a:lnTo>
                    <a:pt x="0" y="0"/>
                  </a:lnTo>
                  <a:lnTo>
                    <a:pt x="0" y="220408"/>
                  </a:lnTo>
                  <a:lnTo>
                    <a:pt x="167754" y="220408"/>
                  </a:lnTo>
                  <a:lnTo>
                    <a:pt x="167754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0235234" y="2474175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4" h="45719">
                  <a:moveTo>
                    <a:pt x="83896" y="0"/>
                  </a:moveTo>
                  <a:lnTo>
                    <a:pt x="0" y="0"/>
                  </a:lnTo>
                  <a:lnTo>
                    <a:pt x="0" y="45300"/>
                  </a:lnTo>
                  <a:lnTo>
                    <a:pt x="83896" y="45300"/>
                  </a:lnTo>
                  <a:lnTo>
                    <a:pt x="83896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0492612" y="2490114"/>
              <a:ext cx="213995" cy="261620"/>
            </a:xfrm>
            <a:custGeom>
              <a:avLst/>
              <a:gdLst/>
              <a:ahLst/>
              <a:cxnLst/>
              <a:rect l="l" t="t" r="r" b="b"/>
              <a:pathLst>
                <a:path w="213995" h="261619">
                  <a:moveTo>
                    <a:pt x="213512" y="0"/>
                  </a:moveTo>
                  <a:lnTo>
                    <a:pt x="0" y="0"/>
                  </a:lnTo>
                  <a:lnTo>
                    <a:pt x="0" y="261175"/>
                  </a:lnTo>
                  <a:lnTo>
                    <a:pt x="213512" y="261175"/>
                  </a:lnTo>
                  <a:lnTo>
                    <a:pt x="213512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0515485" y="2511209"/>
              <a:ext cx="168275" cy="220979"/>
            </a:xfrm>
            <a:custGeom>
              <a:avLst/>
              <a:gdLst/>
              <a:ahLst/>
              <a:cxnLst/>
              <a:rect l="l" t="t" r="r" b="b"/>
              <a:pathLst>
                <a:path w="168275" h="220980">
                  <a:moveTo>
                    <a:pt x="167754" y="0"/>
                  </a:moveTo>
                  <a:lnTo>
                    <a:pt x="0" y="0"/>
                  </a:lnTo>
                  <a:lnTo>
                    <a:pt x="0" y="220408"/>
                  </a:lnTo>
                  <a:lnTo>
                    <a:pt x="167754" y="220408"/>
                  </a:lnTo>
                  <a:lnTo>
                    <a:pt x="167754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0558462" y="2474175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4" h="45719">
                  <a:moveTo>
                    <a:pt x="83883" y="0"/>
                  </a:moveTo>
                  <a:lnTo>
                    <a:pt x="0" y="0"/>
                  </a:lnTo>
                  <a:lnTo>
                    <a:pt x="0" y="45300"/>
                  </a:lnTo>
                  <a:lnTo>
                    <a:pt x="83883" y="45300"/>
                  </a:lnTo>
                  <a:lnTo>
                    <a:pt x="83883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0815815" y="2490114"/>
              <a:ext cx="213995" cy="261620"/>
            </a:xfrm>
            <a:custGeom>
              <a:avLst/>
              <a:gdLst/>
              <a:ahLst/>
              <a:cxnLst/>
              <a:rect l="l" t="t" r="r" b="b"/>
              <a:pathLst>
                <a:path w="213995" h="261619">
                  <a:moveTo>
                    <a:pt x="213512" y="0"/>
                  </a:moveTo>
                  <a:lnTo>
                    <a:pt x="0" y="0"/>
                  </a:lnTo>
                  <a:lnTo>
                    <a:pt x="0" y="261175"/>
                  </a:lnTo>
                  <a:lnTo>
                    <a:pt x="213512" y="261175"/>
                  </a:lnTo>
                  <a:lnTo>
                    <a:pt x="213512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0838700" y="2511209"/>
              <a:ext cx="168275" cy="220979"/>
            </a:xfrm>
            <a:custGeom>
              <a:avLst/>
              <a:gdLst/>
              <a:ahLst/>
              <a:cxnLst/>
              <a:rect l="l" t="t" r="r" b="b"/>
              <a:pathLst>
                <a:path w="168275" h="220980">
                  <a:moveTo>
                    <a:pt x="167754" y="0"/>
                  </a:moveTo>
                  <a:lnTo>
                    <a:pt x="0" y="0"/>
                  </a:lnTo>
                  <a:lnTo>
                    <a:pt x="0" y="220408"/>
                  </a:lnTo>
                  <a:lnTo>
                    <a:pt x="167754" y="220408"/>
                  </a:lnTo>
                  <a:lnTo>
                    <a:pt x="167754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0881677" y="2474175"/>
              <a:ext cx="84455" cy="45720"/>
            </a:xfrm>
            <a:custGeom>
              <a:avLst/>
              <a:gdLst/>
              <a:ahLst/>
              <a:cxnLst/>
              <a:rect l="l" t="t" r="r" b="b"/>
              <a:pathLst>
                <a:path w="84454" h="45719">
                  <a:moveTo>
                    <a:pt x="83883" y="0"/>
                  </a:moveTo>
                  <a:lnTo>
                    <a:pt x="0" y="0"/>
                  </a:lnTo>
                  <a:lnTo>
                    <a:pt x="0" y="45300"/>
                  </a:lnTo>
                  <a:lnTo>
                    <a:pt x="83883" y="45300"/>
                  </a:lnTo>
                  <a:lnTo>
                    <a:pt x="83883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0201729" y="2024890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74434" y="0"/>
                  </a:moveTo>
                  <a:lnTo>
                    <a:pt x="45455" y="5847"/>
                  </a:lnTo>
                  <a:lnTo>
                    <a:pt x="21796" y="21794"/>
                  </a:lnTo>
                  <a:lnTo>
                    <a:pt x="5847" y="45450"/>
                  </a:lnTo>
                  <a:lnTo>
                    <a:pt x="0" y="74422"/>
                  </a:lnTo>
                  <a:lnTo>
                    <a:pt x="5847" y="103393"/>
                  </a:lnTo>
                  <a:lnTo>
                    <a:pt x="21796" y="127049"/>
                  </a:lnTo>
                  <a:lnTo>
                    <a:pt x="45455" y="142996"/>
                  </a:lnTo>
                  <a:lnTo>
                    <a:pt x="74434" y="148844"/>
                  </a:lnTo>
                  <a:lnTo>
                    <a:pt x="103395" y="142996"/>
                  </a:lnTo>
                  <a:lnTo>
                    <a:pt x="127052" y="127049"/>
                  </a:lnTo>
                  <a:lnTo>
                    <a:pt x="143005" y="103393"/>
                  </a:lnTo>
                  <a:lnTo>
                    <a:pt x="148856" y="74422"/>
                  </a:lnTo>
                  <a:lnTo>
                    <a:pt x="143005" y="45450"/>
                  </a:lnTo>
                  <a:lnTo>
                    <a:pt x="127052" y="21794"/>
                  </a:lnTo>
                  <a:lnTo>
                    <a:pt x="103395" y="5847"/>
                  </a:lnTo>
                  <a:lnTo>
                    <a:pt x="74434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0190835" y="2191791"/>
              <a:ext cx="170815" cy="236854"/>
            </a:xfrm>
            <a:custGeom>
              <a:avLst/>
              <a:gdLst/>
              <a:ahLst/>
              <a:cxnLst/>
              <a:rect l="l" t="t" r="r" b="b"/>
              <a:pathLst>
                <a:path w="170815" h="236855">
                  <a:moveTo>
                    <a:pt x="170624" y="0"/>
                  </a:moveTo>
                  <a:lnTo>
                    <a:pt x="0" y="0"/>
                  </a:lnTo>
                  <a:lnTo>
                    <a:pt x="0" y="236359"/>
                  </a:lnTo>
                  <a:lnTo>
                    <a:pt x="170624" y="236359"/>
                  </a:lnTo>
                  <a:lnTo>
                    <a:pt x="170624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0524917" y="2024890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74460" y="0"/>
                  </a:moveTo>
                  <a:lnTo>
                    <a:pt x="45477" y="5847"/>
                  </a:lnTo>
                  <a:lnTo>
                    <a:pt x="21809" y="21794"/>
                  </a:lnTo>
                  <a:lnTo>
                    <a:pt x="5851" y="45450"/>
                  </a:lnTo>
                  <a:lnTo>
                    <a:pt x="0" y="74422"/>
                  </a:lnTo>
                  <a:lnTo>
                    <a:pt x="5851" y="103393"/>
                  </a:lnTo>
                  <a:lnTo>
                    <a:pt x="21809" y="127049"/>
                  </a:lnTo>
                  <a:lnTo>
                    <a:pt x="45477" y="142996"/>
                  </a:lnTo>
                  <a:lnTo>
                    <a:pt x="74460" y="148844"/>
                  </a:lnTo>
                  <a:lnTo>
                    <a:pt x="103426" y="142996"/>
                  </a:lnTo>
                  <a:lnTo>
                    <a:pt x="127082" y="127049"/>
                  </a:lnTo>
                  <a:lnTo>
                    <a:pt x="143032" y="103393"/>
                  </a:lnTo>
                  <a:lnTo>
                    <a:pt x="148882" y="74422"/>
                  </a:lnTo>
                  <a:lnTo>
                    <a:pt x="143032" y="45450"/>
                  </a:lnTo>
                  <a:lnTo>
                    <a:pt x="127082" y="21794"/>
                  </a:lnTo>
                  <a:lnTo>
                    <a:pt x="103426" y="5847"/>
                  </a:lnTo>
                  <a:lnTo>
                    <a:pt x="74460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0514050" y="2191791"/>
              <a:ext cx="170815" cy="236854"/>
            </a:xfrm>
            <a:custGeom>
              <a:avLst/>
              <a:gdLst/>
              <a:ahLst/>
              <a:cxnLst/>
              <a:rect l="l" t="t" r="r" b="b"/>
              <a:pathLst>
                <a:path w="170815" h="236855">
                  <a:moveTo>
                    <a:pt x="170624" y="0"/>
                  </a:moveTo>
                  <a:lnTo>
                    <a:pt x="0" y="0"/>
                  </a:lnTo>
                  <a:lnTo>
                    <a:pt x="0" y="236359"/>
                  </a:lnTo>
                  <a:lnTo>
                    <a:pt x="170624" y="236359"/>
                  </a:lnTo>
                  <a:lnTo>
                    <a:pt x="170624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0848136" y="2024890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74434" y="0"/>
                  </a:moveTo>
                  <a:lnTo>
                    <a:pt x="45461" y="5847"/>
                  </a:lnTo>
                  <a:lnTo>
                    <a:pt x="21801" y="21794"/>
                  </a:lnTo>
                  <a:lnTo>
                    <a:pt x="5849" y="45450"/>
                  </a:lnTo>
                  <a:lnTo>
                    <a:pt x="0" y="74422"/>
                  </a:lnTo>
                  <a:lnTo>
                    <a:pt x="5849" y="103393"/>
                  </a:lnTo>
                  <a:lnTo>
                    <a:pt x="21801" y="127049"/>
                  </a:lnTo>
                  <a:lnTo>
                    <a:pt x="45461" y="142996"/>
                  </a:lnTo>
                  <a:lnTo>
                    <a:pt x="74434" y="148844"/>
                  </a:lnTo>
                  <a:lnTo>
                    <a:pt x="103406" y="142996"/>
                  </a:lnTo>
                  <a:lnTo>
                    <a:pt x="127061" y="127049"/>
                  </a:lnTo>
                  <a:lnTo>
                    <a:pt x="143009" y="103393"/>
                  </a:lnTo>
                  <a:lnTo>
                    <a:pt x="148856" y="74422"/>
                  </a:lnTo>
                  <a:lnTo>
                    <a:pt x="143009" y="45450"/>
                  </a:lnTo>
                  <a:lnTo>
                    <a:pt x="127061" y="21794"/>
                  </a:lnTo>
                  <a:lnTo>
                    <a:pt x="103406" y="5847"/>
                  </a:lnTo>
                  <a:lnTo>
                    <a:pt x="74434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0837265" y="2191791"/>
              <a:ext cx="170815" cy="236854"/>
            </a:xfrm>
            <a:custGeom>
              <a:avLst/>
              <a:gdLst/>
              <a:ahLst/>
              <a:cxnLst/>
              <a:rect l="l" t="t" r="r" b="b"/>
              <a:pathLst>
                <a:path w="170815" h="236855">
                  <a:moveTo>
                    <a:pt x="170624" y="0"/>
                  </a:moveTo>
                  <a:lnTo>
                    <a:pt x="0" y="0"/>
                  </a:lnTo>
                  <a:lnTo>
                    <a:pt x="0" y="236359"/>
                  </a:lnTo>
                  <a:lnTo>
                    <a:pt x="170624" y="236359"/>
                  </a:lnTo>
                  <a:lnTo>
                    <a:pt x="170624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33167" y="2578417"/>
              <a:ext cx="85966" cy="8597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550766" y="2578417"/>
              <a:ext cx="415290" cy="86360"/>
            </a:xfrm>
            <a:custGeom>
              <a:avLst/>
              <a:gdLst/>
              <a:ahLst/>
              <a:cxnLst/>
              <a:rect l="l" t="t" r="r" b="b"/>
              <a:pathLst>
                <a:path w="415290" h="86360">
                  <a:moveTo>
                    <a:pt x="99263" y="85991"/>
                  </a:moveTo>
                  <a:lnTo>
                    <a:pt x="49631" y="12"/>
                  </a:lnTo>
                  <a:lnTo>
                    <a:pt x="0" y="85991"/>
                  </a:lnTo>
                  <a:lnTo>
                    <a:pt x="99263" y="85991"/>
                  </a:lnTo>
                  <a:close/>
                </a:path>
                <a:path w="415290" h="86360">
                  <a:moveTo>
                    <a:pt x="414794" y="0"/>
                  </a:moveTo>
                  <a:lnTo>
                    <a:pt x="328828" y="0"/>
                  </a:lnTo>
                  <a:lnTo>
                    <a:pt x="328828" y="85979"/>
                  </a:lnTo>
                  <a:lnTo>
                    <a:pt x="414794" y="85979"/>
                  </a:lnTo>
                  <a:lnTo>
                    <a:pt x="414794" y="0"/>
                  </a:lnTo>
                  <a:close/>
                </a:path>
              </a:pathLst>
            </a:custGeom>
            <a:solidFill>
              <a:srgbClr val="6394B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/>
          <p:nvPr/>
        </p:nvSpPr>
        <p:spPr>
          <a:xfrm>
            <a:off x="3162297" y="5039630"/>
            <a:ext cx="3159125" cy="3342640"/>
          </a:xfrm>
          <a:custGeom>
            <a:avLst/>
            <a:gdLst/>
            <a:ahLst/>
            <a:cxnLst/>
            <a:rect l="l" t="t" r="r" b="b"/>
            <a:pathLst>
              <a:path w="3159125" h="3342640">
                <a:moveTo>
                  <a:pt x="3153867" y="0"/>
                </a:moveTo>
                <a:lnTo>
                  <a:pt x="11442" y="0"/>
                </a:lnTo>
                <a:lnTo>
                  <a:pt x="5118" y="0"/>
                </a:lnTo>
                <a:lnTo>
                  <a:pt x="0" y="5130"/>
                </a:lnTo>
                <a:lnTo>
                  <a:pt x="0" y="3337255"/>
                </a:lnTo>
                <a:lnTo>
                  <a:pt x="5118" y="3342373"/>
                </a:lnTo>
                <a:lnTo>
                  <a:pt x="3153867" y="3342373"/>
                </a:lnTo>
                <a:lnTo>
                  <a:pt x="3158998" y="3337255"/>
                </a:lnTo>
                <a:lnTo>
                  <a:pt x="3158998" y="5130"/>
                </a:lnTo>
                <a:lnTo>
                  <a:pt x="3153867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3162297" y="5039630"/>
            <a:ext cx="3159125" cy="334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Times New Roman"/>
              <a:cs typeface="Times New Roman"/>
            </a:endParaRPr>
          </a:p>
          <a:p>
            <a:pPr marL="257810" marR="386715">
              <a:lnSpc>
                <a:spcPts val="2300"/>
              </a:lnSpc>
            </a:pPr>
            <a:r>
              <a:rPr dirty="0" sz="2000" spc="15" b="1">
                <a:solidFill>
                  <a:srgbClr val="24428E"/>
                </a:solidFill>
                <a:latin typeface="Roboto"/>
                <a:cs typeface="Roboto"/>
              </a:rPr>
              <a:t>Méthode </a:t>
            </a:r>
            <a:r>
              <a:rPr dirty="0" sz="2000" spc="-5" b="1">
                <a:solidFill>
                  <a:srgbClr val="24428E"/>
                </a:solidFill>
                <a:latin typeface="Roboto"/>
                <a:cs typeface="Roboto"/>
              </a:rPr>
              <a:t>évolutive</a:t>
            </a:r>
            <a:r>
              <a:rPr dirty="0" sz="2000" spc="2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de </a:t>
            </a:r>
            <a:r>
              <a:rPr dirty="0" sz="2000" spc="-484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création</a:t>
            </a:r>
            <a:r>
              <a:rPr dirty="0" sz="2000" spc="2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-5" b="1">
                <a:solidFill>
                  <a:srgbClr val="24428E"/>
                </a:solidFill>
                <a:latin typeface="Roboto"/>
                <a:cs typeface="Roboto"/>
              </a:rPr>
              <a:t>d’un</a:t>
            </a:r>
            <a:r>
              <a:rPr dirty="0" sz="2000" spc="3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b="1">
                <a:solidFill>
                  <a:srgbClr val="24428E"/>
                </a:solidFill>
                <a:latin typeface="Roboto"/>
                <a:cs typeface="Roboto"/>
              </a:rPr>
              <a:t>flux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continu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de</a:t>
            </a:r>
            <a:r>
              <a:rPr dirty="0" sz="2000" spc="1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personnes </a:t>
            </a:r>
            <a:r>
              <a:rPr dirty="0" sz="2000" spc="-484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possédant</a:t>
            </a:r>
            <a:r>
              <a:rPr dirty="0" sz="2000" spc="2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5" b="1">
                <a:solidFill>
                  <a:srgbClr val="24428E"/>
                </a:solidFill>
                <a:latin typeface="Roboto"/>
                <a:cs typeface="Roboto"/>
              </a:rPr>
              <a:t>les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 compétences </a:t>
            </a:r>
            <a:r>
              <a:rPr dirty="0" sz="2000" spc="1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2000" spc="10" b="1">
                <a:solidFill>
                  <a:srgbClr val="24428E"/>
                </a:solidFill>
                <a:latin typeface="Roboto"/>
                <a:cs typeface="Roboto"/>
              </a:rPr>
              <a:t>nécessaires</a:t>
            </a:r>
            <a:endParaRPr sz="2000">
              <a:latin typeface="Roboto"/>
              <a:cs typeface="Roboto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812927" y="5589916"/>
            <a:ext cx="934085" cy="637540"/>
            <a:chOff x="6812927" y="5589916"/>
            <a:chExt cx="934085" cy="637540"/>
          </a:xfrm>
        </p:grpSpPr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6653" y="5718836"/>
              <a:ext cx="187680" cy="18768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812927" y="5929274"/>
              <a:ext cx="215265" cy="298450"/>
            </a:xfrm>
            <a:custGeom>
              <a:avLst/>
              <a:gdLst/>
              <a:ahLst/>
              <a:cxnLst/>
              <a:rect l="l" t="t" r="r" b="b"/>
              <a:pathLst>
                <a:path w="215265" h="298450">
                  <a:moveTo>
                    <a:pt x="215138" y="0"/>
                  </a:moveTo>
                  <a:lnTo>
                    <a:pt x="0" y="0"/>
                  </a:lnTo>
                  <a:lnTo>
                    <a:pt x="0" y="298005"/>
                  </a:lnTo>
                  <a:lnTo>
                    <a:pt x="215138" y="298005"/>
                  </a:lnTo>
                  <a:lnTo>
                    <a:pt x="215138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7142736" y="5799282"/>
              <a:ext cx="393065" cy="393065"/>
            </a:xfrm>
            <a:custGeom>
              <a:avLst/>
              <a:gdLst/>
              <a:ahLst/>
              <a:cxnLst/>
              <a:rect l="l" t="t" r="r" b="b"/>
              <a:pathLst>
                <a:path w="393065" h="393064">
                  <a:moveTo>
                    <a:pt x="196214" y="0"/>
                  </a:moveTo>
                  <a:lnTo>
                    <a:pt x="151223" y="5182"/>
                  </a:lnTo>
                  <a:lnTo>
                    <a:pt x="109923" y="19945"/>
                  </a:lnTo>
                  <a:lnTo>
                    <a:pt x="73491" y="43110"/>
                  </a:lnTo>
                  <a:lnTo>
                    <a:pt x="43105" y="73499"/>
                  </a:lnTo>
                  <a:lnTo>
                    <a:pt x="19943" y="109933"/>
                  </a:lnTo>
                  <a:lnTo>
                    <a:pt x="5182" y="151235"/>
                  </a:lnTo>
                  <a:lnTo>
                    <a:pt x="0" y="196227"/>
                  </a:lnTo>
                  <a:lnTo>
                    <a:pt x="5182" y="241219"/>
                  </a:lnTo>
                  <a:lnTo>
                    <a:pt x="19943" y="282521"/>
                  </a:lnTo>
                  <a:lnTo>
                    <a:pt x="43105" y="318956"/>
                  </a:lnTo>
                  <a:lnTo>
                    <a:pt x="73491" y="349344"/>
                  </a:lnTo>
                  <a:lnTo>
                    <a:pt x="109923" y="372509"/>
                  </a:lnTo>
                  <a:lnTo>
                    <a:pt x="151223" y="387272"/>
                  </a:lnTo>
                  <a:lnTo>
                    <a:pt x="196214" y="392455"/>
                  </a:lnTo>
                  <a:lnTo>
                    <a:pt x="241210" y="387272"/>
                  </a:lnTo>
                  <a:lnTo>
                    <a:pt x="282514" y="372509"/>
                  </a:lnTo>
                  <a:lnTo>
                    <a:pt x="318948" y="349344"/>
                  </a:lnTo>
                  <a:lnTo>
                    <a:pt x="349336" y="318956"/>
                  </a:lnTo>
                  <a:lnTo>
                    <a:pt x="372499" y="282521"/>
                  </a:lnTo>
                  <a:lnTo>
                    <a:pt x="387260" y="241219"/>
                  </a:lnTo>
                  <a:lnTo>
                    <a:pt x="392442" y="196227"/>
                  </a:lnTo>
                  <a:lnTo>
                    <a:pt x="387260" y="151235"/>
                  </a:lnTo>
                  <a:lnTo>
                    <a:pt x="372499" y="109933"/>
                  </a:lnTo>
                  <a:lnTo>
                    <a:pt x="349336" y="73499"/>
                  </a:lnTo>
                  <a:lnTo>
                    <a:pt x="318948" y="43110"/>
                  </a:lnTo>
                  <a:lnTo>
                    <a:pt x="282514" y="19945"/>
                  </a:lnTo>
                  <a:lnTo>
                    <a:pt x="241210" y="5182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7186238" y="5842072"/>
              <a:ext cx="305435" cy="290830"/>
            </a:xfrm>
            <a:custGeom>
              <a:avLst/>
              <a:gdLst/>
              <a:ahLst/>
              <a:cxnLst/>
              <a:rect l="l" t="t" r="r" b="b"/>
              <a:pathLst>
                <a:path w="305434" h="290829">
                  <a:moveTo>
                    <a:pt x="152717" y="0"/>
                  </a:moveTo>
                  <a:lnTo>
                    <a:pt x="105524" y="95618"/>
                  </a:lnTo>
                  <a:lnTo>
                    <a:pt x="0" y="110959"/>
                  </a:lnTo>
                  <a:lnTo>
                    <a:pt x="76365" y="185381"/>
                  </a:lnTo>
                  <a:lnTo>
                    <a:pt x="58331" y="290487"/>
                  </a:lnTo>
                  <a:lnTo>
                    <a:pt x="152717" y="240868"/>
                  </a:lnTo>
                  <a:lnTo>
                    <a:pt x="247103" y="290487"/>
                  </a:lnTo>
                  <a:lnTo>
                    <a:pt x="229082" y="185381"/>
                  </a:lnTo>
                  <a:lnTo>
                    <a:pt x="305434" y="110959"/>
                  </a:lnTo>
                  <a:lnTo>
                    <a:pt x="199910" y="95618"/>
                  </a:lnTo>
                  <a:lnTo>
                    <a:pt x="152717" y="0"/>
                  </a:lnTo>
                  <a:close/>
                </a:path>
              </a:pathLst>
            </a:custGeom>
            <a:solidFill>
              <a:srgbClr val="DAE9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7293000" y="5589917"/>
              <a:ext cx="454025" cy="460375"/>
            </a:xfrm>
            <a:custGeom>
              <a:avLst/>
              <a:gdLst/>
              <a:ahLst/>
              <a:cxnLst/>
              <a:rect l="l" t="t" r="r" b="b"/>
              <a:pathLst>
                <a:path w="454025" h="460375">
                  <a:moveTo>
                    <a:pt x="91909" y="0"/>
                  </a:moveTo>
                  <a:lnTo>
                    <a:pt x="0" y="0"/>
                  </a:lnTo>
                  <a:lnTo>
                    <a:pt x="45948" y="152260"/>
                  </a:lnTo>
                  <a:lnTo>
                    <a:pt x="91909" y="0"/>
                  </a:lnTo>
                  <a:close/>
                </a:path>
                <a:path w="454025" h="460375">
                  <a:moveTo>
                    <a:pt x="366903" y="150647"/>
                  </a:moveTo>
                  <a:lnTo>
                    <a:pt x="301917" y="85661"/>
                  </a:lnTo>
                  <a:lnTo>
                    <a:pt x="226745" y="225818"/>
                  </a:lnTo>
                  <a:lnTo>
                    <a:pt x="366903" y="150647"/>
                  </a:lnTo>
                  <a:close/>
                </a:path>
                <a:path w="454025" h="460375">
                  <a:moveTo>
                    <a:pt x="453999" y="368414"/>
                  </a:moveTo>
                  <a:lnTo>
                    <a:pt x="300863" y="411353"/>
                  </a:lnTo>
                  <a:lnTo>
                    <a:pt x="452183" y="460298"/>
                  </a:lnTo>
                  <a:lnTo>
                    <a:pt x="453999" y="368414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" name="object 55"/>
          <p:cNvGrpSpPr/>
          <p:nvPr/>
        </p:nvGrpSpPr>
        <p:grpSpPr>
          <a:xfrm>
            <a:off x="10185397" y="5550204"/>
            <a:ext cx="762000" cy="701675"/>
            <a:chOff x="10185397" y="5550204"/>
            <a:chExt cx="762000" cy="701675"/>
          </a:xfrm>
        </p:grpSpPr>
        <p:sp>
          <p:nvSpPr>
            <p:cNvPr id="56" name="object 56"/>
            <p:cNvSpPr/>
            <p:nvPr/>
          </p:nvSpPr>
          <p:spPr>
            <a:xfrm>
              <a:off x="10193731" y="5669165"/>
              <a:ext cx="741045" cy="574675"/>
            </a:xfrm>
            <a:custGeom>
              <a:avLst/>
              <a:gdLst/>
              <a:ahLst/>
              <a:cxnLst/>
              <a:rect l="l" t="t" r="r" b="b"/>
              <a:pathLst>
                <a:path w="741045" h="574675">
                  <a:moveTo>
                    <a:pt x="0" y="0"/>
                  </a:moveTo>
                  <a:lnTo>
                    <a:pt x="740816" y="0"/>
                  </a:lnTo>
                  <a:lnTo>
                    <a:pt x="740816" y="574192"/>
                  </a:lnTo>
                  <a:lnTo>
                    <a:pt x="0" y="574192"/>
                  </a:lnTo>
                  <a:lnTo>
                    <a:pt x="0" y="0"/>
                  </a:lnTo>
                  <a:close/>
                </a:path>
              </a:pathLst>
            </a:custGeom>
            <a:ln w="4394">
              <a:solidFill>
                <a:srgbClr val="DAE9F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0193731" y="5764872"/>
              <a:ext cx="741045" cy="382905"/>
            </a:xfrm>
            <a:custGeom>
              <a:avLst/>
              <a:gdLst/>
              <a:ahLst/>
              <a:cxnLst/>
              <a:rect l="l" t="t" r="r" b="b"/>
              <a:pathLst>
                <a:path w="741045" h="382904">
                  <a:moveTo>
                    <a:pt x="0" y="382790"/>
                  </a:moveTo>
                  <a:lnTo>
                    <a:pt x="98551" y="382790"/>
                  </a:lnTo>
                </a:path>
                <a:path w="741045" h="382904">
                  <a:moveTo>
                    <a:pt x="181013" y="382790"/>
                  </a:moveTo>
                  <a:lnTo>
                    <a:pt x="283095" y="382790"/>
                  </a:lnTo>
                </a:path>
                <a:path w="741045" h="382904">
                  <a:moveTo>
                    <a:pt x="365544" y="382790"/>
                  </a:moveTo>
                  <a:lnTo>
                    <a:pt x="466902" y="382790"/>
                  </a:lnTo>
                </a:path>
                <a:path w="741045" h="382904">
                  <a:moveTo>
                    <a:pt x="549351" y="382790"/>
                  </a:moveTo>
                  <a:lnTo>
                    <a:pt x="651840" y="382790"/>
                  </a:lnTo>
                </a:path>
                <a:path w="741045" h="382904">
                  <a:moveTo>
                    <a:pt x="734288" y="382790"/>
                  </a:moveTo>
                  <a:lnTo>
                    <a:pt x="740816" y="382790"/>
                  </a:lnTo>
                </a:path>
                <a:path w="741045" h="382904">
                  <a:moveTo>
                    <a:pt x="0" y="287096"/>
                  </a:moveTo>
                  <a:lnTo>
                    <a:pt x="283095" y="287096"/>
                  </a:lnTo>
                </a:path>
                <a:path w="741045" h="382904">
                  <a:moveTo>
                    <a:pt x="365544" y="287096"/>
                  </a:moveTo>
                  <a:lnTo>
                    <a:pt x="466902" y="287096"/>
                  </a:lnTo>
                </a:path>
                <a:path w="741045" h="382904">
                  <a:moveTo>
                    <a:pt x="549351" y="287096"/>
                  </a:moveTo>
                  <a:lnTo>
                    <a:pt x="651840" y="287096"/>
                  </a:lnTo>
                </a:path>
                <a:path w="741045" h="382904">
                  <a:moveTo>
                    <a:pt x="734288" y="287096"/>
                  </a:moveTo>
                  <a:lnTo>
                    <a:pt x="740816" y="287096"/>
                  </a:lnTo>
                </a:path>
                <a:path w="741045" h="382904">
                  <a:moveTo>
                    <a:pt x="0" y="191388"/>
                  </a:moveTo>
                  <a:lnTo>
                    <a:pt x="466902" y="191388"/>
                  </a:lnTo>
                </a:path>
                <a:path w="741045" h="382904">
                  <a:moveTo>
                    <a:pt x="549351" y="191388"/>
                  </a:moveTo>
                  <a:lnTo>
                    <a:pt x="651840" y="191388"/>
                  </a:lnTo>
                </a:path>
                <a:path w="741045" h="382904">
                  <a:moveTo>
                    <a:pt x="734288" y="191388"/>
                  </a:moveTo>
                  <a:lnTo>
                    <a:pt x="740816" y="191388"/>
                  </a:lnTo>
                </a:path>
                <a:path w="741045" h="382904">
                  <a:moveTo>
                    <a:pt x="0" y="95694"/>
                  </a:moveTo>
                  <a:lnTo>
                    <a:pt x="651840" y="95694"/>
                  </a:lnTo>
                </a:path>
                <a:path w="741045" h="382904">
                  <a:moveTo>
                    <a:pt x="734288" y="95694"/>
                  </a:moveTo>
                  <a:lnTo>
                    <a:pt x="740816" y="95694"/>
                  </a:lnTo>
                </a:path>
                <a:path w="741045" h="382904">
                  <a:moveTo>
                    <a:pt x="0" y="0"/>
                  </a:moveTo>
                  <a:lnTo>
                    <a:pt x="651840" y="0"/>
                  </a:lnTo>
                </a:path>
                <a:path w="741045" h="382904">
                  <a:moveTo>
                    <a:pt x="734288" y="0"/>
                  </a:moveTo>
                  <a:lnTo>
                    <a:pt x="740816" y="0"/>
                  </a:lnTo>
                </a:path>
              </a:pathLst>
            </a:custGeom>
            <a:ln w="4394">
              <a:solidFill>
                <a:srgbClr val="DAE9F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0286327" y="5669165"/>
              <a:ext cx="555625" cy="574675"/>
            </a:xfrm>
            <a:custGeom>
              <a:avLst/>
              <a:gdLst/>
              <a:ahLst/>
              <a:cxnLst/>
              <a:rect l="l" t="t" r="r" b="b"/>
              <a:pathLst>
                <a:path w="555625" h="574675">
                  <a:moveTo>
                    <a:pt x="555612" y="0"/>
                  </a:moveTo>
                  <a:lnTo>
                    <a:pt x="555612" y="574192"/>
                  </a:lnTo>
                </a:path>
                <a:path w="555625" h="574675">
                  <a:moveTo>
                    <a:pt x="463016" y="0"/>
                  </a:moveTo>
                  <a:lnTo>
                    <a:pt x="463016" y="574192"/>
                  </a:lnTo>
                </a:path>
                <a:path w="555625" h="574675">
                  <a:moveTo>
                    <a:pt x="370408" y="0"/>
                  </a:moveTo>
                  <a:lnTo>
                    <a:pt x="370408" y="574192"/>
                  </a:lnTo>
                </a:path>
                <a:path w="555625" h="574675">
                  <a:moveTo>
                    <a:pt x="277812" y="0"/>
                  </a:moveTo>
                  <a:lnTo>
                    <a:pt x="277812" y="574192"/>
                  </a:lnTo>
                </a:path>
                <a:path w="555625" h="574675">
                  <a:moveTo>
                    <a:pt x="185204" y="0"/>
                  </a:moveTo>
                  <a:lnTo>
                    <a:pt x="185204" y="574192"/>
                  </a:lnTo>
                </a:path>
                <a:path w="555625" h="574675">
                  <a:moveTo>
                    <a:pt x="92608" y="0"/>
                  </a:moveTo>
                  <a:lnTo>
                    <a:pt x="92608" y="574192"/>
                  </a:lnTo>
                </a:path>
                <a:path w="555625" h="574675">
                  <a:moveTo>
                    <a:pt x="0" y="0"/>
                  </a:moveTo>
                  <a:lnTo>
                    <a:pt x="0" y="574192"/>
                  </a:lnTo>
                </a:path>
              </a:pathLst>
            </a:custGeom>
            <a:ln w="4394">
              <a:solidFill>
                <a:srgbClr val="DAE9F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0258691" y="5561190"/>
              <a:ext cx="646430" cy="417830"/>
            </a:xfrm>
            <a:custGeom>
              <a:avLst/>
              <a:gdLst/>
              <a:ahLst/>
              <a:cxnLst/>
              <a:rect l="l" t="t" r="r" b="b"/>
              <a:pathLst>
                <a:path w="646429" h="417829">
                  <a:moveTo>
                    <a:pt x="645960" y="0"/>
                  </a:moveTo>
                  <a:lnTo>
                    <a:pt x="315239" y="334403"/>
                  </a:lnTo>
                  <a:lnTo>
                    <a:pt x="198666" y="216547"/>
                  </a:lnTo>
                  <a:lnTo>
                    <a:pt x="0" y="417410"/>
                  </a:lnTo>
                </a:path>
              </a:pathLst>
            </a:custGeom>
            <a:ln w="21971">
              <a:solidFill>
                <a:srgbClr val="6394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0292271" y="5712040"/>
              <a:ext cx="636270" cy="529590"/>
            </a:xfrm>
            <a:custGeom>
              <a:avLst/>
              <a:gdLst/>
              <a:ahLst/>
              <a:cxnLst/>
              <a:rect l="l" t="t" r="r" b="b"/>
              <a:pathLst>
                <a:path w="636270" h="529589">
                  <a:moveTo>
                    <a:pt x="82473" y="343700"/>
                  </a:moveTo>
                  <a:lnTo>
                    <a:pt x="0" y="343700"/>
                  </a:lnTo>
                  <a:lnTo>
                    <a:pt x="0" y="529577"/>
                  </a:lnTo>
                  <a:lnTo>
                    <a:pt x="82473" y="529577"/>
                  </a:lnTo>
                  <a:lnTo>
                    <a:pt x="82473" y="343700"/>
                  </a:lnTo>
                  <a:close/>
                </a:path>
                <a:path w="636270" h="529589">
                  <a:moveTo>
                    <a:pt x="267004" y="248678"/>
                  </a:moveTo>
                  <a:lnTo>
                    <a:pt x="184556" y="248678"/>
                  </a:lnTo>
                  <a:lnTo>
                    <a:pt x="184556" y="529577"/>
                  </a:lnTo>
                  <a:lnTo>
                    <a:pt x="267004" y="529577"/>
                  </a:lnTo>
                  <a:lnTo>
                    <a:pt x="267004" y="248678"/>
                  </a:lnTo>
                  <a:close/>
                </a:path>
                <a:path w="636270" h="529589">
                  <a:moveTo>
                    <a:pt x="450811" y="150787"/>
                  </a:moveTo>
                  <a:lnTo>
                    <a:pt x="368363" y="150787"/>
                  </a:lnTo>
                  <a:lnTo>
                    <a:pt x="368363" y="527888"/>
                  </a:lnTo>
                  <a:lnTo>
                    <a:pt x="450811" y="527888"/>
                  </a:lnTo>
                  <a:lnTo>
                    <a:pt x="450811" y="150787"/>
                  </a:lnTo>
                  <a:close/>
                </a:path>
                <a:path w="636270" h="529589">
                  <a:moveTo>
                    <a:pt x="635749" y="0"/>
                  </a:moveTo>
                  <a:lnTo>
                    <a:pt x="553300" y="0"/>
                  </a:lnTo>
                  <a:lnTo>
                    <a:pt x="553300" y="527888"/>
                  </a:lnTo>
                  <a:lnTo>
                    <a:pt x="635749" y="527888"/>
                  </a:lnTo>
                  <a:lnTo>
                    <a:pt x="635749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0191011" y="5670915"/>
              <a:ext cx="750570" cy="575310"/>
            </a:xfrm>
            <a:custGeom>
              <a:avLst/>
              <a:gdLst/>
              <a:ahLst/>
              <a:cxnLst/>
              <a:rect l="l" t="t" r="r" b="b"/>
              <a:pathLst>
                <a:path w="750570" h="575310">
                  <a:moveTo>
                    <a:pt x="750544" y="575157"/>
                  </a:moveTo>
                  <a:lnTo>
                    <a:pt x="0" y="575157"/>
                  </a:lnTo>
                  <a:lnTo>
                    <a:pt x="0" y="0"/>
                  </a:lnTo>
                </a:path>
              </a:pathLst>
            </a:custGeom>
            <a:ln w="11226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2" name="object 62"/>
          <p:cNvGrpSpPr/>
          <p:nvPr/>
        </p:nvGrpSpPr>
        <p:grpSpPr>
          <a:xfrm>
            <a:off x="3403600" y="5486394"/>
            <a:ext cx="1379220" cy="696595"/>
            <a:chOff x="3403600" y="5486394"/>
            <a:chExt cx="1379220" cy="696595"/>
          </a:xfrm>
        </p:grpSpPr>
        <p:sp>
          <p:nvSpPr>
            <p:cNvPr id="63" name="object 63"/>
            <p:cNvSpPr/>
            <p:nvPr/>
          </p:nvSpPr>
          <p:spPr>
            <a:xfrm>
              <a:off x="3414502" y="5632528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74523" y="0"/>
                  </a:moveTo>
                  <a:lnTo>
                    <a:pt x="45514" y="5855"/>
                  </a:lnTo>
                  <a:lnTo>
                    <a:pt x="21826" y="21824"/>
                  </a:lnTo>
                  <a:lnTo>
                    <a:pt x="5856" y="45509"/>
                  </a:lnTo>
                  <a:lnTo>
                    <a:pt x="0" y="74510"/>
                  </a:lnTo>
                  <a:lnTo>
                    <a:pt x="5856" y="103519"/>
                  </a:lnTo>
                  <a:lnTo>
                    <a:pt x="21826" y="127207"/>
                  </a:lnTo>
                  <a:lnTo>
                    <a:pt x="45514" y="143178"/>
                  </a:lnTo>
                  <a:lnTo>
                    <a:pt x="74523" y="149034"/>
                  </a:lnTo>
                  <a:lnTo>
                    <a:pt x="103525" y="143178"/>
                  </a:lnTo>
                  <a:lnTo>
                    <a:pt x="127209" y="127207"/>
                  </a:lnTo>
                  <a:lnTo>
                    <a:pt x="143178" y="103519"/>
                  </a:lnTo>
                  <a:lnTo>
                    <a:pt x="149034" y="74510"/>
                  </a:lnTo>
                  <a:lnTo>
                    <a:pt x="143178" y="45509"/>
                  </a:lnTo>
                  <a:lnTo>
                    <a:pt x="127209" y="21824"/>
                  </a:lnTo>
                  <a:lnTo>
                    <a:pt x="103525" y="5855"/>
                  </a:lnTo>
                  <a:lnTo>
                    <a:pt x="74523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403600" y="5799645"/>
              <a:ext cx="171450" cy="236854"/>
            </a:xfrm>
            <a:custGeom>
              <a:avLst/>
              <a:gdLst/>
              <a:ahLst/>
              <a:cxnLst/>
              <a:rect l="l" t="t" r="r" b="b"/>
              <a:pathLst>
                <a:path w="171450" h="236854">
                  <a:moveTo>
                    <a:pt x="170827" y="0"/>
                  </a:moveTo>
                  <a:lnTo>
                    <a:pt x="0" y="0"/>
                  </a:lnTo>
                  <a:lnTo>
                    <a:pt x="0" y="236613"/>
                  </a:lnTo>
                  <a:lnTo>
                    <a:pt x="170827" y="236613"/>
                  </a:lnTo>
                  <a:lnTo>
                    <a:pt x="170827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4301829" y="5632528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74510" y="0"/>
                  </a:moveTo>
                  <a:lnTo>
                    <a:pt x="45509" y="5855"/>
                  </a:lnTo>
                  <a:lnTo>
                    <a:pt x="21824" y="21824"/>
                  </a:lnTo>
                  <a:lnTo>
                    <a:pt x="5855" y="45509"/>
                  </a:lnTo>
                  <a:lnTo>
                    <a:pt x="0" y="74510"/>
                  </a:lnTo>
                  <a:lnTo>
                    <a:pt x="5855" y="103519"/>
                  </a:lnTo>
                  <a:lnTo>
                    <a:pt x="21824" y="127207"/>
                  </a:lnTo>
                  <a:lnTo>
                    <a:pt x="45509" y="143178"/>
                  </a:lnTo>
                  <a:lnTo>
                    <a:pt x="74510" y="149034"/>
                  </a:lnTo>
                  <a:lnTo>
                    <a:pt x="103519" y="143178"/>
                  </a:lnTo>
                  <a:lnTo>
                    <a:pt x="127207" y="127207"/>
                  </a:lnTo>
                  <a:lnTo>
                    <a:pt x="143178" y="103519"/>
                  </a:lnTo>
                  <a:lnTo>
                    <a:pt x="149034" y="74510"/>
                  </a:lnTo>
                  <a:lnTo>
                    <a:pt x="143178" y="45509"/>
                  </a:lnTo>
                  <a:lnTo>
                    <a:pt x="127207" y="21824"/>
                  </a:lnTo>
                  <a:lnTo>
                    <a:pt x="103519" y="5855"/>
                  </a:lnTo>
                  <a:lnTo>
                    <a:pt x="74510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4290923" y="5799645"/>
              <a:ext cx="171450" cy="236854"/>
            </a:xfrm>
            <a:custGeom>
              <a:avLst/>
              <a:gdLst/>
              <a:ahLst/>
              <a:cxnLst/>
              <a:rect l="l" t="t" r="r" b="b"/>
              <a:pathLst>
                <a:path w="171450" h="236854">
                  <a:moveTo>
                    <a:pt x="170840" y="0"/>
                  </a:moveTo>
                  <a:lnTo>
                    <a:pt x="0" y="0"/>
                  </a:lnTo>
                  <a:lnTo>
                    <a:pt x="0" y="236613"/>
                  </a:lnTo>
                  <a:lnTo>
                    <a:pt x="170840" y="236613"/>
                  </a:lnTo>
                  <a:lnTo>
                    <a:pt x="170840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3636276" y="5701614"/>
              <a:ext cx="273685" cy="334645"/>
            </a:xfrm>
            <a:custGeom>
              <a:avLst/>
              <a:gdLst/>
              <a:ahLst/>
              <a:cxnLst/>
              <a:rect l="l" t="t" r="r" b="b"/>
              <a:pathLst>
                <a:path w="273685" h="334645">
                  <a:moveTo>
                    <a:pt x="273151" y="0"/>
                  </a:moveTo>
                  <a:lnTo>
                    <a:pt x="0" y="0"/>
                  </a:lnTo>
                  <a:lnTo>
                    <a:pt x="0" y="37579"/>
                  </a:lnTo>
                  <a:lnTo>
                    <a:pt x="0" y="334137"/>
                  </a:lnTo>
                  <a:lnTo>
                    <a:pt x="273151" y="334137"/>
                  </a:lnTo>
                  <a:lnTo>
                    <a:pt x="273151" y="37579"/>
                  </a:lnTo>
                  <a:lnTo>
                    <a:pt x="273151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3665563" y="5728601"/>
              <a:ext cx="214629" cy="282575"/>
            </a:xfrm>
            <a:custGeom>
              <a:avLst/>
              <a:gdLst/>
              <a:ahLst/>
              <a:cxnLst/>
              <a:rect l="l" t="t" r="r" b="b"/>
              <a:pathLst>
                <a:path w="214629" h="282575">
                  <a:moveTo>
                    <a:pt x="214579" y="0"/>
                  </a:moveTo>
                  <a:lnTo>
                    <a:pt x="0" y="0"/>
                  </a:lnTo>
                  <a:lnTo>
                    <a:pt x="0" y="10591"/>
                  </a:lnTo>
                  <a:lnTo>
                    <a:pt x="0" y="281952"/>
                  </a:lnTo>
                  <a:lnTo>
                    <a:pt x="214579" y="281952"/>
                  </a:lnTo>
                  <a:lnTo>
                    <a:pt x="214579" y="10591"/>
                  </a:lnTo>
                  <a:lnTo>
                    <a:pt x="214579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3720515" y="5772137"/>
              <a:ext cx="139700" cy="194945"/>
            </a:xfrm>
            <a:custGeom>
              <a:avLst/>
              <a:gdLst/>
              <a:ahLst/>
              <a:cxnLst/>
              <a:rect l="l" t="t" r="r" b="b"/>
              <a:pathLst>
                <a:path w="139700" h="194945">
                  <a:moveTo>
                    <a:pt x="100838" y="188798"/>
                  </a:moveTo>
                  <a:lnTo>
                    <a:pt x="2476" y="188798"/>
                  </a:lnTo>
                  <a:lnTo>
                    <a:pt x="2476" y="194576"/>
                  </a:lnTo>
                  <a:lnTo>
                    <a:pt x="100838" y="194576"/>
                  </a:lnTo>
                  <a:lnTo>
                    <a:pt x="100838" y="188798"/>
                  </a:lnTo>
                  <a:close/>
                </a:path>
                <a:path w="139700" h="194945">
                  <a:moveTo>
                    <a:pt x="100838" y="112877"/>
                  </a:moveTo>
                  <a:lnTo>
                    <a:pt x="2476" y="112877"/>
                  </a:lnTo>
                  <a:lnTo>
                    <a:pt x="2476" y="118618"/>
                  </a:lnTo>
                  <a:lnTo>
                    <a:pt x="100838" y="118618"/>
                  </a:lnTo>
                  <a:lnTo>
                    <a:pt x="100838" y="112877"/>
                  </a:lnTo>
                  <a:close/>
                </a:path>
                <a:path w="139700" h="194945">
                  <a:moveTo>
                    <a:pt x="100838" y="36918"/>
                  </a:moveTo>
                  <a:lnTo>
                    <a:pt x="2476" y="36918"/>
                  </a:lnTo>
                  <a:lnTo>
                    <a:pt x="2476" y="42672"/>
                  </a:lnTo>
                  <a:lnTo>
                    <a:pt x="100838" y="42672"/>
                  </a:lnTo>
                  <a:lnTo>
                    <a:pt x="100838" y="36918"/>
                  </a:lnTo>
                  <a:close/>
                </a:path>
                <a:path w="139700" h="194945">
                  <a:moveTo>
                    <a:pt x="139382" y="150825"/>
                  </a:moveTo>
                  <a:lnTo>
                    <a:pt x="0" y="150825"/>
                  </a:lnTo>
                  <a:lnTo>
                    <a:pt x="0" y="156591"/>
                  </a:lnTo>
                  <a:lnTo>
                    <a:pt x="139382" y="156591"/>
                  </a:lnTo>
                  <a:lnTo>
                    <a:pt x="139382" y="150825"/>
                  </a:lnTo>
                  <a:close/>
                </a:path>
                <a:path w="139700" h="194945">
                  <a:moveTo>
                    <a:pt x="139382" y="74891"/>
                  </a:moveTo>
                  <a:lnTo>
                    <a:pt x="0" y="74891"/>
                  </a:lnTo>
                  <a:lnTo>
                    <a:pt x="0" y="80670"/>
                  </a:lnTo>
                  <a:lnTo>
                    <a:pt x="139382" y="80670"/>
                  </a:lnTo>
                  <a:lnTo>
                    <a:pt x="139382" y="74891"/>
                  </a:lnTo>
                  <a:close/>
                </a:path>
                <a:path w="139700" h="194945">
                  <a:moveTo>
                    <a:pt x="139382" y="0"/>
                  </a:moveTo>
                  <a:lnTo>
                    <a:pt x="0" y="0"/>
                  </a:lnTo>
                  <a:lnTo>
                    <a:pt x="0" y="5753"/>
                  </a:lnTo>
                  <a:lnTo>
                    <a:pt x="139382" y="5753"/>
                  </a:lnTo>
                  <a:lnTo>
                    <a:pt x="139382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3686924" y="5765850"/>
              <a:ext cx="21590" cy="206375"/>
            </a:xfrm>
            <a:custGeom>
              <a:avLst/>
              <a:gdLst/>
              <a:ahLst/>
              <a:cxnLst/>
              <a:rect l="l" t="t" r="r" b="b"/>
              <a:pathLst>
                <a:path w="21589" h="206375">
                  <a:moveTo>
                    <a:pt x="21336" y="192900"/>
                  </a:moveTo>
                  <a:lnTo>
                    <a:pt x="18326" y="189865"/>
                  </a:lnTo>
                  <a:lnTo>
                    <a:pt x="8140" y="200050"/>
                  </a:lnTo>
                  <a:lnTo>
                    <a:pt x="3035" y="194945"/>
                  </a:lnTo>
                  <a:lnTo>
                    <a:pt x="0" y="197980"/>
                  </a:lnTo>
                  <a:lnTo>
                    <a:pt x="8140" y="206095"/>
                  </a:lnTo>
                  <a:lnTo>
                    <a:pt x="21336" y="192900"/>
                  </a:lnTo>
                  <a:close/>
                </a:path>
                <a:path w="21589" h="206375">
                  <a:moveTo>
                    <a:pt x="21336" y="154914"/>
                  </a:moveTo>
                  <a:lnTo>
                    <a:pt x="18326" y="151879"/>
                  </a:lnTo>
                  <a:lnTo>
                    <a:pt x="8140" y="162064"/>
                  </a:lnTo>
                  <a:lnTo>
                    <a:pt x="3035" y="156984"/>
                  </a:lnTo>
                  <a:lnTo>
                    <a:pt x="25" y="159994"/>
                  </a:lnTo>
                  <a:lnTo>
                    <a:pt x="8140" y="168135"/>
                  </a:lnTo>
                  <a:lnTo>
                    <a:pt x="21336" y="154914"/>
                  </a:lnTo>
                  <a:close/>
                </a:path>
                <a:path w="21589" h="206375">
                  <a:moveTo>
                    <a:pt x="21336" y="116941"/>
                  </a:moveTo>
                  <a:lnTo>
                    <a:pt x="18326" y="113906"/>
                  </a:lnTo>
                  <a:lnTo>
                    <a:pt x="8140" y="124091"/>
                  </a:lnTo>
                  <a:lnTo>
                    <a:pt x="3035" y="118986"/>
                  </a:lnTo>
                  <a:lnTo>
                    <a:pt x="0" y="122021"/>
                  </a:lnTo>
                  <a:lnTo>
                    <a:pt x="8140" y="130136"/>
                  </a:lnTo>
                  <a:lnTo>
                    <a:pt x="21336" y="116941"/>
                  </a:lnTo>
                  <a:close/>
                </a:path>
                <a:path w="21589" h="206375">
                  <a:moveTo>
                    <a:pt x="21336" y="78981"/>
                  </a:moveTo>
                  <a:lnTo>
                    <a:pt x="18326" y="75946"/>
                  </a:lnTo>
                  <a:lnTo>
                    <a:pt x="8140" y="86131"/>
                  </a:lnTo>
                  <a:lnTo>
                    <a:pt x="3035" y="81026"/>
                  </a:lnTo>
                  <a:lnTo>
                    <a:pt x="0" y="84061"/>
                  </a:lnTo>
                  <a:lnTo>
                    <a:pt x="8140" y="92176"/>
                  </a:lnTo>
                  <a:lnTo>
                    <a:pt x="21336" y="78981"/>
                  </a:lnTo>
                  <a:close/>
                </a:path>
                <a:path w="21589" h="206375">
                  <a:moveTo>
                    <a:pt x="21336" y="40995"/>
                  </a:moveTo>
                  <a:lnTo>
                    <a:pt x="18326" y="37960"/>
                  </a:lnTo>
                  <a:lnTo>
                    <a:pt x="8140" y="48145"/>
                  </a:lnTo>
                  <a:lnTo>
                    <a:pt x="3035" y="43065"/>
                  </a:lnTo>
                  <a:lnTo>
                    <a:pt x="0" y="46075"/>
                  </a:lnTo>
                  <a:lnTo>
                    <a:pt x="8140" y="54216"/>
                  </a:lnTo>
                  <a:lnTo>
                    <a:pt x="21336" y="40995"/>
                  </a:lnTo>
                  <a:close/>
                </a:path>
                <a:path w="21589" h="206375">
                  <a:moveTo>
                    <a:pt x="21336" y="3035"/>
                  </a:moveTo>
                  <a:lnTo>
                    <a:pt x="18326" y="0"/>
                  </a:lnTo>
                  <a:lnTo>
                    <a:pt x="8140" y="10185"/>
                  </a:lnTo>
                  <a:lnTo>
                    <a:pt x="3035" y="5080"/>
                  </a:lnTo>
                  <a:lnTo>
                    <a:pt x="0" y="8115"/>
                  </a:lnTo>
                  <a:lnTo>
                    <a:pt x="8140" y="16230"/>
                  </a:lnTo>
                  <a:lnTo>
                    <a:pt x="21336" y="3035"/>
                  </a:lnTo>
                  <a:close/>
                </a:path>
              </a:pathLst>
            </a:custGeom>
            <a:solidFill>
              <a:srgbClr val="6394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3720528" y="5681256"/>
              <a:ext cx="107950" cy="58419"/>
            </a:xfrm>
            <a:custGeom>
              <a:avLst/>
              <a:gdLst/>
              <a:ahLst/>
              <a:cxnLst/>
              <a:rect l="l" t="t" r="r" b="b"/>
              <a:pathLst>
                <a:path w="107950" h="58420">
                  <a:moveTo>
                    <a:pt x="107327" y="0"/>
                  </a:moveTo>
                  <a:lnTo>
                    <a:pt x="0" y="0"/>
                  </a:lnTo>
                  <a:lnTo>
                    <a:pt x="0" y="57937"/>
                  </a:lnTo>
                  <a:lnTo>
                    <a:pt x="107327" y="57937"/>
                  </a:lnTo>
                  <a:lnTo>
                    <a:pt x="107327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4509338" y="5701156"/>
              <a:ext cx="273685" cy="334645"/>
            </a:xfrm>
            <a:custGeom>
              <a:avLst/>
              <a:gdLst/>
              <a:ahLst/>
              <a:cxnLst/>
              <a:rect l="l" t="t" r="r" b="b"/>
              <a:pathLst>
                <a:path w="273685" h="334645">
                  <a:moveTo>
                    <a:pt x="273138" y="0"/>
                  </a:moveTo>
                  <a:lnTo>
                    <a:pt x="0" y="0"/>
                  </a:lnTo>
                  <a:lnTo>
                    <a:pt x="0" y="37579"/>
                  </a:lnTo>
                  <a:lnTo>
                    <a:pt x="0" y="334137"/>
                  </a:lnTo>
                  <a:lnTo>
                    <a:pt x="273138" y="334137"/>
                  </a:lnTo>
                  <a:lnTo>
                    <a:pt x="273138" y="37579"/>
                  </a:lnTo>
                  <a:lnTo>
                    <a:pt x="273138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4538611" y="5728144"/>
              <a:ext cx="214629" cy="282575"/>
            </a:xfrm>
            <a:custGeom>
              <a:avLst/>
              <a:gdLst/>
              <a:ahLst/>
              <a:cxnLst/>
              <a:rect l="l" t="t" r="r" b="b"/>
              <a:pathLst>
                <a:path w="214629" h="282575">
                  <a:moveTo>
                    <a:pt x="214591" y="0"/>
                  </a:moveTo>
                  <a:lnTo>
                    <a:pt x="0" y="0"/>
                  </a:lnTo>
                  <a:lnTo>
                    <a:pt x="0" y="10591"/>
                  </a:lnTo>
                  <a:lnTo>
                    <a:pt x="0" y="281952"/>
                  </a:lnTo>
                  <a:lnTo>
                    <a:pt x="214591" y="281952"/>
                  </a:lnTo>
                  <a:lnTo>
                    <a:pt x="214591" y="10591"/>
                  </a:lnTo>
                  <a:lnTo>
                    <a:pt x="214591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4593564" y="5771679"/>
              <a:ext cx="139700" cy="194945"/>
            </a:xfrm>
            <a:custGeom>
              <a:avLst/>
              <a:gdLst/>
              <a:ahLst/>
              <a:cxnLst/>
              <a:rect l="l" t="t" r="r" b="b"/>
              <a:pathLst>
                <a:path w="139700" h="194945">
                  <a:moveTo>
                    <a:pt x="100838" y="188798"/>
                  </a:moveTo>
                  <a:lnTo>
                    <a:pt x="2476" y="188798"/>
                  </a:lnTo>
                  <a:lnTo>
                    <a:pt x="2476" y="194551"/>
                  </a:lnTo>
                  <a:lnTo>
                    <a:pt x="100838" y="194551"/>
                  </a:lnTo>
                  <a:lnTo>
                    <a:pt x="100838" y="188798"/>
                  </a:lnTo>
                  <a:close/>
                </a:path>
                <a:path w="139700" h="194945">
                  <a:moveTo>
                    <a:pt x="100838" y="112864"/>
                  </a:moveTo>
                  <a:lnTo>
                    <a:pt x="2476" y="112864"/>
                  </a:lnTo>
                  <a:lnTo>
                    <a:pt x="2476" y="118618"/>
                  </a:lnTo>
                  <a:lnTo>
                    <a:pt x="100838" y="118618"/>
                  </a:lnTo>
                  <a:lnTo>
                    <a:pt x="100838" y="112864"/>
                  </a:lnTo>
                  <a:close/>
                </a:path>
                <a:path w="139700" h="194945">
                  <a:moveTo>
                    <a:pt x="100838" y="36918"/>
                  </a:moveTo>
                  <a:lnTo>
                    <a:pt x="2476" y="36918"/>
                  </a:lnTo>
                  <a:lnTo>
                    <a:pt x="2476" y="42672"/>
                  </a:lnTo>
                  <a:lnTo>
                    <a:pt x="100838" y="42672"/>
                  </a:lnTo>
                  <a:lnTo>
                    <a:pt x="100838" y="36918"/>
                  </a:lnTo>
                  <a:close/>
                </a:path>
                <a:path w="139700" h="194945">
                  <a:moveTo>
                    <a:pt x="139382" y="150825"/>
                  </a:moveTo>
                  <a:lnTo>
                    <a:pt x="0" y="150825"/>
                  </a:lnTo>
                  <a:lnTo>
                    <a:pt x="0" y="156578"/>
                  </a:lnTo>
                  <a:lnTo>
                    <a:pt x="139382" y="156578"/>
                  </a:lnTo>
                  <a:lnTo>
                    <a:pt x="139382" y="150825"/>
                  </a:lnTo>
                  <a:close/>
                </a:path>
                <a:path w="139700" h="194945">
                  <a:moveTo>
                    <a:pt x="139382" y="74891"/>
                  </a:moveTo>
                  <a:lnTo>
                    <a:pt x="0" y="74891"/>
                  </a:lnTo>
                  <a:lnTo>
                    <a:pt x="0" y="80632"/>
                  </a:lnTo>
                  <a:lnTo>
                    <a:pt x="139382" y="80632"/>
                  </a:lnTo>
                  <a:lnTo>
                    <a:pt x="139382" y="74891"/>
                  </a:lnTo>
                  <a:close/>
                </a:path>
                <a:path w="139700" h="194945">
                  <a:moveTo>
                    <a:pt x="139382" y="0"/>
                  </a:moveTo>
                  <a:lnTo>
                    <a:pt x="0" y="0"/>
                  </a:lnTo>
                  <a:lnTo>
                    <a:pt x="0" y="5753"/>
                  </a:lnTo>
                  <a:lnTo>
                    <a:pt x="139382" y="5753"/>
                  </a:lnTo>
                  <a:lnTo>
                    <a:pt x="139382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4559986" y="5765380"/>
              <a:ext cx="21590" cy="206375"/>
            </a:xfrm>
            <a:custGeom>
              <a:avLst/>
              <a:gdLst/>
              <a:ahLst/>
              <a:cxnLst/>
              <a:rect l="l" t="t" r="r" b="b"/>
              <a:pathLst>
                <a:path w="21589" h="206375">
                  <a:moveTo>
                    <a:pt x="21336" y="192887"/>
                  </a:moveTo>
                  <a:lnTo>
                    <a:pt x="18300" y="189852"/>
                  </a:lnTo>
                  <a:lnTo>
                    <a:pt x="8115" y="200037"/>
                  </a:lnTo>
                  <a:lnTo>
                    <a:pt x="3035" y="194957"/>
                  </a:lnTo>
                  <a:lnTo>
                    <a:pt x="0" y="197967"/>
                  </a:lnTo>
                  <a:lnTo>
                    <a:pt x="8115" y="206108"/>
                  </a:lnTo>
                  <a:lnTo>
                    <a:pt x="21336" y="192887"/>
                  </a:lnTo>
                  <a:close/>
                </a:path>
                <a:path w="21589" h="206375">
                  <a:moveTo>
                    <a:pt x="21336" y="154927"/>
                  </a:moveTo>
                  <a:lnTo>
                    <a:pt x="18300" y="151892"/>
                  </a:lnTo>
                  <a:lnTo>
                    <a:pt x="8115" y="162077"/>
                  </a:lnTo>
                  <a:lnTo>
                    <a:pt x="3035" y="156972"/>
                  </a:lnTo>
                  <a:lnTo>
                    <a:pt x="0" y="160007"/>
                  </a:lnTo>
                  <a:lnTo>
                    <a:pt x="8115" y="168122"/>
                  </a:lnTo>
                  <a:lnTo>
                    <a:pt x="21336" y="154927"/>
                  </a:lnTo>
                  <a:close/>
                </a:path>
                <a:path w="21589" h="206375">
                  <a:moveTo>
                    <a:pt x="21336" y="116954"/>
                  </a:moveTo>
                  <a:lnTo>
                    <a:pt x="18300" y="113919"/>
                  </a:lnTo>
                  <a:lnTo>
                    <a:pt x="8115" y="124104"/>
                  </a:lnTo>
                  <a:lnTo>
                    <a:pt x="3009" y="118999"/>
                  </a:lnTo>
                  <a:lnTo>
                    <a:pt x="0" y="122034"/>
                  </a:lnTo>
                  <a:lnTo>
                    <a:pt x="8115" y="130149"/>
                  </a:lnTo>
                  <a:lnTo>
                    <a:pt x="21336" y="116954"/>
                  </a:lnTo>
                  <a:close/>
                </a:path>
                <a:path w="21589" h="206375">
                  <a:moveTo>
                    <a:pt x="21336" y="78968"/>
                  </a:moveTo>
                  <a:lnTo>
                    <a:pt x="18300" y="75933"/>
                  </a:lnTo>
                  <a:lnTo>
                    <a:pt x="8115" y="86118"/>
                  </a:lnTo>
                  <a:lnTo>
                    <a:pt x="3035" y="81038"/>
                  </a:lnTo>
                  <a:lnTo>
                    <a:pt x="0" y="84048"/>
                  </a:lnTo>
                  <a:lnTo>
                    <a:pt x="8115" y="92189"/>
                  </a:lnTo>
                  <a:lnTo>
                    <a:pt x="21336" y="78968"/>
                  </a:lnTo>
                  <a:close/>
                </a:path>
                <a:path w="21589" h="206375">
                  <a:moveTo>
                    <a:pt x="21336" y="41008"/>
                  </a:moveTo>
                  <a:lnTo>
                    <a:pt x="18300" y="37973"/>
                  </a:lnTo>
                  <a:lnTo>
                    <a:pt x="8115" y="48158"/>
                  </a:lnTo>
                  <a:lnTo>
                    <a:pt x="3035" y="43053"/>
                  </a:lnTo>
                  <a:lnTo>
                    <a:pt x="0" y="46088"/>
                  </a:lnTo>
                  <a:lnTo>
                    <a:pt x="8115" y="54203"/>
                  </a:lnTo>
                  <a:lnTo>
                    <a:pt x="21336" y="41008"/>
                  </a:lnTo>
                  <a:close/>
                </a:path>
                <a:path w="21589" h="206375">
                  <a:moveTo>
                    <a:pt x="21336" y="3035"/>
                  </a:moveTo>
                  <a:lnTo>
                    <a:pt x="18300" y="0"/>
                  </a:lnTo>
                  <a:lnTo>
                    <a:pt x="8115" y="10185"/>
                  </a:lnTo>
                  <a:lnTo>
                    <a:pt x="3035" y="5080"/>
                  </a:lnTo>
                  <a:lnTo>
                    <a:pt x="0" y="8115"/>
                  </a:lnTo>
                  <a:lnTo>
                    <a:pt x="8115" y="16230"/>
                  </a:lnTo>
                  <a:lnTo>
                    <a:pt x="21336" y="3035"/>
                  </a:lnTo>
                  <a:close/>
                </a:path>
              </a:pathLst>
            </a:custGeom>
            <a:solidFill>
              <a:srgbClr val="6394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3807460" y="5486399"/>
              <a:ext cx="893444" cy="696595"/>
            </a:xfrm>
            <a:custGeom>
              <a:avLst/>
              <a:gdLst/>
              <a:ahLst/>
              <a:cxnLst/>
              <a:rect l="l" t="t" r="r" b="b"/>
              <a:pathLst>
                <a:path w="893445" h="696595">
                  <a:moveTo>
                    <a:pt x="488226" y="626910"/>
                  </a:moveTo>
                  <a:lnTo>
                    <a:pt x="478688" y="614146"/>
                  </a:lnTo>
                  <a:lnTo>
                    <a:pt x="434759" y="641921"/>
                  </a:lnTo>
                  <a:lnTo>
                    <a:pt x="386537" y="662635"/>
                  </a:lnTo>
                  <a:lnTo>
                    <a:pt x="334733" y="675601"/>
                  </a:lnTo>
                  <a:lnTo>
                    <a:pt x="280060" y="680085"/>
                  </a:lnTo>
                  <a:lnTo>
                    <a:pt x="229755" y="676300"/>
                  </a:lnTo>
                  <a:lnTo>
                    <a:pt x="181825" y="665314"/>
                  </a:lnTo>
                  <a:lnTo>
                    <a:pt x="136817" y="647687"/>
                  </a:lnTo>
                  <a:lnTo>
                    <a:pt x="95275" y="623963"/>
                  </a:lnTo>
                  <a:lnTo>
                    <a:pt x="57759" y="594702"/>
                  </a:lnTo>
                  <a:lnTo>
                    <a:pt x="47091" y="606539"/>
                  </a:lnTo>
                  <a:lnTo>
                    <a:pt x="86398" y="637197"/>
                  </a:lnTo>
                  <a:lnTo>
                    <a:pt x="129933" y="662051"/>
                  </a:lnTo>
                  <a:lnTo>
                    <a:pt x="177114" y="680542"/>
                  </a:lnTo>
                  <a:lnTo>
                    <a:pt x="227355" y="692061"/>
                  </a:lnTo>
                  <a:lnTo>
                    <a:pt x="280060" y="696023"/>
                  </a:lnTo>
                  <a:lnTo>
                    <a:pt x="337337" y="691324"/>
                  </a:lnTo>
                  <a:lnTo>
                    <a:pt x="391642" y="677735"/>
                  </a:lnTo>
                  <a:lnTo>
                    <a:pt x="442188" y="656018"/>
                  </a:lnTo>
                  <a:lnTo>
                    <a:pt x="488226" y="626910"/>
                  </a:lnTo>
                  <a:close/>
                </a:path>
                <a:path w="893445" h="696595">
                  <a:moveTo>
                    <a:pt x="499402" y="77800"/>
                  </a:moveTo>
                  <a:lnTo>
                    <a:pt x="461594" y="51041"/>
                  </a:lnTo>
                  <a:lnTo>
                    <a:pt x="420281" y="29413"/>
                  </a:lnTo>
                  <a:lnTo>
                    <a:pt x="375945" y="13385"/>
                  </a:lnTo>
                  <a:lnTo>
                    <a:pt x="329044" y="3429"/>
                  </a:lnTo>
                  <a:lnTo>
                    <a:pt x="280047" y="0"/>
                  </a:lnTo>
                  <a:lnTo>
                    <a:pt x="231711" y="3327"/>
                  </a:lnTo>
                  <a:lnTo>
                    <a:pt x="185407" y="13030"/>
                  </a:lnTo>
                  <a:lnTo>
                    <a:pt x="141579" y="28651"/>
                  </a:lnTo>
                  <a:lnTo>
                    <a:pt x="100672" y="49733"/>
                  </a:lnTo>
                  <a:lnTo>
                    <a:pt x="63144" y="75857"/>
                  </a:lnTo>
                  <a:lnTo>
                    <a:pt x="29438" y="106553"/>
                  </a:lnTo>
                  <a:lnTo>
                    <a:pt x="0" y="141376"/>
                  </a:lnTo>
                  <a:lnTo>
                    <a:pt x="12814" y="150850"/>
                  </a:lnTo>
                  <a:lnTo>
                    <a:pt x="46012" y="112433"/>
                  </a:lnTo>
                  <a:lnTo>
                    <a:pt x="84645" y="79502"/>
                  </a:lnTo>
                  <a:lnTo>
                    <a:pt x="128028" y="52705"/>
                  </a:lnTo>
                  <a:lnTo>
                    <a:pt x="175514" y="32727"/>
                  </a:lnTo>
                  <a:lnTo>
                    <a:pt x="226402" y="20256"/>
                  </a:lnTo>
                  <a:lnTo>
                    <a:pt x="280047" y="15938"/>
                  </a:lnTo>
                  <a:lnTo>
                    <a:pt x="326821" y="19215"/>
                  </a:lnTo>
                  <a:lnTo>
                    <a:pt x="371563" y="28714"/>
                  </a:lnTo>
                  <a:lnTo>
                    <a:pt x="413854" y="44005"/>
                  </a:lnTo>
                  <a:lnTo>
                    <a:pt x="453263" y="64643"/>
                  </a:lnTo>
                  <a:lnTo>
                    <a:pt x="489343" y="90182"/>
                  </a:lnTo>
                  <a:lnTo>
                    <a:pt x="499402" y="77800"/>
                  </a:lnTo>
                  <a:close/>
                </a:path>
                <a:path w="893445" h="696595">
                  <a:moveTo>
                    <a:pt x="893432" y="194373"/>
                  </a:moveTo>
                  <a:lnTo>
                    <a:pt x="786104" y="194373"/>
                  </a:lnTo>
                  <a:lnTo>
                    <a:pt x="786104" y="252336"/>
                  </a:lnTo>
                  <a:lnTo>
                    <a:pt x="893432" y="252336"/>
                  </a:lnTo>
                  <a:lnTo>
                    <a:pt x="893432" y="194373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5603" y="5504493"/>
              <a:ext cx="79209" cy="8001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53494" y="6079039"/>
              <a:ext cx="79222" cy="80010"/>
            </a:xfrm>
            <a:prstGeom prst="rect">
              <a:avLst/>
            </a:prstGeom>
          </p:spPr>
        </p:pic>
      </p:grpSp>
      <p:sp>
        <p:nvSpPr>
          <p:cNvPr id="79" name="object 79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8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800" y="520700"/>
            <a:ext cx="10533380" cy="1021080"/>
          </a:xfrm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"/>
              </a:spcBef>
            </a:pPr>
            <a:r>
              <a:rPr dirty="0" spc="-25"/>
              <a:t>Utilisateurs</a:t>
            </a:r>
            <a:r>
              <a:rPr dirty="0" spc="-5"/>
              <a:t> du</a:t>
            </a:r>
            <a:r>
              <a:rPr dirty="0"/>
              <a:t> </a:t>
            </a:r>
            <a:r>
              <a:rPr dirty="0" spc="-15"/>
              <a:t>cadre</a:t>
            </a:r>
            <a:r>
              <a:rPr dirty="0"/>
              <a:t> </a:t>
            </a:r>
            <a:r>
              <a:rPr dirty="0" spc="-10"/>
              <a:t>de</a:t>
            </a:r>
            <a:r>
              <a:rPr dirty="0"/>
              <a:t> </a:t>
            </a:r>
            <a:r>
              <a:rPr dirty="0" spc="-25"/>
              <a:t>professionnalisation</a:t>
            </a:r>
            <a:r>
              <a:rPr dirty="0"/>
              <a:t> </a:t>
            </a:r>
            <a:r>
              <a:rPr dirty="0" spc="-10"/>
              <a:t>de</a:t>
            </a:r>
            <a:r>
              <a:rPr dirty="0" spc="-5"/>
              <a:t> </a:t>
            </a:r>
            <a:r>
              <a:rPr dirty="0" spc="-15"/>
              <a:t>la</a:t>
            </a:r>
            <a:r>
              <a:rPr dirty="0" spc="-5"/>
              <a:t> </a:t>
            </a:r>
            <a:r>
              <a:rPr dirty="0" spc="-20"/>
              <a:t>gestion </a:t>
            </a:r>
            <a:r>
              <a:rPr dirty="0" spc="-785"/>
              <a:t> </a:t>
            </a:r>
            <a:r>
              <a:rPr dirty="0" spc="-10"/>
              <a:t>de </a:t>
            </a:r>
            <a:r>
              <a:rPr dirty="0" spc="-15"/>
              <a:t>la</a:t>
            </a:r>
            <a:r>
              <a:rPr dirty="0" spc="-5"/>
              <a:t> </a:t>
            </a:r>
            <a:r>
              <a:rPr dirty="0" spc="-20"/>
              <a:t>chaîne</a:t>
            </a:r>
            <a:r>
              <a:rPr dirty="0"/>
              <a:t> </a:t>
            </a:r>
            <a:r>
              <a:rPr dirty="0" spc="-30"/>
              <a:t>d’approvisionnement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89195" y="2022918"/>
            <a:ext cx="5796915" cy="5860415"/>
            <a:chOff x="4989195" y="2022918"/>
            <a:chExt cx="5796915" cy="58604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9195" y="2022918"/>
              <a:ext cx="4959436" cy="58601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312509" y="5674448"/>
              <a:ext cx="3119120" cy="68580"/>
            </a:xfrm>
            <a:custGeom>
              <a:avLst/>
              <a:gdLst/>
              <a:ahLst/>
              <a:cxnLst/>
              <a:rect l="l" t="t" r="r" b="b"/>
              <a:pathLst>
                <a:path w="3119120" h="68579">
                  <a:moveTo>
                    <a:pt x="3119043" y="0"/>
                  </a:moveTo>
                  <a:lnTo>
                    <a:pt x="0" y="0"/>
                  </a:lnTo>
                  <a:lnTo>
                    <a:pt x="0" y="68275"/>
                  </a:lnTo>
                  <a:lnTo>
                    <a:pt x="3119043" y="68275"/>
                  </a:lnTo>
                  <a:lnTo>
                    <a:pt x="3119043" y="0"/>
                  </a:lnTo>
                  <a:close/>
                </a:path>
              </a:pathLst>
            </a:custGeom>
            <a:solidFill>
              <a:srgbClr val="9B85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658091" y="5755634"/>
              <a:ext cx="2108200" cy="2108200"/>
            </a:xfrm>
            <a:custGeom>
              <a:avLst/>
              <a:gdLst/>
              <a:ahLst/>
              <a:cxnLst/>
              <a:rect l="l" t="t" r="r" b="b"/>
              <a:pathLst>
                <a:path w="2108200" h="2108200">
                  <a:moveTo>
                    <a:pt x="1053909" y="0"/>
                  </a:moveTo>
                  <a:lnTo>
                    <a:pt x="1005667" y="1084"/>
                  </a:lnTo>
                  <a:lnTo>
                    <a:pt x="957982" y="4306"/>
                  </a:lnTo>
                  <a:lnTo>
                    <a:pt x="910901" y="9620"/>
                  </a:lnTo>
                  <a:lnTo>
                    <a:pt x="864469" y="16979"/>
                  </a:lnTo>
                  <a:lnTo>
                    <a:pt x="818733" y="26336"/>
                  </a:lnTo>
                  <a:lnTo>
                    <a:pt x="773740" y="37646"/>
                  </a:lnTo>
                  <a:lnTo>
                    <a:pt x="729536" y="50860"/>
                  </a:lnTo>
                  <a:lnTo>
                    <a:pt x="686168" y="65934"/>
                  </a:lnTo>
                  <a:lnTo>
                    <a:pt x="643682" y="82820"/>
                  </a:lnTo>
                  <a:lnTo>
                    <a:pt x="602125" y="101472"/>
                  </a:lnTo>
                  <a:lnTo>
                    <a:pt x="561543" y="121843"/>
                  </a:lnTo>
                  <a:lnTo>
                    <a:pt x="521983" y="143887"/>
                  </a:lnTo>
                  <a:lnTo>
                    <a:pt x="483491" y="167558"/>
                  </a:lnTo>
                  <a:lnTo>
                    <a:pt x="446114" y="192808"/>
                  </a:lnTo>
                  <a:lnTo>
                    <a:pt x="409898" y="219592"/>
                  </a:lnTo>
                  <a:lnTo>
                    <a:pt x="374890" y="247863"/>
                  </a:lnTo>
                  <a:lnTo>
                    <a:pt x="341137" y="277574"/>
                  </a:lnTo>
                  <a:lnTo>
                    <a:pt x="308684" y="308679"/>
                  </a:lnTo>
                  <a:lnTo>
                    <a:pt x="277579" y="341132"/>
                  </a:lnTo>
                  <a:lnTo>
                    <a:pt x="247867" y="374885"/>
                  </a:lnTo>
                  <a:lnTo>
                    <a:pt x="219596" y="409893"/>
                  </a:lnTo>
                  <a:lnTo>
                    <a:pt x="192812" y="446108"/>
                  </a:lnTo>
                  <a:lnTo>
                    <a:pt x="167561" y="483485"/>
                  </a:lnTo>
                  <a:lnTo>
                    <a:pt x="143890" y="521977"/>
                  </a:lnTo>
                  <a:lnTo>
                    <a:pt x="121845" y="561537"/>
                  </a:lnTo>
                  <a:lnTo>
                    <a:pt x="101474" y="602119"/>
                  </a:lnTo>
                  <a:lnTo>
                    <a:pt x="82822" y="643676"/>
                  </a:lnTo>
                  <a:lnTo>
                    <a:pt x="65935" y="686163"/>
                  </a:lnTo>
                  <a:lnTo>
                    <a:pt x="50861" y="729531"/>
                  </a:lnTo>
                  <a:lnTo>
                    <a:pt x="37646" y="773735"/>
                  </a:lnTo>
                  <a:lnTo>
                    <a:pt x="26337" y="818729"/>
                  </a:lnTo>
                  <a:lnTo>
                    <a:pt x="16980" y="864465"/>
                  </a:lnTo>
                  <a:lnTo>
                    <a:pt x="9621" y="910898"/>
                  </a:lnTo>
                  <a:lnTo>
                    <a:pt x="4307" y="957981"/>
                  </a:lnTo>
                  <a:lnTo>
                    <a:pt x="1084" y="1005666"/>
                  </a:lnTo>
                  <a:lnTo>
                    <a:pt x="0" y="1053909"/>
                  </a:lnTo>
                  <a:lnTo>
                    <a:pt x="1084" y="1102151"/>
                  </a:lnTo>
                  <a:lnTo>
                    <a:pt x="4307" y="1149836"/>
                  </a:lnTo>
                  <a:lnTo>
                    <a:pt x="9621" y="1196917"/>
                  </a:lnTo>
                  <a:lnTo>
                    <a:pt x="16980" y="1243349"/>
                  </a:lnTo>
                  <a:lnTo>
                    <a:pt x="26337" y="1289085"/>
                  </a:lnTo>
                  <a:lnTo>
                    <a:pt x="37646" y="1334078"/>
                  </a:lnTo>
                  <a:lnTo>
                    <a:pt x="50861" y="1378282"/>
                  </a:lnTo>
                  <a:lnTo>
                    <a:pt x="65935" y="1421650"/>
                  </a:lnTo>
                  <a:lnTo>
                    <a:pt x="82822" y="1464136"/>
                  </a:lnTo>
                  <a:lnTo>
                    <a:pt x="101474" y="1505693"/>
                  </a:lnTo>
                  <a:lnTo>
                    <a:pt x="121845" y="1546275"/>
                  </a:lnTo>
                  <a:lnTo>
                    <a:pt x="143890" y="1585835"/>
                  </a:lnTo>
                  <a:lnTo>
                    <a:pt x="167561" y="1624327"/>
                  </a:lnTo>
                  <a:lnTo>
                    <a:pt x="192812" y="1661704"/>
                  </a:lnTo>
                  <a:lnTo>
                    <a:pt x="219596" y="1697920"/>
                  </a:lnTo>
                  <a:lnTo>
                    <a:pt x="247867" y="1732928"/>
                  </a:lnTo>
                  <a:lnTo>
                    <a:pt x="277579" y="1766681"/>
                  </a:lnTo>
                  <a:lnTo>
                    <a:pt x="308684" y="1799134"/>
                  </a:lnTo>
                  <a:lnTo>
                    <a:pt x="341137" y="1830239"/>
                  </a:lnTo>
                  <a:lnTo>
                    <a:pt x="374890" y="1859951"/>
                  </a:lnTo>
                  <a:lnTo>
                    <a:pt x="409898" y="1888222"/>
                  </a:lnTo>
                  <a:lnTo>
                    <a:pt x="446114" y="1915006"/>
                  </a:lnTo>
                  <a:lnTo>
                    <a:pt x="483491" y="1940257"/>
                  </a:lnTo>
                  <a:lnTo>
                    <a:pt x="521983" y="1963928"/>
                  </a:lnTo>
                  <a:lnTo>
                    <a:pt x="561543" y="1985973"/>
                  </a:lnTo>
                  <a:lnTo>
                    <a:pt x="602125" y="2006344"/>
                  </a:lnTo>
                  <a:lnTo>
                    <a:pt x="643682" y="2024996"/>
                  </a:lnTo>
                  <a:lnTo>
                    <a:pt x="686168" y="2041883"/>
                  </a:lnTo>
                  <a:lnTo>
                    <a:pt x="729536" y="2056957"/>
                  </a:lnTo>
                  <a:lnTo>
                    <a:pt x="773740" y="2070172"/>
                  </a:lnTo>
                  <a:lnTo>
                    <a:pt x="818733" y="2081481"/>
                  </a:lnTo>
                  <a:lnTo>
                    <a:pt x="864469" y="2090838"/>
                  </a:lnTo>
                  <a:lnTo>
                    <a:pt x="910901" y="2098197"/>
                  </a:lnTo>
                  <a:lnTo>
                    <a:pt x="957982" y="2103511"/>
                  </a:lnTo>
                  <a:lnTo>
                    <a:pt x="1005667" y="2106734"/>
                  </a:lnTo>
                  <a:lnTo>
                    <a:pt x="1053909" y="2107819"/>
                  </a:lnTo>
                  <a:lnTo>
                    <a:pt x="1102151" y="2106734"/>
                  </a:lnTo>
                  <a:lnTo>
                    <a:pt x="1149836" y="2103511"/>
                  </a:lnTo>
                  <a:lnTo>
                    <a:pt x="1196917" y="2098197"/>
                  </a:lnTo>
                  <a:lnTo>
                    <a:pt x="1243349" y="2090838"/>
                  </a:lnTo>
                  <a:lnTo>
                    <a:pt x="1289085" y="2081481"/>
                  </a:lnTo>
                  <a:lnTo>
                    <a:pt x="1334078" y="2070172"/>
                  </a:lnTo>
                  <a:lnTo>
                    <a:pt x="1378282" y="2056957"/>
                  </a:lnTo>
                  <a:lnTo>
                    <a:pt x="1421650" y="2041883"/>
                  </a:lnTo>
                  <a:lnTo>
                    <a:pt x="1464136" y="2024996"/>
                  </a:lnTo>
                  <a:lnTo>
                    <a:pt x="1505693" y="2006344"/>
                  </a:lnTo>
                  <a:lnTo>
                    <a:pt x="1546275" y="1985973"/>
                  </a:lnTo>
                  <a:lnTo>
                    <a:pt x="1585835" y="1963928"/>
                  </a:lnTo>
                  <a:lnTo>
                    <a:pt x="1624327" y="1940257"/>
                  </a:lnTo>
                  <a:lnTo>
                    <a:pt x="1661704" y="1915006"/>
                  </a:lnTo>
                  <a:lnTo>
                    <a:pt x="1697920" y="1888222"/>
                  </a:lnTo>
                  <a:lnTo>
                    <a:pt x="1732928" y="1859951"/>
                  </a:lnTo>
                  <a:lnTo>
                    <a:pt x="1766681" y="1830239"/>
                  </a:lnTo>
                  <a:lnTo>
                    <a:pt x="1799134" y="1799134"/>
                  </a:lnTo>
                  <a:lnTo>
                    <a:pt x="1830239" y="1766681"/>
                  </a:lnTo>
                  <a:lnTo>
                    <a:pt x="1859951" y="1732928"/>
                  </a:lnTo>
                  <a:lnTo>
                    <a:pt x="1888222" y="1697920"/>
                  </a:lnTo>
                  <a:lnTo>
                    <a:pt x="1915006" y="1661704"/>
                  </a:lnTo>
                  <a:lnTo>
                    <a:pt x="1940257" y="1624327"/>
                  </a:lnTo>
                  <a:lnTo>
                    <a:pt x="1963928" y="1585835"/>
                  </a:lnTo>
                  <a:lnTo>
                    <a:pt x="1985973" y="1546275"/>
                  </a:lnTo>
                  <a:lnTo>
                    <a:pt x="2006344" y="1505693"/>
                  </a:lnTo>
                  <a:lnTo>
                    <a:pt x="2024996" y="1464136"/>
                  </a:lnTo>
                  <a:lnTo>
                    <a:pt x="2041883" y="1421650"/>
                  </a:lnTo>
                  <a:lnTo>
                    <a:pt x="2056957" y="1378282"/>
                  </a:lnTo>
                  <a:lnTo>
                    <a:pt x="2070172" y="1334078"/>
                  </a:lnTo>
                  <a:lnTo>
                    <a:pt x="2081481" y="1289085"/>
                  </a:lnTo>
                  <a:lnTo>
                    <a:pt x="2090838" y="1243349"/>
                  </a:lnTo>
                  <a:lnTo>
                    <a:pt x="2098197" y="1196917"/>
                  </a:lnTo>
                  <a:lnTo>
                    <a:pt x="2103511" y="1149836"/>
                  </a:lnTo>
                  <a:lnTo>
                    <a:pt x="2106734" y="1102151"/>
                  </a:lnTo>
                  <a:lnTo>
                    <a:pt x="2107819" y="1053909"/>
                  </a:lnTo>
                  <a:lnTo>
                    <a:pt x="2106734" y="1005666"/>
                  </a:lnTo>
                  <a:lnTo>
                    <a:pt x="2103511" y="957981"/>
                  </a:lnTo>
                  <a:lnTo>
                    <a:pt x="2098197" y="910898"/>
                  </a:lnTo>
                  <a:lnTo>
                    <a:pt x="2090838" y="864465"/>
                  </a:lnTo>
                  <a:lnTo>
                    <a:pt x="2081481" y="818729"/>
                  </a:lnTo>
                  <a:lnTo>
                    <a:pt x="2070172" y="773735"/>
                  </a:lnTo>
                  <a:lnTo>
                    <a:pt x="2056957" y="729531"/>
                  </a:lnTo>
                  <a:lnTo>
                    <a:pt x="2041883" y="686163"/>
                  </a:lnTo>
                  <a:lnTo>
                    <a:pt x="2024996" y="643676"/>
                  </a:lnTo>
                  <a:lnTo>
                    <a:pt x="2006344" y="602119"/>
                  </a:lnTo>
                  <a:lnTo>
                    <a:pt x="1985973" y="561537"/>
                  </a:lnTo>
                  <a:lnTo>
                    <a:pt x="1963928" y="521977"/>
                  </a:lnTo>
                  <a:lnTo>
                    <a:pt x="1940257" y="483485"/>
                  </a:lnTo>
                  <a:lnTo>
                    <a:pt x="1915006" y="446108"/>
                  </a:lnTo>
                  <a:lnTo>
                    <a:pt x="1888222" y="409893"/>
                  </a:lnTo>
                  <a:lnTo>
                    <a:pt x="1859951" y="374885"/>
                  </a:lnTo>
                  <a:lnTo>
                    <a:pt x="1830239" y="341132"/>
                  </a:lnTo>
                  <a:lnTo>
                    <a:pt x="1799134" y="308679"/>
                  </a:lnTo>
                  <a:lnTo>
                    <a:pt x="1766681" y="277574"/>
                  </a:lnTo>
                  <a:lnTo>
                    <a:pt x="1732928" y="247863"/>
                  </a:lnTo>
                  <a:lnTo>
                    <a:pt x="1697920" y="219592"/>
                  </a:lnTo>
                  <a:lnTo>
                    <a:pt x="1661704" y="192808"/>
                  </a:lnTo>
                  <a:lnTo>
                    <a:pt x="1624327" y="167558"/>
                  </a:lnTo>
                  <a:lnTo>
                    <a:pt x="1585835" y="143887"/>
                  </a:lnTo>
                  <a:lnTo>
                    <a:pt x="1546275" y="121843"/>
                  </a:lnTo>
                  <a:lnTo>
                    <a:pt x="1505693" y="101472"/>
                  </a:lnTo>
                  <a:lnTo>
                    <a:pt x="1464136" y="82820"/>
                  </a:lnTo>
                  <a:lnTo>
                    <a:pt x="1421650" y="65934"/>
                  </a:lnTo>
                  <a:lnTo>
                    <a:pt x="1378282" y="50860"/>
                  </a:lnTo>
                  <a:lnTo>
                    <a:pt x="1334078" y="37646"/>
                  </a:lnTo>
                  <a:lnTo>
                    <a:pt x="1289085" y="26336"/>
                  </a:lnTo>
                  <a:lnTo>
                    <a:pt x="1243349" y="16979"/>
                  </a:lnTo>
                  <a:lnTo>
                    <a:pt x="1196917" y="9620"/>
                  </a:lnTo>
                  <a:lnTo>
                    <a:pt x="1149836" y="4306"/>
                  </a:lnTo>
                  <a:lnTo>
                    <a:pt x="1102151" y="1084"/>
                  </a:lnTo>
                  <a:lnTo>
                    <a:pt x="1053909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658091" y="5755634"/>
              <a:ext cx="2108200" cy="2108200"/>
            </a:xfrm>
            <a:custGeom>
              <a:avLst/>
              <a:gdLst/>
              <a:ahLst/>
              <a:cxnLst/>
              <a:rect l="l" t="t" r="r" b="b"/>
              <a:pathLst>
                <a:path w="2108200" h="2108200">
                  <a:moveTo>
                    <a:pt x="2107819" y="1053909"/>
                  </a:moveTo>
                  <a:lnTo>
                    <a:pt x="2106734" y="1102151"/>
                  </a:lnTo>
                  <a:lnTo>
                    <a:pt x="2103511" y="1149836"/>
                  </a:lnTo>
                  <a:lnTo>
                    <a:pt x="2098197" y="1196917"/>
                  </a:lnTo>
                  <a:lnTo>
                    <a:pt x="2090838" y="1243349"/>
                  </a:lnTo>
                  <a:lnTo>
                    <a:pt x="2081481" y="1289085"/>
                  </a:lnTo>
                  <a:lnTo>
                    <a:pt x="2070172" y="1334078"/>
                  </a:lnTo>
                  <a:lnTo>
                    <a:pt x="2056957" y="1378282"/>
                  </a:lnTo>
                  <a:lnTo>
                    <a:pt x="2041883" y="1421650"/>
                  </a:lnTo>
                  <a:lnTo>
                    <a:pt x="2024996" y="1464136"/>
                  </a:lnTo>
                  <a:lnTo>
                    <a:pt x="2006344" y="1505693"/>
                  </a:lnTo>
                  <a:lnTo>
                    <a:pt x="1985973" y="1546275"/>
                  </a:lnTo>
                  <a:lnTo>
                    <a:pt x="1963928" y="1585835"/>
                  </a:lnTo>
                  <a:lnTo>
                    <a:pt x="1940257" y="1624327"/>
                  </a:lnTo>
                  <a:lnTo>
                    <a:pt x="1915006" y="1661704"/>
                  </a:lnTo>
                  <a:lnTo>
                    <a:pt x="1888222" y="1697920"/>
                  </a:lnTo>
                  <a:lnTo>
                    <a:pt x="1859951" y="1732928"/>
                  </a:lnTo>
                  <a:lnTo>
                    <a:pt x="1830239" y="1766681"/>
                  </a:lnTo>
                  <a:lnTo>
                    <a:pt x="1799134" y="1799134"/>
                  </a:lnTo>
                  <a:lnTo>
                    <a:pt x="1766681" y="1830239"/>
                  </a:lnTo>
                  <a:lnTo>
                    <a:pt x="1732928" y="1859951"/>
                  </a:lnTo>
                  <a:lnTo>
                    <a:pt x="1697920" y="1888222"/>
                  </a:lnTo>
                  <a:lnTo>
                    <a:pt x="1661704" y="1915006"/>
                  </a:lnTo>
                  <a:lnTo>
                    <a:pt x="1624327" y="1940257"/>
                  </a:lnTo>
                  <a:lnTo>
                    <a:pt x="1585835" y="1963928"/>
                  </a:lnTo>
                  <a:lnTo>
                    <a:pt x="1546275" y="1985973"/>
                  </a:lnTo>
                  <a:lnTo>
                    <a:pt x="1505693" y="2006344"/>
                  </a:lnTo>
                  <a:lnTo>
                    <a:pt x="1464136" y="2024996"/>
                  </a:lnTo>
                  <a:lnTo>
                    <a:pt x="1421650" y="2041883"/>
                  </a:lnTo>
                  <a:lnTo>
                    <a:pt x="1378282" y="2056957"/>
                  </a:lnTo>
                  <a:lnTo>
                    <a:pt x="1334078" y="2070172"/>
                  </a:lnTo>
                  <a:lnTo>
                    <a:pt x="1289085" y="2081481"/>
                  </a:lnTo>
                  <a:lnTo>
                    <a:pt x="1243349" y="2090838"/>
                  </a:lnTo>
                  <a:lnTo>
                    <a:pt x="1196917" y="2098197"/>
                  </a:lnTo>
                  <a:lnTo>
                    <a:pt x="1149836" y="2103511"/>
                  </a:lnTo>
                  <a:lnTo>
                    <a:pt x="1102151" y="2106734"/>
                  </a:lnTo>
                  <a:lnTo>
                    <a:pt x="1053909" y="2107819"/>
                  </a:lnTo>
                  <a:lnTo>
                    <a:pt x="1005667" y="2106734"/>
                  </a:lnTo>
                  <a:lnTo>
                    <a:pt x="957982" y="2103511"/>
                  </a:lnTo>
                  <a:lnTo>
                    <a:pt x="910901" y="2098197"/>
                  </a:lnTo>
                  <a:lnTo>
                    <a:pt x="864469" y="2090838"/>
                  </a:lnTo>
                  <a:lnTo>
                    <a:pt x="818733" y="2081481"/>
                  </a:lnTo>
                  <a:lnTo>
                    <a:pt x="773740" y="2070172"/>
                  </a:lnTo>
                  <a:lnTo>
                    <a:pt x="729536" y="2056957"/>
                  </a:lnTo>
                  <a:lnTo>
                    <a:pt x="686168" y="2041883"/>
                  </a:lnTo>
                  <a:lnTo>
                    <a:pt x="643682" y="2024996"/>
                  </a:lnTo>
                  <a:lnTo>
                    <a:pt x="602125" y="2006344"/>
                  </a:lnTo>
                  <a:lnTo>
                    <a:pt x="561543" y="1985973"/>
                  </a:lnTo>
                  <a:lnTo>
                    <a:pt x="521983" y="1963928"/>
                  </a:lnTo>
                  <a:lnTo>
                    <a:pt x="483491" y="1940257"/>
                  </a:lnTo>
                  <a:lnTo>
                    <a:pt x="446114" y="1915006"/>
                  </a:lnTo>
                  <a:lnTo>
                    <a:pt x="409898" y="1888222"/>
                  </a:lnTo>
                  <a:lnTo>
                    <a:pt x="374890" y="1859951"/>
                  </a:lnTo>
                  <a:lnTo>
                    <a:pt x="341137" y="1830239"/>
                  </a:lnTo>
                  <a:lnTo>
                    <a:pt x="308684" y="1799134"/>
                  </a:lnTo>
                  <a:lnTo>
                    <a:pt x="277579" y="1766681"/>
                  </a:lnTo>
                  <a:lnTo>
                    <a:pt x="247867" y="1732928"/>
                  </a:lnTo>
                  <a:lnTo>
                    <a:pt x="219596" y="1697920"/>
                  </a:lnTo>
                  <a:lnTo>
                    <a:pt x="192812" y="1661704"/>
                  </a:lnTo>
                  <a:lnTo>
                    <a:pt x="167561" y="1624327"/>
                  </a:lnTo>
                  <a:lnTo>
                    <a:pt x="143890" y="1585835"/>
                  </a:lnTo>
                  <a:lnTo>
                    <a:pt x="121845" y="1546275"/>
                  </a:lnTo>
                  <a:lnTo>
                    <a:pt x="101474" y="1505693"/>
                  </a:lnTo>
                  <a:lnTo>
                    <a:pt x="82822" y="1464136"/>
                  </a:lnTo>
                  <a:lnTo>
                    <a:pt x="65935" y="1421650"/>
                  </a:lnTo>
                  <a:lnTo>
                    <a:pt x="50861" y="1378282"/>
                  </a:lnTo>
                  <a:lnTo>
                    <a:pt x="37646" y="1334078"/>
                  </a:lnTo>
                  <a:lnTo>
                    <a:pt x="26337" y="1289085"/>
                  </a:lnTo>
                  <a:lnTo>
                    <a:pt x="16980" y="1243349"/>
                  </a:lnTo>
                  <a:lnTo>
                    <a:pt x="9621" y="1196917"/>
                  </a:lnTo>
                  <a:lnTo>
                    <a:pt x="4307" y="1149836"/>
                  </a:lnTo>
                  <a:lnTo>
                    <a:pt x="1084" y="1102151"/>
                  </a:lnTo>
                  <a:lnTo>
                    <a:pt x="0" y="1053909"/>
                  </a:lnTo>
                  <a:lnTo>
                    <a:pt x="1084" y="1005666"/>
                  </a:lnTo>
                  <a:lnTo>
                    <a:pt x="4307" y="957981"/>
                  </a:lnTo>
                  <a:lnTo>
                    <a:pt x="9621" y="910898"/>
                  </a:lnTo>
                  <a:lnTo>
                    <a:pt x="16980" y="864465"/>
                  </a:lnTo>
                  <a:lnTo>
                    <a:pt x="26337" y="818729"/>
                  </a:lnTo>
                  <a:lnTo>
                    <a:pt x="37646" y="773735"/>
                  </a:lnTo>
                  <a:lnTo>
                    <a:pt x="50861" y="729531"/>
                  </a:lnTo>
                  <a:lnTo>
                    <a:pt x="65935" y="686163"/>
                  </a:lnTo>
                  <a:lnTo>
                    <a:pt x="82822" y="643676"/>
                  </a:lnTo>
                  <a:lnTo>
                    <a:pt x="101474" y="602119"/>
                  </a:lnTo>
                  <a:lnTo>
                    <a:pt x="121845" y="561537"/>
                  </a:lnTo>
                  <a:lnTo>
                    <a:pt x="143890" y="521977"/>
                  </a:lnTo>
                  <a:lnTo>
                    <a:pt x="167561" y="483485"/>
                  </a:lnTo>
                  <a:lnTo>
                    <a:pt x="192812" y="446108"/>
                  </a:lnTo>
                  <a:lnTo>
                    <a:pt x="219596" y="409893"/>
                  </a:lnTo>
                  <a:lnTo>
                    <a:pt x="247867" y="374885"/>
                  </a:lnTo>
                  <a:lnTo>
                    <a:pt x="277579" y="341132"/>
                  </a:lnTo>
                  <a:lnTo>
                    <a:pt x="308684" y="308679"/>
                  </a:lnTo>
                  <a:lnTo>
                    <a:pt x="341137" y="277574"/>
                  </a:lnTo>
                  <a:lnTo>
                    <a:pt x="374890" y="247863"/>
                  </a:lnTo>
                  <a:lnTo>
                    <a:pt x="409898" y="219592"/>
                  </a:lnTo>
                  <a:lnTo>
                    <a:pt x="446114" y="192808"/>
                  </a:lnTo>
                  <a:lnTo>
                    <a:pt x="483491" y="167558"/>
                  </a:lnTo>
                  <a:lnTo>
                    <a:pt x="521983" y="143887"/>
                  </a:lnTo>
                  <a:lnTo>
                    <a:pt x="561543" y="121843"/>
                  </a:lnTo>
                  <a:lnTo>
                    <a:pt x="602125" y="101472"/>
                  </a:lnTo>
                  <a:lnTo>
                    <a:pt x="643682" y="82820"/>
                  </a:lnTo>
                  <a:lnTo>
                    <a:pt x="686168" y="65934"/>
                  </a:lnTo>
                  <a:lnTo>
                    <a:pt x="729536" y="50860"/>
                  </a:lnTo>
                  <a:lnTo>
                    <a:pt x="773740" y="37646"/>
                  </a:lnTo>
                  <a:lnTo>
                    <a:pt x="818733" y="26336"/>
                  </a:lnTo>
                  <a:lnTo>
                    <a:pt x="864469" y="16979"/>
                  </a:lnTo>
                  <a:lnTo>
                    <a:pt x="910901" y="9620"/>
                  </a:lnTo>
                  <a:lnTo>
                    <a:pt x="957982" y="4306"/>
                  </a:lnTo>
                  <a:lnTo>
                    <a:pt x="1005667" y="1084"/>
                  </a:lnTo>
                  <a:lnTo>
                    <a:pt x="1053909" y="0"/>
                  </a:lnTo>
                  <a:lnTo>
                    <a:pt x="1102151" y="1084"/>
                  </a:lnTo>
                  <a:lnTo>
                    <a:pt x="1149836" y="4306"/>
                  </a:lnTo>
                  <a:lnTo>
                    <a:pt x="1196917" y="9620"/>
                  </a:lnTo>
                  <a:lnTo>
                    <a:pt x="1243349" y="16979"/>
                  </a:lnTo>
                  <a:lnTo>
                    <a:pt x="1289085" y="26336"/>
                  </a:lnTo>
                  <a:lnTo>
                    <a:pt x="1334078" y="37646"/>
                  </a:lnTo>
                  <a:lnTo>
                    <a:pt x="1378282" y="50860"/>
                  </a:lnTo>
                  <a:lnTo>
                    <a:pt x="1421650" y="65934"/>
                  </a:lnTo>
                  <a:lnTo>
                    <a:pt x="1464136" y="82820"/>
                  </a:lnTo>
                  <a:lnTo>
                    <a:pt x="1505693" y="101472"/>
                  </a:lnTo>
                  <a:lnTo>
                    <a:pt x="1546275" y="121843"/>
                  </a:lnTo>
                  <a:lnTo>
                    <a:pt x="1585835" y="143887"/>
                  </a:lnTo>
                  <a:lnTo>
                    <a:pt x="1624327" y="167558"/>
                  </a:lnTo>
                  <a:lnTo>
                    <a:pt x="1661704" y="192808"/>
                  </a:lnTo>
                  <a:lnTo>
                    <a:pt x="1697920" y="219592"/>
                  </a:lnTo>
                  <a:lnTo>
                    <a:pt x="1732928" y="247863"/>
                  </a:lnTo>
                  <a:lnTo>
                    <a:pt x="1766681" y="277574"/>
                  </a:lnTo>
                  <a:lnTo>
                    <a:pt x="1799134" y="308679"/>
                  </a:lnTo>
                  <a:lnTo>
                    <a:pt x="1830239" y="341132"/>
                  </a:lnTo>
                  <a:lnTo>
                    <a:pt x="1859951" y="374885"/>
                  </a:lnTo>
                  <a:lnTo>
                    <a:pt x="1888222" y="409893"/>
                  </a:lnTo>
                  <a:lnTo>
                    <a:pt x="1915006" y="446108"/>
                  </a:lnTo>
                  <a:lnTo>
                    <a:pt x="1940257" y="483485"/>
                  </a:lnTo>
                  <a:lnTo>
                    <a:pt x="1963928" y="521977"/>
                  </a:lnTo>
                  <a:lnTo>
                    <a:pt x="1985973" y="561537"/>
                  </a:lnTo>
                  <a:lnTo>
                    <a:pt x="2006344" y="602119"/>
                  </a:lnTo>
                  <a:lnTo>
                    <a:pt x="2024996" y="643676"/>
                  </a:lnTo>
                  <a:lnTo>
                    <a:pt x="2041883" y="686163"/>
                  </a:lnTo>
                  <a:lnTo>
                    <a:pt x="2056957" y="729531"/>
                  </a:lnTo>
                  <a:lnTo>
                    <a:pt x="2070172" y="773735"/>
                  </a:lnTo>
                  <a:lnTo>
                    <a:pt x="2081481" y="818729"/>
                  </a:lnTo>
                  <a:lnTo>
                    <a:pt x="2090838" y="864465"/>
                  </a:lnTo>
                  <a:lnTo>
                    <a:pt x="2098197" y="910898"/>
                  </a:lnTo>
                  <a:lnTo>
                    <a:pt x="2103511" y="957981"/>
                  </a:lnTo>
                  <a:lnTo>
                    <a:pt x="2106734" y="1005666"/>
                  </a:lnTo>
                  <a:lnTo>
                    <a:pt x="2107819" y="1053909"/>
                  </a:lnTo>
                  <a:close/>
                </a:path>
              </a:pathLst>
            </a:custGeom>
            <a:ln w="39255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103239" y="6388566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55384" y="0"/>
                  </a:moveTo>
                  <a:lnTo>
                    <a:pt x="106271" y="7923"/>
                  </a:lnTo>
                  <a:lnTo>
                    <a:pt x="63617" y="29985"/>
                  </a:lnTo>
                  <a:lnTo>
                    <a:pt x="29980" y="63625"/>
                  </a:lnTo>
                  <a:lnTo>
                    <a:pt x="7921" y="106283"/>
                  </a:lnTo>
                  <a:lnTo>
                    <a:pt x="0" y="155397"/>
                  </a:lnTo>
                  <a:lnTo>
                    <a:pt x="7921" y="204511"/>
                  </a:lnTo>
                  <a:lnTo>
                    <a:pt x="29980" y="247168"/>
                  </a:lnTo>
                  <a:lnTo>
                    <a:pt x="63617" y="280808"/>
                  </a:lnTo>
                  <a:lnTo>
                    <a:pt x="106271" y="302871"/>
                  </a:lnTo>
                  <a:lnTo>
                    <a:pt x="155384" y="310794"/>
                  </a:lnTo>
                  <a:lnTo>
                    <a:pt x="204503" y="302871"/>
                  </a:lnTo>
                  <a:lnTo>
                    <a:pt x="247161" y="280808"/>
                  </a:lnTo>
                  <a:lnTo>
                    <a:pt x="280799" y="247168"/>
                  </a:lnTo>
                  <a:lnTo>
                    <a:pt x="302859" y="204511"/>
                  </a:lnTo>
                  <a:lnTo>
                    <a:pt x="310781" y="155397"/>
                  </a:lnTo>
                  <a:lnTo>
                    <a:pt x="302859" y="106283"/>
                  </a:lnTo>
                  <a:lnTo>
                    <a:pt x="280799" y="63625"/>
                  </a:lnTo>
                  <a:lnTo>
                    <a:pt x="247161" y="29985"/>
                  </a:lnTo>
                  <a:lnTo>
                    <a:pt x="204503" y="7923"/>
                  </a:lnTo>
                  <a:lnTo>
                    <a:pt x="155384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080500" y="6737045"/>
              <a:ext cx="356870" cy="494030"/>
            </a:xfrm>
            <a:custGeom>
              <a:avLst/>
              <a:gdLst/>
              <a:ahLst/>
              <a:cxnLst/>
              <a:rect l="l" t="t" r="r" b="b"/>
              <a:pathLst>
                <a:path w="356870" h="494029">
                  <a:moveTo>
                    <a:pt x="356260" y="0"/>
                  </a:moveTo>
                  <a:lnTo>
                    <a:pt x="0" y="0"/>
                  </a:lnTo>
                  <a:lnTo>
                    <a:pt x="0" y="493471"/>
                  </a:lnTo>
                  <a:lnTo>
                    <a:pt x="356260" y="493471"/>
                  </a:lnTo>
                  <a:lnTo>
                    <a:pt x="356260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658091" y="2042546"/>
              <a:ext cx="2108200" cy="2108200"/>
            </a:xfrm>
            <a:custGeom>
              <a:avLst/>
              <a:gdLst/>
              <a:ahLst/>
              <a:cxnLst/>
              <a:rect l="l" t="t" r="r" b="b"/>
              <a:pathLst>
                <a:path w="2108200" h="2108200">
                  <a:moveTo>
                    <a:pt x="1053909" y="0"/>
                  </a:moveTo>
                  <a:lnTo>
                    <a:pt x="1005667" y="1084"/>
                  </a:lnTo>
                  <a:lnTo>
                    <a:pt x="957982" y="4307"/>
                  </a:lnTo>
                  <a:lnTo>
                    <a:pt x="910901" y="9621"/>
                  </a:lnTo>
                  <a:lnTo>
                    <a:pt x="864469" y="16980"/>
                  </a:lnTo>
                  <a:lnTo>
                    <a:pt x="818733" y="26337"/>
                  </a:lnTo>
                  <a:lnTo>
                    <a:pt x="773740" y="37646"/>
                  </a:lnTo>
                  <a:lnTo>
                    <a:pt x="729536" y="50861"/>
                  </a:lnTo>
                  <a:lnTo>
                    <a:pt x="686168" y="65935"/>
                  </a:lnTo>
                  <a:lnTo>
                    <a:pt x="643682" y="82822"/>
                  </a:lnTo>
                  <a:lnTo>
                    <a:pt x="602125" y="101474"/>
                  </a:lnTo>
                  <a:lnTo>
                    <a:pt x="561543" y="121845"/>
                  </a:lnTo>
                  <a:lnTo>
                    <a:pt x="521983" y="143890"/>
                  </a:lnTo>
                  <a:lnTo>
                    <a:pt x="483491" y="167561"/>
                  </a:lnTo>
                  <a:lnTo>
                    <a:pt x="446114" y="192812"/>
                  </a:lnTo>
                  <a:lnTo>
                    <a:pt x="409898" y="219596"/>
                  </a:lnTo>
                  <a:lnTo>
                    <a:pt x="374890" y="247867"/>
                  </a:lnTo>
                  <a:lnTo>
                    <a:pt x="341137" y="277579"/>
                  </a:lnTo>
                  <a:lnTo>
                    <a:pt x="308684" y="308684"/>
                  </a:lnTo>
                  <a:lnTo>
                    <a:pt x="277579" y="341137"/>
                  </a:lnTo>
                  <a:lnTo>
                    <a:pt x="247867" y="374890"/>
                  </a:lnTo>
                  <a:lnTo>
                    <a:pt x="219596" y="409898"/>
                  </a:lnTo>
                  <a:lnTo>
                    <a:pt x="192812" y="446114"/>
                  </a:lnTo>
                  <a:lnTo>
                    <a:pt x="167561" y="483491"/>
                  </a:lnTo>
                  <a:lnTo>
                    <a:pt x="143890" y="521983"/>
                  </a:lnTo>
                  <a:lnTo>
                    <a:pt x="121845" y="561543"/>
                  </a:lnTo>
                  <a:lnTo>
                    <a:pt x="101474" y="602125"/>
                  </a:lnTo>
                  <a:lnTo>
                    <a:pt x="82822" y="643682"/>
                  </a:lnTo>
                  <a:lnTo>
                    <a:pt x="65935" y="686168"/>
                  </a:lnTo>
                  <a:lnTo>
                    <a:pt x="50861" y="729536"/>
                  </a:lnTo>
                  <a:lnTo>
                    <a:pt x="37646" y="773740"/>
                  </a:lnTo>
                  <a:lnTo>
                    <a:pt x="26337" y="818733"/>
                  </a:lnTo>
                  <a:lnTo>
                    <a:pt x="16980" y="864469"/>
                  </a:lnTo>
                  <a:lnTo>
                    <a:pt x="9621" y="910901"/>
                  </a:lnTo>
                  <a:lnTo>
                    <a:pt x="4307" y="957982"/>
                  </a:lnTo>
                  <a:lnTo>
                    <a:pt x="1084" y="1005667"/>
                  </a:lnTo>
                  <a:lnTo>
                    <a:pt x="0" y="1053909"/>
                  </a:lnTo>
                  <a:lnTo>
                    <a:pt x="1084" y="1102152"/>
                  </a:lnTo>
                  <a:lnTo>
                    <a:pt x="4307" y="1149837"/>
                  </a:lnTo>
                  <a:lnTo>
                    <a:pt x="9621" y="1196920"/>
                  </a:lnTo>
                  <a:lnTo>
                    <a:pt x="16980" y="1243353"/>
                  </a:lnTo>
                  <a:lnTo>
                    <a:pt x="26337" y="1289089"/>
                  </a:lnTo>
                  <a:lnTo>
                    <a:pt x="37646" y="1334083"/>
                  </a:lnTo>
                  <a:lnTo>
                    <a:pt x="50861" y="1378287"/>
                  </a:lnTo>
                  <a:lnTo>
                    <a:pt x="65935" y="1421655"/>
                  </a:lnTo>
                  <a:lnTo>
                    <a:pt x="82822" y="1464142"/>
                  </a:lnTo>
                  <a:lnTo>
                    <a:pt x="101474" y="1505699"/>
                  </a:lnTo>
                  <a:lnTo>
                    <a:pt x="121845" y="1546281"/>
                  </a:lnTo>
                  <a:lnTo>
                    <a:pt x="143890" y="1585841"/>
                  </a:lnTo>
                  <a:lnTo>
                    <a:pt x="167561" y="1624333"/>
                  </a:lnTo>
                  <a:lnTo>
                    <a:pt x="192812" y="1661710"/>
                  </a:lnTo>
                  <a:lnTo>
                    <a:pt x="219596" y="1697925"/>
                  </a:lnTo>
                  <a:lnTo>
                    <a:pt x="247867" y="1732933"/>
                  </a:lnTo>
                  <a:lnTo>
                    <a:pt x="277579" y="1766686"/>
                  </a:lnTo>
                  <a:lnTo>
                    <a:pt x="308684" y="1799139"/>
                  </a:lnTo>
                  <a:lnTo>
                    <a:pt x="341137" y="1830244"/>
                  </a:lnTo>
                  <a:lnTo>
                    <a:pt x="374890" y="1859955"/>
                  </a:lnTo>
                  <a:lnTo>
                    <a:pt x="409898" y="1888226"/>
                  </a:lnTo>
                  <a:lnTo>
                    <a:pt x="446114" y="1915010"/>
                  </a:lnTo>
                  <a:lnTo>
                    <a:pt x="483491" y="1940260"/>
                  </a:lnTo>
                  <a:lnTo>
                    <a:pt x="521983" y="1963931"/>
                  </a:lnTo>
                  <a:lnTo>
                    <a:pt x="561543" y="1985975"/>
                  </a:lnTo>
                  <a:lnTo>
                    <a:pt x="602125" y="2006346"/>
                  </a:lnTo>
                  <a:lnTo>
                    <a:pt x="643682" y="2024998"/>
                  </a:lnTo>
                  <a:lnTo>
                    <a:pt x="686168" y="2041884"/>
                  </a:lnTo>
                  <a:lnTo>
                    <a:pt x="729536" y="2056958"/>
                  </a:lnTo>
                  <a:lnTo>
                    <a:pt x="773740" y="2070172"/>
                  </a:lnTo>
                  <a:lnTo>
                    <a:pt x="818733" y="2081482"/>
                  </a:lnTo>
                  <a:lnTo>
                    <a:pt x="864469" y="2090839"/>
                  </a:lnTo>
                  <a:lnTo>
                    <a:pt x="910901" y="2098198"/>
                  </a:lnTo>
                  <a:lnTo>
                    <a:pt x="957982" y="2103512"/>
                  </a:lnTo>
                  <a:lnTo>
                    <a:pt x="1005667" y="2106734"/>
                  </a:lnTo>
                  <a:lnTo>
                    <a:pt x="1053909" y="2107818"/>
                  </a:lnTo>
                  <a:lnTo>
                    <a:pt x="1102151" y="2106734"/>
                  </a:lnTo>
                  <a:lnTo>
                    <a:pt x="1149836" y="2103512"/>
                  </a:lnTo>
                  <a:lnTo>
                    <a:pt x="1196917" y="2098198"/>
                  </a:lnTo>
                  <a:lnTo>
                    <a:pt x="1243349" y="2090839"/>
                  </a:lnTo>
                  <a:lnTo>
                    <a:pt x="1289085" y="2081482"/>
                  </a:lnTo>
                  <a:lnTo>
                    <a:pt x="1334078" y="2070172"/>
                  </a:lnTo>
                  <a:lnTo>
                    <a:pt x="1378282" y="2056958"/>
                  </a:lnTo>
                  <a:lnTo>
                    <a:pt x="1421650" y="2041884"/>
                  </a:lnTo>
                  <a:lnTo>
                    <a:pt x="1464136" y="2024998"/>
                  </a:lnTo>
                  <a:lnTo>
                    <a:pt x="1505693" y="2006346"/>
                  </a:lnTo>
                  <a:lnTo>
                    <a:pt x="1546275" y="1985975"/>
                  </a:lnTo>
                  <a:lnTo>
                    <a:pt x="1585835" y="1963931"/>
                  </a:lnTo>
                  <a:lnTo>
                    <a:pt x="1624327" y="1940260"/>
                  </a:lnTo>
                  <a:lnTo>
                    <a:pt x="1661704" y="1915010"/>
                  </a:lnTo>
                  <a:lnTo>
                    <a:pt x="1697920" y="1888226"/>
                  </a:lnTo>
                  <a:lnTo>
                    <a:pt x="1732928" y="1859955"/>
                  </a:lnTo>
                  <a:lnTo>
                    <a:pt x="1766681" y="1830244"/>
                  </a:lnTo>
                  <a:lnTo>
                    <a:pt x="1799134" y="1799139"/>
                  </a:lnTo>
                  <a:lnTo>
                    <a:pt x="1830239" y="1766686"/>
                  </a:lnTo>
                  <a:lnTo>
                    <a:pt x="1859951" y="1732933"/>
                  </a:lnTo>
                  <a:lnTo>
                    <a:pt x="1888222" y="1697925"/>
                  </a:lnTo>
                  <a:lnTo>
                    <a:pt x="1915006" y="1661710"/>
                  </a:lnTo>
                  <a:lnTo>
                    <a:pt x="1940257" y="1624333"/>
                  </a:lnTo>
                  <a:lnTo>
                    <a:pt x="1963928" y="1585841"/>
                  </a:lnTo>
                  <a:lnTo>
                    <a:pt x="1985973" y="1546281"/>
                  </a:lnTo>
                  <a:lnTo>
                    <a:pt x="2006344" y="1505699"/>
                  </a:lnTo>
                  <a:lnTo>
                    <a:pt x="2024996" y="1464142"/>
                  </a:lnTo>
                  <a:lnTo>
                    <a:pt x="2041883" y="1421655"/>
                  </a:lnTo>
                  <a:lnTo>
                    <a:pt x="2056957" y="1378287"/>
                  </a:lnTo>
                  <a:lnTo>
                    <a:pt x="2070172" y="1334083"/>
                  </a:lnTo>
                  <a:lnTo>
                    <a:pt x="2081481" y="1289089"/>
                  </a:lnTo>
                  <a:lnTo>
                    <a:pt x="2090838" y="1243353"/>
                  </a:lnTo>
                  <a:lnTo>
                    <a:pt x="2098197" y="1196920"/>
                  </a:lnTo>
                  <a:lnTo>
                    <a:pt x="2103511" y="1149837"/>
                  </a:lnTo>
                  <a:lnTo>
                    <a:pt x="2106734" y="1102152"/>
                  </a:lnTo>
                  <a:lnTo>
                    <a:pt x="2107819" y="1053909"/>
                  </a:lnTo>
                  <a:lnTo>
                    <a:pt x="2106734" y="1005667"/>
                  </a:lnTo>
                  <a:lnTo>
                    <a:pt x="2103511" y="957982"/>
                  </a:lnTo>
                  <a:lnTo>
                    <a:pt x="2098197" y="910901"/>
                  </a:lnTo>
                  <a:lnTo>
                    <a:pt x="2090838" y="864469"/>
                  </a:lnTo>
                  <a:lnTo>
                    <a:pt x="2081481" y="818733"/>
                  </a:lnTo>
                  <a:lnTo>
                    <a:pt x="2070172" y="773740"/>
                  </a:lnTo>
                  <a:lnTo>
                    <a:pt x="2056957" y="729536"/>
                  </a:lnTo>
                  <a:lnTo>
                    <a:pt x="2041883" y="686168"/>
                  </a:lnTo>
                  <a:lnTo>
                    <a:pt x="2024996" y="643682"/>
                  </a:lnTo>
                  <a:lnTo>
                    <a:pt x="2006344" y="602125"/>
                  </a:lnTo>
                  <a:lnTo>
                    <a:pt x="1985973" y="561543"/>
                  </a:lnTo>
                  <a:lnTo>
                    <a:pt x="1963928" y="521983"/>
                  </a:lnTo>
                  <a:lnTo>
                    <a:pt x="1940257" y="483491"/>
                  </a:lnTo>
                  <a:lnTo>
                    <a:pt x="1915006" y="446114"/>
                  </a:lnTo>
                  <a:lnTo>
                    <a:pt x="1888222" y="409898"/>
                  </a:lnTo>
                  <a:lnTo>
                    <a:pt x="1859951" y="374890"/>
                  </a:lnTo>
                  <a:lnTo>
                    <a:pt x="1830239" y="341137"/>
                  </a:lnTo>
                  <a:lnTo>
                    <a:pt x="1799134" y="308684"/>
                  </a:lnTo>
                  <a:lnTo>
                    <a:pt x="1766681" y="277579"/>
                  </a:lnTo>
                  <a:lnTo>
                    <a:pt x="1732928" y="247867"/>
                  </a:lnTo>
                  <a:lnTo>
                    <a:pt x="1697920" y="219596"/>
                  </a:lnTo>
                  <a:lnTo>
                    <a:pt x="1661704" y="192812"/>
                  </a:lnTo>
                  <a:lnTo>
                    <a:pt x="1624327" y="167561"/>
                  </a:lnTo>
                  <a:lnTo>
                    <a:pt x="1585835" y="143890"/>
                  </a:lnTo>
                  <a:lnTo>
                    <a:pt x="1546275" y="121845"/>
                  </a:lnTo>
                  <a:lnTo>
                    <a:pt x="1505693" y="101474"/>
                  </a:lnTo>
                  <a:lnTo>
                    <a:pt x="1464136" y="82822"/>
                  </a:lnTo>
                  <a:lnTo>
                    <a:pt x="1421650" y="65935"/>
                  </a:lnTo>
                  <a:lnTo>
                    <a:pt x="1378282" y="50861"/>
                  </a:lnTo>
                  <a:lnTo>
                    <a:pt x="1334078" y="37646"/>
                  </a:lnTo>
                  <a:lnTo>
                    <a:pt x="1289085" y="26337"/>
                  </a:lnTo>
                  <a:lnTo>
                    <a:pt x="1243349" y="16980"/>
                  </a:lnTo>
                  <a:lnTo>
                    <a:pt x="1196917" y="9621"/>
                  </a:lnTo>
                  <a:lnTo>
                    <a:pt x="1149836" y="4307"/>
                  </a:lnTo>
                  <a:lnTo>
                    <a:pt x="1102151" y="1084"/>
                  </a:lnTo>
                  <a:lnTo>
                    <a:pt x="1053909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658091" y="2042546"/>
              <a:ext cx="2108200" cy="2108200"/>
            </a:xfrm>
            <a:custGeom>
              <a:avLst/>
              <a:gdLst/>
              <a:ahLst/>
              <a:cxnLst/>
              <a:rect l="l" t="t" r="r" b="b"/>
              <a:pathLst>
                <a:path w="2108200" h="2108200">
                  <a:moveTo>
                    <a:pt x="2107819" y="1053909"/>
                  </a:moveTo>
                  <a:lnTo>
                    <a:pt x="2106734" y="1102152"/>
                  </a:lnTo>
                  <a:lnTo>
                    <a:pt x="2103511" y="1149837"/>
                  </a:lnTo>
                  <a:lnTo>
                    <a:pt x="2098197" y="1196920"/>
                  </a:lnTo>
                  <a:lnTo>
                    <a:pt x="2090838" y="1243353"/>
                  </a:lnTo>
                  <a:lnTo>
                    <a:pt x="2081481" y="1289089"/>
                  </a:lnTo>
                  <a:lnTo>
                    <a:pt x="2070172" y="1334083"/>
                  </a:lnTo>
                  <a:lnTo>
                    <a:pt x="2056957" y="1378287"/>
                  </a:lnTo>
                  <a:lnTo>
                    <a:pt x="2041883" y="1421655"/>
                  </a:lnTo>
                  <a:lnTo>
                    <a:pt x="2024996" y="1464142"/>
                  </a:lnTo>
                  <a:lnTo>
                    <a:pt x="2006344" y="1505699"/>
                  </a:lnTo>
                  <a:lnTo>
                    <a:pt x="1985973" y="1546281"/>
                  </a:lnTo>
                  <a:lnTo>
                    <a:pt x="1963928" y="1585841"/>
                  </a:lnTo>
                  <a:lnTo>
                    <a:pt x="1940257" y="1624333"/>
                  </a:lnTo>
                  <a:lnTo>
                    <a:pt x="1915006" y="1661710"/>
                  </a:lnTo>
                  <a:lnTo>
                    <a:pt x="1888222" y="1697925"/>
                  </a:lnTo>
                  <a:lnTo>
                    <a:pt x="1859951" y="1732933"/>
                  </a:lnTo>
                  <a:lnTo>
                    <a:pt x="1830239" y="1766686"/>
                  </a:lnTo>
                  <a:lnTo>
                    <a:pt x="1799134" y="1799139"/>
                  </a:lnTo>
                  <a:lnTo>
                    <a:pt x="1766681" y="1830244"/>
                  </a:lnTo>
                  <a:lnTo>
                    <a:pt x="1732928" y="1859955"/>
                  </a:lnTo>
                  <a:lnTo>
                    <a:pt x="1697920" y="1888226"/>
                  </a:lnTo>
                  <a:lnTo>
                    <a:pt x="1661704" y="1915010"/>
                  </a:lnTo>
                  <a:lnTo>
                    <a:pt x="1624327" y="1940260"/>
                  </a:lnTo>
                  <a:lnTo>
                    <a:pt x="1585835" y="1963931"/>
                  </a:lnTo>
                  <a:lnTo>
                    <a:pt x="1546275" y="1985975"/>
                  </a:lnTo>
                  <a:lnTo>
                    <a:pt x="1505693" y="2006346"/>
                  </a:lnTo>
                  <a:lnTo>
                    <a:pt x="1464136" y="2024998"/>
                  </a:lnTo>
                  <a:lnTo>
                    <a:pt x="1421650" y="2041884"/>
                  </a:lnTo>
                  <a:lnTo>
                    <a:pt x="1378282" y="2056958"/>
                  </a:lnTo>
                  <a:lnTo>
                    <a:pt x="1334078" y="2070172"/>
                  </a:lnTo>
                  <a:lnTo>
                    <a:pt x="1289085" y="2081482"/>
                  </a:lnTo>
                  <a:lnTo>
                    <a:pt x="1243349" y="2090839"/>
                  </a:lnTo>
                  <a:lnTo>
                    <a:pt x="1196917" y="2098198"/>
                  </a:lnTo>
                  <a:lnTo>
                    <a:pt x="1149836" y="2103512"/>
                  </a:lnTo>
                  <a:lnTo>
                    <a:pt x="1102151" y="2106734"/>
                  </a:lnTo>
                  <a:lnTo>
                    <a:pt x="1053909" y="2107818"/>
                  </a:lnTo>
                  <a:lnTo>
                    <a:pt x="1005667" y="2106734"/>
                  </a:lnTo>
                  <a:lnTo>
                    <a:pt x="957982" y="2103512"/>
                  </a:lnTo>
                  <a:lnTo>
                    <a:pt x="910901" y="2098198"/>
                  </a:lnTo>
                  <a:lnTo>
                    <a:pt x="864469" y="2090839"/>
                  </a:lnTo>
                  <a:lnTo>
                    <a:pt x="818733" y="2081482"/>
                  </a:lnTo>
                  <a:lnTo>
                    <a:pt x="773740" y="2070172"/>
                  </a:lnTo>
                  <a:lnTo>
                    <a:pt x="729536" y="2056958"/>
                  </a:lnTo>
                  <a:lnTo>
                    <a:pt x="686168" y="2041884"/>
                  </a:lnTo>
                  <a:lnTo>
                    <a:pt x="643682" y="2024998"/>
                  </a:lnTo>
                  <a:lnTo>
                    <a:pt x="602125" y="2006346"/>
                  </a:lnTo>
                  <a:lnTo>
                    <a:pt x="561543" y="1985975"/>
                  </a:lnTo>
                  <a:lnTo>
                    <a:pt x="521983" y="1963931"/>
                  </a:lnTo>
                  <a:lnTo>
                    <a:pt x="483491" y="1940260"/>
                  </a:lnTo>
                  <a:lnTo>
                    <a:pt x="446114" y="1915010"/>
                  </a:lnTo>
                  <a:lnTo>
                    <a:pt x="409898" y="1888226"/>
                  </a:lnTo>
                  <a:lnTo>
                    <a:pt x="374890" y="1859955"/>
                  </a:lnTo>
                  <a:lnTo>
                    <a:pt x="341137" y="1830244"/>
                  </a:lnTo>
                  <a:lnTo>
                    <a:pt x="308684" y="1799139"/>
                  </a:lnTo>
                  <a:lnTo>
                    <a:pt x="277579" y="1766686"/>
                  </a:lnTo>
                  <a:lnTo>
                    <a:pt x="247867" y="1732933"/>
                  </a:lnTo>
                  <a:lnTo>
                    <a:pt x="219596" y="1697925"/>
                  </a:lnTo>
                  <a:lnTo>
                    <a:pt x="192812" y="1661710"/>
                  </a:lnTo>
                  <a:lnTo>
                    <a:pt x="167561" y="1624333"/>
                  </a:lnTo>
                  <a:lnTo>
                    <a:pt x="143890" y="1585841"/>
                  </a:lnTo>
                  <a:lnTo>
                    <a:pt x="121845" y="1546281"/>
                  </a:lnTo>
                  <a:lnTo>
                    <a:pt x="101474" y="1505699"/>
                  </a:lnTo>
                  <a:lnTo>
                    <a:pt x="82822" y="1464142"/>
                  </a:lnTo>
                  <a:lnTo>
                    <a:pt x="65935" y="1421655"/>
                  </a:lnTo>
                  <a:lnTo>
                    <a:pt x="50861" y="1378287"/>
                  </a:lnTo>
                  <a:lnTo>
                    <a:pt x="37646" y="1334083"/>
                  </a:lnTo>
                  <a:lnTo>
                    <a:pt x="26337" y="1289089"/>
                  </a:lnTo>
                  <a:lnTo>
                    <a:pt x="16980" y="1243353"/>
                  </a:lnTo>
                  <a:lnTo>
                    <a:pt x="9621" y="1196920"/>
                  </a:lnTo>
                  <a:lnTo>
                    <a:pt x="4307" y="1149837"/>
                  </a:lnTo>
                  <a:lnTo>
                    <a:pt x="1084" y="1102152"/>
                  </a:lnTo>
                  <a:lnTo>
                    <a:pt x="0" y="1053909"/>
                  </a:lnTo>
                  <a:lnTo>
                    <a:pt x="1084" y="1005667"/>
                  </a:lnTo>
                  <a:lnTo>
                    <a:pt x="4307" y="957982"/>
                  </a:lnTo>
                  <a:lnTo>
                    <a:pt x="9621" y="910901"/>
                  </a:lnTo>
                  <a:lnTo>
                    <a:pt x="16980" y="864469"/>
                  </a:lnTo>
                  <a:lnTo>
                    <a:pt x="26337" y="818733"/>
                  </a:lnTo>
                  <a:lnTo>
                    <a:pt x="37646" y="773740"/>
                  </a:lnTo>
                  <a:lnTo>
                    <a:pt x="50861" y="729536"/>
                  </a:lnTo>
                  <a:lnTo>
                    <a:pt x="65935" y="686168"/>
                  </a:lnTo>
                  <a:lnTo>
                    <a:pt x="82822" y="643682"/>
                  </a:lnTo>
                  <a:lnTo>
                    <a:pt x="101474" y="602125"/>
                  </a:lnTo>
                  <a:lnTo>
                    <a:pt x="121845" y="561543"/>
                  </a:lnTo>
                  <a:lnTo>
                    <a:pt x="143890" y="521983"/>
                  </a:lnTo>
                  <a:lnTo>
                    <a:pt x="167561" y="483491"/>
                  </a:lnTo>
                  <a:lnTo>
                    <a:pt x="192812" y="446114"/>
                  </a:lnTo>
                  <a:lnTo>
                    <a:pt x="219596" y="409898"/>
                  </a:lnTo>
                  <a:lnTo>
                    <a:pt x="247867" y="374890"/>
                  </a:lnTo>
                  <a:lnTo>
                    <a:pt x="277579" y="341137"/>
                  </a:lnTo>
                  <a:lnTo>
                    <a:pt x="308684" y="308684"/>
                  </a:lnTo>
                  <a:lnTo>
                    <a:pt x="341137" y="277579"/>
                  </a:lnTo>
                  <a:lnTo>
                    <a:pt x="374890" y="247867"/>
                  </a:lnTo>
                  <a:lnTo>
                    <a:pt x="409898" y="219596"/>
                  </a:lnTo>
                  <a:lnTo>
                    <a:pt x="446114" y="192812"/>
                  </a:lnTo>
                  <a:lnTo>
                    <a:pt x="483491" y="167561"/>
                  </a:lnTo>
                  <a:lnTo>
                    <a:pt x="521983" y="143890"/>
                  </a:lnTo>
                  <a:lnTo>
                    <a:pt x="561543" y="121845"/>
                  </a:lnTo>
                  <a:lnTo>
                    <a:pt x="602125" y="101474"/>
                  </a:lnTo>
                  <a:lnTo>
                    <a:pt x="643682" y="82822"/>
                  </a:lnTo>
                  <a:lnTo>
                    <a:pt x="686168" y="65935"/>
                  </a:lnTo>
                  <a:lnTo>
                    <a:pt x="729536" y="50861"/>
                  </a:lnTo>
                  <a:lnTo>
                    <a:pt x="773740" y="37646"/>
                  </a:lnTo>
                  <a:lnTo>
                    <a:pt x="818733" y="26337"/>
                  </a:lnTo>
                  <a:lnTo>
                    <a:pt x="864469" y="16980"/>
                  </a:lnTo>
                  <a:lnTo>
                    <a:pt x="910901" y="9621"/>
                  </a:lnTo>
                  <a:lnTo>
                    <a:pt x="957982" y="4307"/>
                  </a:lnTo>
                  <a:lnTo>
                    <a:pt x="1005667" y="1084"/>
                  </a:lnTo>
                  <a:lnTo>
                    <a:pt x="1053909" y="0"/>
                  </a:lnTo>
                  <a:lnTo>
                    <a:pt x="1102151" y="1084"/>
                  </a:lnTo>
                  <a:lnTo>
                    <a:pt x="1149836" y="4307"/>
                  </a:lnTo>
                  <a:lnTo>
                    <a:pt x="1196917" y="9621"/>
                  </a:lnTo>
                  <a:lnTo>
                    <a:pt x="1243349" y="16980"/>
                  </a:lnTo>
                  <a:lnTo>
                    <a:pt x="1289085" y="26337"/>
                  </a:lnTo>
                  <a:lnTo>
                    <a:pt x="1334078" y="37646"/>
                  </a:lnTo>
                  <a:lnTo>
                    <a:pt x="1378282" y="50861"/>
                  </a:lnTo>
                  <a:lnTo>
                    <a:pt x="1421650" y="65935"/>
                  </a:lnTo>
                  <a:lnTo>
                    <a:pt x="1464136" y="82822"/>
                  </a:lnTo>
                  <a:lnTo>
                    <a:pt x="1505693" y="101474"/>
                  </a:lnTo>
                  <a:lnTo>
                    <a:pt x="1546275" y="121845"/>
                  </a:lnTo>
                  <a:lnTo>
                    <a:pt x="1585835" y="143890"/>
                  </a:lnTo>
                  <a:lnTo>
                    <a:pt x="1624327" y="167561"/>
                  </a:lnTo>
                  <a:lnTo>
                    <a:pt x="1661704" y="192812"/>
                  </a:lnTo>
                  <a:lnTo>
                    <a:pt x="1697920" y="219596"/>
                  </a:lnTo>
                  <a:lnTo>
                    <a:pt x="1732928" y="247867"/>
                  </a:lnTo>
                  <a:lnTo>
                    <a:pt x="1766681" y="277579"/>
                  </a:lnTo>
                  <a:lnTo>
                    <a:pt x="1799134" y="308684"/>
                  </a:lnTo>
                  <a:lnTo>
                    <a:pt x="1830239" y="341137"/>
                  </a:lnTo>
                  <a:lnTo>
                    <a:pt x="1859951" y="374890"/>
                  </a:lnTo>
                  <a:lnTo>
                    <a:pt x="1888222" y="409898"/>
                  </a:lnTo>
                  <a:lnTo>
                    <a:pt x="1915006" y="446114"/>
                  </a:lnTo>
                  <a:lnTo>
                    <a:pt x="1940257" y="483491"/>
                  </a:lnTo>
                  <a:lnTo>
                    <a:pt x="1963928" y="521983"/>
                  </a:lnTo>
                  <a:lnTo>
                    <a:pt x="1985973" y="561543"/>
                  </a:lnTo>
                  <a:lnTo>
                    <a:pt x="2006344" y="602125"/>
                  </a:lnTo>
                  <a:lnTo>
                    <a:pt x="2024996" y="643682"/>
                  </a:lnTo>
                  <a:lnTo>
                    <a:pt x="2041883" y="686168"/>
                  </a:lnTo>
                  <a:lnTo>
                    <a:pt x="2056957" y="729536"/>
                  </a:lnTo>
                  <a:lnTo>
                    <a:pt x="2070172" y="773740"/>
                  </a:lnTo>
                  <a:lnTo>
                    <a:pt x="2081481" y="818733"/>
                  </a:lnTo>
                  <a:lnTo>
                    <a:pt x="2090838" y="864469"/>
                  </a:lnTo>
                  <a:lnTo>
                    <a:pt x="2098197" y="910901"/>
                  </a:lnTo>
                  <a:lnTo>
                    <a:pt x="2103511" y="957982"/>
                  </a:lnTo>
                  <a:lnTo>
                    <a:pt x="2106734" y="1005667"/>
                  </a:lnTo>
                  <a:lnTo>
                    <a:pt x="2107819" y="1053909"/>
                  </a:lnTo>
                  <a:close/>
                </a:path>
              </a:pathLst>
            </a:custGeom>
            <a:ln w="39255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994644" y="2774234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55397" y="0"/>
                  </a:moveTo>
                  <a:lnTo>
                    <a:pt x="106278" y="7921"/>
                  </a:lnTo>
                  <a:lnTo>
                    <a:pt x="63620" y="29981"/>
                  </a:lnTo>
                  <a:lnTo>
                    <a:pt x="29981" y="63620"/>
                  </a:lnTo>
                  <a:lnTo>
                    <a:pt x="7921" y="106278"/>
                  </a:lnTo>
                  <a:lnTo>
                    <a:pt x="0" y="155397"/>
                  </a:lnTo>
                  <a:lnTo>
                    <a:pt x="7921" y="204511"/>
                  </a:lnTo>
                  <a:lnTo>
                    <a:pt x="29981" y="247168"/>
                  </a:lnTo>
                  <a:lnTo>
                    <a:pt x="63620" y="280808"/>
                  </a:lnTo>
                  <a:lnTo>
                    <a:pt x="106278" y="302871"/>
                  </a:lnTo>
                  <a:lnTo>
                    <a:pt x="155397" y="310794"/>
                  </a:lnTo>
                  <a:lnTo>
                    <a:pt x="204509" y="302871"/>
                  </a:lnTo>
                  <a:lnTo>
                    <a:pt x="247164" y="280808"/>
                  </a:lnTo>
                  <a:lnTo>
                    <a:pt x="280800" y="247168"/>
                  </a:lnTo>
                  <a:lnTo>
                    <a:pt x="302859" y="204511"/>
                  </a:lnTo>
                  <a:lnTo>
                    <a:pt x="310781" y="155397"/>
                  </a:lnTo>
                  <a:lnTo>
                    <a:pt x="302859" y="106278"/>
                  </a:lnTo>
                  <a:lnTo>
                    <a:pt x="280800" y="63620"/>
                  </a:lnTo>
                  <a:lnTo>
                    <a:pt x="247164" y="29981"/>
                  </a:lnTo>
                  <a:lnTo>
                    <a:pt x="204509" y="7921"/>
                  </a:lnTo>
                  <a:lnTo>
                    <a:pt x="155397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971902" y="2847492"/>
              <a:ext cx="1137920" cy="768985"/>
            </a:xfrm>
            <a:custGeom>
              <a:avLst/>
              <a:gdLst/>
              <a:ahLst/>
              <a:cxnLst/>
              <a:rect l="l" t="t" r="r" b="b"/>
              <a:pathLst>
                <a:path w="1137920" h="768985">
                  <a:moveTo>
                    <a:pt x="356260" y="275221"/>
                  </a:moveTo>
                  <a:lnTo>
                    <a:pt x="0" y="275221"/>
                  </a:lnTo>
                  <a:lnTo>
                    <a:pt x="0" y="768692"/>
                  </a:lnTo>
                  <a:lnTo>
                    <a:pt x="356260" y="768692"/>
                  </a:lnTo>
                  <a:lnTo>
                    <a:pt x="356260" y="275221"/>
                  </a:lnTo>
                  <a:close/>
                </a:path>
                <a:path w="1137920" h="768985">
                  <a:moveTo>
                    <a:pt x="1137691" y="0"/>
                  </a:moveTo>
                  <a:lnTo>
                    <a:pt x="603872" y="0"/>
                  </a:lnTo>
                  <a:lnTo>
                    <a:pt x="603872" y="768692"/>
                  </a:lnTo>
                  <a:lnTo>
                    <a:pt x="1137691" y="768692"/>
                  </a:lnTo>
                  <a:lnTo>
                    <a:pt x="1137691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665411" y="2941980"/>
              <a:ext cx="175895" cy="546100"/>
            </a:xfrm>
            <a:custGeom>
              <a:avLst/>
              <a:gdLst/>
              <a:ahLst/>
              <a:cxnLst/>
              <a:rect l="l" t="t" r="r" b="b"/>
              <a:pathLst>
                <a:path w="175895" h="546100">
                  <a:moveTo>
                    <a:pt x="62331" y="473430"/>
                  </a:moveTo>
                  <a:lnTo>
                    <a:pt x="0" y="473430"/>
                  </a:lnTo>
                  <a:lnTo>
                    <a:pt x="0" y="545655"/>
                  </a:lnTo>
                  <a:lnTo>
                    <a:pt x="62331" y="545655"/>
                  </a:lnTo>
                  <a:lnTo>
                    <a:pt x="62331" y="473430"/>
                  </a:lnTo>
                  <a:close/>
                </a:path>
                <a:path w="175895" h="546100">
                  <a:moveTo>
                    <a:pt x="62331" y="355066"/>
                  </a:moveTo>
                  <a:lnTo>
                    <a:pt x="0" y="355066"/>
                  </a:lnTo>
                  <a:lnTo>
                    <a:pt x="0" y="427304"/>
                  </a:lnTo>
                  <a:lnTo>
                    <a:pt x="62331" y="427304"/>
                  </a:lnTo>
                  <a:lnTo>
                    <a:pt x="62331" y="355066"/>
                  </a:lnTo>
                  <a:close/>
                </a:path>
                <a:path w="175895" h="546100">
                  <a:moveTo>
                    <a:pt x="62331" y="236715"/>
                  </a:moveTo>
                  <a:lnTo>
                    <a:pt x="0" y="236715"/>
                  </a:lnTo>
                  <a:lnTo>
                    <a:pt x="0" y="308952"/>
                  </a:lnTo>
                  <a:lnTo>
                    <a:pt x="62331" y="308952"/>
                  </a:lnTo>
                  <a:lnTo>
                    <a:pt x="62331" y="236715"/>
                  </a:lnTo>
                  <a:close/>
                </a:path>
                <a:path w="175895" h="546100">
                  <a:moveTo>
                    <a:pt x="62331" y="118376"/>
                  </a:moveTo>
                  <a:lnTo>
                    <a:pt x="0" y="118376"/>
                  </a:lnTo>
                  <a:lnTo>
                    <a:pt x="0" y="190601"/>
                  </a:lnTo>
                  <a:lnTo>
                    <a:pt x="62331" y="190601"/>
                  </a:lnTo>
                  <a:lnTo>
                    <a:pt x="62331" y="118376"/>
                  </a:lnTo>
                  <a:close/>
                </a:path>
                <a:path w="175895" h="546100">
                  <a:moveTo>
                    <a:pt x="62331" y="0"/>
                  </a:moveTo>
                  <a:lnTo>
                    <a:pt x="0" y="0"/>
                  </a:lnTo>
                  <a:lnTo>
                    <a:pt x="0" y="72237"/>
                  </a:lnTo>
                  <a:lnTo>
                    <a:pt x="62331" y="72237"/>
                  </a:lnTo>
                  <a:lnTo>
                    <a:pt x="62331" y="0"/>
                  </a:lnTo>
                  <a:close/>
                </a:path>
                <a:path w="175895" h="546100">
                  <a:moveTo>
                    <a:pt x="175323" y="473430"/>
                  </a:moveTo>
                  <a:lnTo>
                    <a:pt x="112979" y="473430"/>
                  </a:lnTo>
                  <a:lnTo>
                    <a:pt x="112979" y="545655"/>
                  </a:lnTo>
                  <a:lnTo>
                    <a:pt x="175323" y="545655"/>
                  </a:lnTo>
                  <a:lnTo>
                    <a:pt x="175323" y="473430"/>
                  </a:lnTo>
                  <a:close/>
                </a:path>
                <a:path w="175895" h="546100">
                  <a:moveTo>
                    <a:pt x="175323" y="355066"/>
                  </a:moveTo>
                  <a:lnTo>
                    <a:pt x="112979" y="355066"/>
                  </a:lnTo>
                  <a:lnTo>
                    <a:pt x="112979" y="427304"/>
                  </a:lnTo>
                  <a:lnTo>
                    <a:pt x="175323" y="427304"/>
                  </a:lnTo>
                  <a:lnTo>
                    <a:pt x="175323" y="355066"/>
                  </a:lnTo>
                  <a:close/>
                </a:path>
                <a:path w="175895" h="546100">
                  <a:moveTo>
                    <a:pt x="175323" y="236715"/>
                  </a:moveTo>
                  <a:lnTo>
                    <a:pt x="112979" y="236715"/>
                  </a:lnTo>
                  <a:lnTo>
                    <a:pt x="112979" y="308952"/>
                  </a:lnTo>
                  <a:lnTo>
                    <a:pt x="175323" y="308952"/>
                  </a:lnTo>
                  <a:lnTo>
                    <a:pt x="175323" y="236715"/>
                  </a:lnTo>
                  <a:close/>
                </a:path>
                <a:path w="175895" h="546100">
                  <a:moveTo>
                    <a:pt x="175323" y="118376"/>
                  </a:moveTo>
                  <a:lnTo>
                    <a:pt x="112979" y="118376"/>
                  </a:lnTo>
                  <a:lnTo>
                    <a:pt x="112979" y="190601"/>
                  </a:lnTo>
                  <a:lnTo>
                    <a:pt x="175323" y="190601"/>
                  </a:lnTo>
                  <a:lnTo>
                    <a:pt x="175323" y="118376"/>
                  </a:lnTo>
                  <a:close/>
                </a:path>
                <a:path w="175895" h="546100">
                  <a:moveTo>
                    <a:pt x="175323" y="0"/>
                  </a:moveTo>
                  <a:lnTo>
                    <a:pt x="112979" y="0"/>
                  </a:lnTo>
                  <a:lnTo>
                    <a:pt x="112979" y="72237"/>
                  </a:lnTo>
                  <a:lnTo>
                    <a:pt x="175323" y="72237"/>
                  </a:lnTo>
                  <a:lnTo>
                    <a:pt x="175323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929012" y="2576728"/>
              <a:ext cx="523240" cy="1039494"/>
            </a:xfrm>
            <a:custGeom>
              <a:avLst/>
              <a:gdLst/>
              <a:ahLst/>
              <a:cxnLst/>
              <a:rect l="l" t="t" r="r" b="b"/>
              <a:pathLst>
                <a:path w="523240" h="1039495">
                  <a:moveTo>
                    <a:pt x="523087" y="0"/>
                  </a:moveTo>
                  <a:lnTo>
                    <a:pt x="0" y="0"/>
                  </a:lnTo>
                  <a:lnTo>
                    <a:pt x="0" y="1039456"/>
                  </a:lnTo>
                  <a:lnTo>
                    <a:pt x="523087" y="1039456"/>
                  </a:lnTo>
                  <a:lnTo>
                    <a:pt x="523087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977717" y="2677070"/>
              <a:ext cx="417830" cy="880110"/>
            </a:xfrm>
            <a:custGeom>
              <a:avLst/>
              <a:gdLst/>
              <a:ahLst/>
              <a:cxnLst/>
              <a:rect l="l" t="t" r="r" b="b"/>
              <a:pathLst>
                <a:path w="417829" h="880110">
                  <a:moveTo>
                    <a:pt x="62344" y="0"/>
                  </a:moveTo>
                  <a:lnTo>
                    <a:pt x="0" y="0"/>
                  </a:lnTo>
                  <a:lnTo>
                    <a:pt x="0" y="879576"/>
                  </a:lnTo>
                  <a:lnTo>
                    <a:pt x="62344" y="879576"/>
                  </a:lnTo>
                  <a:lnTo>
                    <a:pt x="62344" y="0"/>
                  </a:lnTo>
                  <a:close/>
                </a:path>
                <a:path w="417829" h="880110">
                  <a:moveTo>
                    <a:pt x="180733" y="0"/>
                  </a:moveTo>
                  <a:lnTo>
                    <a:pt x="118389" y="0"/>
                  </a:lnTo>
                  <a:lnTo>
                    <a:pt x="118389" y="879576"/>
                  </a:lnTo>
                  <a:lnTo>
                    <a:pt x="180733" y="879576"/>
                  </a:lnTo>
                  <a:lnTo>
                    <a:pt x="180733" y="0"/>
                  </a:lnTo>
                  <a:close/>
                </a:path>
                <a:path w="417829" h="880110">
                  <a:moveTo>
                    <a:pt x="299148" y="0"/>
                  </a:moveTo>
                  <a:lnTo>
                    <a:pt x="236804" y="0"/>
                  </a:lnTo>
                  <a:lnTo>
                    <a:pt x="236804" y="879576"/>
                  </a:lnTo>
                  <a:lnTo>
                    <a:pt x="299148" y="879576"/>
                  </a:lnTo>
                  <a:lnTo>
                    <a:pt x="299148" y="0"/>
                  </a:lnTo>
                  <a:close/>
                </a:path>
                <a:path w="417829" h="880110">
                  <a:moveTo>
                    <a:pt x="417550" y="0"/>
                  </a:moveTo>
                  <a:lnTo>
                    <a:pt x="355206" y="0"/>
                  </a:lnTo>
                  <a:lnTo>
                    <a:pt x="355206" y="879576"/>
                  </a:lnTo>
                  <a:lnTo>
                    <a:pt x="417550" y="879576"/>
                  </a:lnTo>
                  <a:lnTo>
                    <a:pt x="41755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499600" y="6299199"/>
              <a:ext cx="368300" cy="927100"/>
            </a:xfrm>
            <a:custGeom>
              <a:avLst/>
              <a:gdLst/>
              <a:ahLst/>
              <a:cxnLst/>
              <a:rect l="l" t="t" r="r" b="b"/>
              <a:pathLst>
                <a:path w="368300" h="927100">
                  <a:moveTo>
                    <a:pt x="0" y="927100"/>
                  </a:moveTo>
                  <a:lnTo>
                    <a:pt x="3683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746801" y="6299199"/>
              <a:ext cx="368300" cy="927100"/>
            </a:xfrm>
            <a:custGeom>
              <a:avLst/>
              <a:gdLst/>
              <a:ahLst/>
              <a:cxnLst/>
              <a:rect l="l" t="t" r="r" b="b"/>
              <a:pathLst>
                <a:path w="368300" h="927100">
                  <a:moveTo>
                    <a:pt x="0" y="927100"/>
                  </a:moveTo>
                  <a:lnTo>
                    <a:pt x="3683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810750" y="6476999"/>
              <a:ext cx="222250" cy="0"/>
            </a:xfrm>
            <a:custGeom>
              <a:avLst/>
              <a:gdLst/>
              <a:ahLst/>
              <a:cxnLst/>
              <a:rect l="l" t="t" r="r" b="b"/>
              <a:pathLst>
                <a:path w="222250" h="0">
                  <a:moveTo>
                    <a:pt x="0" y="0"/>
                  </a:moveTo>
                  <a:lnTo>
                    <a:pt x="22225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658350" y="6851649"/>
              <a:ext cx="222250" cy="0"/>
            </a:xfrm>
            <a:custGeom>
              <a:avLst/>
              <a:gdLst/>
              <a:ahLst/>
              <a:cxnLst/>
              <a:rect l="l" t="t" r="r" b="b"/>
              <a:pathLst>
                <a:path w="222250" h="0">
                  <a:moveTo>
                    <a:pt x="0" y="0"/>
                  </a:moveTo>
                  <a:lnTo>
                    <a:pt x="22225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734550" y="6661149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582150" y="7035799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999390" y="6773589"/>
              <a:ext cx="457200" cy="317500"/>
            </a:xfrm>
            <a:custGeom>
              <a:avLst/>
              <a:gdLst/>
              <a:ahLst/>
              <a:cxnLst/>
              <a:rect l="l" t="t" r="r" b="b"/>
              <a:pathLst>
                <a:path w="457200" h="317500">
                  <a:moveTo>
                    <a:pt x="0" y="177800"/>
                  </a:moveTo>
                  <a:lnTo>
                    <a:pt x="139700" y="317500"/>
                  </a:lnTo>
                  <a:lnTo>
                    <a:pt x="457200" y="0"/>
                  </a:lnTo>
                </a:path>
              </a:pathLst>
            </a:custGeom>
            <a:ln w="50800">
              <a:solidFill>
                <a:srgbClr val="24428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1181100" y="2178050"/>
            <a:ext cx="3202940" cy="6915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220"/>
              </a:spcBef>
            </a:pP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Les gouvernements, </a:t>
            </a: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pour </a:t>
            </a:r>
            <a:r>
              <a:rPr dirty="0" sz="2200" spc="-535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définir</a:t>
            </a: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les normes</a:t>
            </a:r>
            <a:endParaRPr sz="2200">
              <a:latin typeface="Roboto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3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25" name="object 25"/>
          <p:cNvSpPr txBox="1"/>
          <p:nvPr/>
        </p:nvSpPr>
        <p:spPr>
          <a:xfrm>
            <a:off x="11214074" y="2119655"/>
            <a:ext cx="3499485" cy="1206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21665">
              <a:lnSpc>
                <a:spcPct val="117400"/>
              </a:lnSpc>
              <a:spcBef>
                <a:spcPts val="100"/>
              </a:spcBef>
            </a:pP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Les </a:t>
            </a:r>
            <a:r>
              <a:rPr dirty="0" sz="2200" spc="-15" b="1">
                <a:solidFill>
                  <a:srgbClr val="F47A3B"/>
                </a:solidFill>
                <a:latin typeface="Roboto"/>
                <a:cs typeface="Roboto"/>
              </a:rPr>
              <a:t>employeurs, </a:t>
            </a: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pour </a:t>
            </a:r>
            <a:r>
              <a:rPr dirty="0" sz="220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déterminer</a:t>
            </a:r>
            <a:r>
              <a:rPr dirty="0" sz="2200" spc="-2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les</a:t>
            </a:r>
            <a:r>
              <a:rPr dirty="0" sz="2200" spc="-2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15" b="1">
                <a:solidFill>
                  <a:srgbClr val="F47A3B"/>
                </a:solidFill>
                <a:latin typeface="Roboto"/>
                <a:cs typeface="Roboto"/>
              </a:rPr>
              <a:t>besoins</a:t>
            </a:r>
            <a:endParaRPr sz="2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2200" spc="5" b="1">
                <a:solidFill>
                  <a:srgbClr val="F47A3B"/>
                </a:solidFill>
                <a:latin typeface="Roboto"/>
                <a:cs typeface="Roboto"/>
              </a:rPr>
              <a:t>en</a:t>
            </a:r>
            <a:r>
              <a:rPr dirty="0" sz="2200" spc="-15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matière</a:t>
            </a:r>
            <a:r>
              <a:rPr dirty="0" sz="2200" spc="-15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de</a:t>
            </a:r>
            <a:r>
              <a:rPr dirty="0" sz="2200" spc="-2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compétences</a:t>
            </a:r>
            <a:endParaRPr sz="2200">
              <a:latin typeface="Roboto"/>
              <a:cs typeface="Robo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1749" y="6343624"/>
            <a:ext cx="4076065" cy="69151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219"/>
              </a:spcBef>
            </a:pP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Les institutions </a:t>
            </a:r>
            <a:r>
              <a:rPr dirty="0" sz="2200" spc="-15" b="1">
                <a:solidFill>
                  <a:srgbClr val="F47A3B"/>
                </a:solidFill>
                <a:latin typeface="Roboto"/>
                <a:cs typeface="Roboto"/>
              </a:rPr>
              <a:t>d’enseignement, </a:t>
            </a:r>
            <a:r>
              <a:rPr dirty="0" sz="2200" spc="-535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pour </a:t>
            </a:r>
            <a:r>
              <a:rPr dirty="0" sz="2200" spc="-15" b="1">
                <a:solidFill>
                  <a:srgbClr val="F47A3B"/>
                </a:solidFill>
                <a:latin typeface="Roboto"/>
                <a:cs typeface="Roboto"/>
              </a:rPr>
              <a:t>concevoir</a:t>
            </a: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 des </a:t>
            </a:r>
            <a:r>
              <a:rPr dirty="0" sz="2200" spc="-15" b="1">
                <a:solidFill>
                  <a:srgbClr val="F47A3B"/>
                </a:solidFill>
                <a:latin typeface="Roboto"/>
                <a:cs typeface="Roboto"/>
              </a:rPr>
              <a:t>formations</a:t>
            </a:r>
            <a:endParaRPr sz="22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214074" y="6343624"/>
            <a:ext cx="3276600" cy="69151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219"/>
              </a:spcBef>
            </a:pP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Les</a:t>
            </a:r>
            <a:r>
              <a:rPr dirty="0" sz="2200" spc="-15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20" b="1">
                <a:solidFill>
                  <a:srgbClr val="F47A3B"/>
                </a:solidFill>
                <a:latin typeface="Roboto"/>
                <a:cs typeface="Roboto"/>
              </a:rPr>
              <a:t>employés,</a:t>
            </a: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pour </a:t>
            </a: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se </a:t>
            </a: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projeter</a:t>
            </a:r>
            <a:r>
              <a:rPr dirty="0" sz="2200" spc="-2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dans</a:t>
            </a:r>
            <a:r>
              <a:rPr dirty="0" sz="2200" spc="-25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leur</a:t>
            </a:r>
            <a:r>
              <a:rPr dirty="0" sz="2200" spc="-2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carrière</a:t>
            </a:r>
            <a:endParaRPr sz="22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393700"/>
            <a:ext cx="1481963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Comment</a:t>
            </a:r>
            <a:r>
              <a:rPr dirty="0"/>
              <a:t> </a:t>
            </a:r>
            <a:r>
              <a:rPr dirty="0" spc="-20"/>
              <a:t>dynamiser</a:t>
            </a:r>
            <a:r>
              <a:rPr dirty="0" spc="5"/>
              <a:t> </a:t>
            </a:r>
            <a:r>
              <a:rPr dirty="0" spc="-5"/>
              <a:t>et</a:t>
            </a:r>
            <a:r>
              <a:rPr dirty="0" spc="5"/>
              <a:t> </a:t>
            </a:r>
            <a:r>
              <a:rPr dirty="0" spc="-15"/>
              <a:t>stimuler</a:t>
            </a:r>
            <a:r>
              <a:rPr dirty="0" spc="5"/>
              <a:t> </a:t>
            </a:r>
            <a:r>
              <a:rPr dirty="0" spc="-20"/>
              <a:t>le</a:t>
            </a:r>
            <a:r>
              <a:rPr dirty="0" spc="5"/>
              <a:t> </a:t>
            </a:r>
            <a:r>
              <a:rPr dirty="0" spc="-15"/>
              <a:t>marché</a:t>
            </a:r>
            <a:r>
              <a:rPr dirty="0" spc="5"/>
              <a:t> </a:t>
            </a:r>
            <a:r>
              <a:rPr dirty="0" spc="-5"/>
              <a:t>du</a:t>
            </a:r>
            <a:r>
              <a:rPr dirty="0" spc="5"/>
              <a:t> </a:t>
            </a:r>
            <a:r>
              <a:rPr dirty="0" spc="-35"/>
              <a:t>travail</a:t>
            </a:r>
            <a:r>
              <a:rPr dirty="0"/>
              <a:t> </a:t>
            </a:r>
            <a:r>
              <a:rPr dirty="0" spc="-15"/>
              <a:t>dans</a:t>
            </a:r>
            <a:r>
              <a:rPr dirty="0"/>
              <a:t> </a:t>
            </a:r>
            <a:r>
              <a:rPr dirty="0" spc="-15"/>
              <a:t>le</a:t>
            </a:r>
            <a:r>
              <a:rPr dirty="0" spc="5"/>
              <a:t> </a:t>
            </a:r>
            <a:r>
              <a:rPr dirty="0" spc="-15"/>
              <a:t>secteur</a:t>
            </a:r>
            <a:r>
              <a:rPr dirty="0" spc="5"/>
              <a:t> </a:t>
            </a:r>
            <a:r>
              <a:rPr dirty="0" spc="-10"/>
              <a:t>de</a:t>
            </a:r>
            <a:r>
              <a:rPr dirty="0" spc="5"/>
              <a:t> </a:t>
            </a:r>
            <a:r>
              <a:rPr dirty="0" spc="-15"/>
              <a:t>la</a:t>
            </a:r>
            <a:r>
              <a:rPr dirty="0"/>
              <a:t> </a:t>
            </a:r>
            <a:r>
              <a:rPr dirty="0" spc="-20"/>
              <a:t>gestion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1800" y="863498"/>
            <a:ext cx="639127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solidFill>
                  <a:srgbClr val="24428E"/>
                </a:solidFill>
                <a:latin typeface="Roboto"/>
                <a:cs typeface="Roboto"/>
              </a:rPr>
              <a:t>de</a:t>
            </a:r>
            <a:r>
              <a:rPr dirty="0" sz="3200" spc="-2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200" spc="-15" b="1">
                <a:solidFill>
                  <a:srgbClr val="24428E"/>
                </a:solidFill>
                <a:latin typeface="Roboto"/>
                <a:cs typeface="Roboto"/>
              </a:rPr>
              <a:t>la </a:t>
            </a:r>
            <a:r>
              <a:rPr dirty="0" sz="3200" spc="-20" b="1">
                <a:solidFill>
                  <a:srgbClr val="24428E"/>
                </a:solidFill>
                <a:latin typeface="Roboto"/>
                <a:cs typeface="Roboto"/>
              </a:rPr>
              <a:t>chaîne</a:t>
            </a:r>
            <a:r>
              <a:rPr dirty="0" sz="3200" spc="-1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200" spc="-30" b="1">
                <a:solidFill>
                  <a:srgbClr val="24428E"/>
                </a:solidFill>
                <a:latin typeface="Roboto"/>
                <a:cs typeface="Roboto"/>
              </a:rPr>
              <a:t>d’approvisionnement</a:t>
            </a:r>
            <a:r>
              <a:rPr dirty="0" sz="3200" spc="-1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200" b="1">
                <a:solidFill>
                  <a:srgbClr val="24428E"/>
                </a:solidFill>
                <a:latin typeface="Roboto"/>
                <a:cs typeface="Roboto"/>
              </a:rPr>
              <a:t>?</a:t>
            </a:r>
            <a:endParaRPr sz="3200">
              <a:latin typeface="Roboto"/>
              <a:cs typeface="Robo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348689"/>
            <a:ext cx="16256000" cy="939800"/>
            <a:chOff x="0" y="1348689"/>
            <a:chExt cx="16256000" cy="939800"/>
          </a:xfrm>
        </p:grpSpPr>
        <p:sp>
          <p:nvSpPr>
            <p:cNvPr id="6" name="object 6"/>
            <p:cNvSpPr/>
            <p:nvPr/>
          </p:nvSpPr>
          <p:spPr>
            <a:xfrm>
              <a:off x="0" y="1599297"/>
              <a:ext cx="3001645" cy="646430"/>
            </a:xfrm>
            <a:custGeom>
              <a:avLst/>
              <a:gdLst/>
              <a:ahLst/>
              <a:cxnLst/>
              <a:rect l="l" t="t" r="r" b="b"/>
              <a:pathLst>
                <a:path w="3001645" h="646430">
                  <a:moveTo>
                    <a:pt x="2758998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2758998" y="646328"/>
                  </a:lnTo>
                  <a:lnTo>
                    <a:pt x="3001264" y="323151"/>
                  </a:lnTo>
                  <a:lnTo>
                    <a:pt x="2758998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3145185" y="1599297"/>
              <a:ext cx="3110865" cy="646430"/>
            </a:xfrm>
            <a:custGeom>
              <a:avLst/>
              <a:gdLst/>
              <a:ahLst/>
              <a:cxnLst/>
              <a:rect l="l" t="t" r="r" b="b"/>
              <a:pathLst>
                <a:path w="3110865" h="646430">
                  <a:moveTo>
                    <a:pt x="3110814" y="0"/>
                  </a:moveTo>
                  <a:lnTo>
                    <a:pt x="0" y="0"/>
                  </a:lnTo>
                  <a:lnTo>
                    <a:pt x="242265" y="323151"/>
                  </a:lnTo>
                  <a:lnTo>
                    <a:pt x="0" y="646328"/>
                  </a:lnTo>
                  <a:lnTo>
                    <a:pt x="3110814" y="646328"/>
                  </a:lnTo>
                  <a:lnTo>
                    <a:pt x="3110814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866585" y="1599289"/>
              <a:ext cx="10386060" cy="646430"/>
            </a:xfrm>
            <a:custGeom>
              <a:avLst/>
              <a:gdLst/>
              <a:ahLst/>
              <a:cxnLst/>
              <a:rect l="l" t="t" r="r" b="b"/>
              <a:pathLst>
                <a:path w="10386060" h="646430">
                  <a:moveTo>
                    <a:pt x="10123855" y="0"/>
                  </a:moveTo>
                  <a:lnTo>
                    <a:pt x="0" y="0"/>
                  </a:lnTo>
                  <a:lnTo>
                    <a:pt x="242265" y="323164"/>
                  </a:lnTo>
                  <a:lnTo>
                    <a:pt x="0" y="646341"/>
                  </a:lnTo>
                  <a:lnTo>
                    <a:pt x="10123855" y="646341"/>
                  </a:lnTo>
                  <a:lnTo>
                    <a:pt x="10385463" y="323164"/>
                  </a:lnTo>
                  <a:lnTo>
                    <a:pt x="10123855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6580" y="1597291"/>
              <a:ext cx="432358" cy="3241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49059" y="1921459"/>
              <a:ext cx="302996" cy="3241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41468" y="2243620"/>
              <a:ext cx="1491030" cy="200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33125" y="2243620"/>
              <a:ext cx="864133" cy="200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15626" y="2243620"/>
              <a:ext cx="406679" cy="20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82164" y="2243620"/>
              <a:ext cx="822604" cy="200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45236" y="2243620"/>
              <a:ext cx="545630" cy="200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27698" y="2243620"/>
              <a:ext cx="406679" cy="20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87097" y="2243620"/>
              <a:ext cx="429742" cy="200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90820" y="2243620"/>
              <a:ext cx="411606" cy="200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36756" y="2243620"/>
              <a:ext cx="205295" cy="200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66580" y="2243620"/>
              <a:ext cx="432358" cy="200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675120" y="1597291"/>
              <a:ext cx="576935" cy="3241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53258" y="1597291"/>
              <a:ext cx="3057398" cy="200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09901" y="1599730"/>
              <a:ext cx="5041353" cy="64389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36756" y="1597291"/>
              <a:ext cx="2790710" cy="64632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66580" y="1921471"/>
              <a:ext cx="242277" cy="3221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68079" y="1599298"/>
              <a:ext cx="430860" cy="64432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98939" y="2243620"/>
              <a:ext cx="164249" cy="1136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98939" y="1504124"/>
              <a:ext cx="164249" cy="73949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63188" y="1504124"/>
              <a:ext cx="583818" cy="9517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63188" y="2243620"/>
              <a:ext cx="583818" cy="1136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63188" y="1599298"/>
              <a:ext cx="467880" cy="64432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490988" y="1551291"/>
              <a:ext cx="1220470" cy="576580"/>
            </a:xfrm>
            <a:custGeom>
              <a:avLst/>
              <a:gdLst/>
              <a:ahLst/>
              <a:cxnLst/>
              <a:rect l="l" t="t" r="r" b="b"/>
              <a:pathLst>
                <a:path w="1220470" h="576580">
                  <a:moveTo>
                    <a:pt x="46291" y="402386"/>
                  </a:moveTo>
                  <a:lnTo>
                    <a:pt x="0" y="402386"/>
                  </a:lnTo>
                  <a:lnTo>
                    <a:pt x="0" y="575957"/>
                  </a:lnTo>
                  <a:lnTo>
                    <a:pt x="46291" y="575957"/>
                  </a:lnTo>
                  <a:lnTo>
                    <a:pt x="46291" y="402386"/>
                  </a:lnTo>
                  <a:close/>
                </a:path>
                <a:path w="1220470" h="576580">
                  <a:moveTo>
                    <a:pt x="46291" y="201193"/>
                  </a:moveTo>
                  <a:lnTo>
                    <a:pt x="0" y="201193"/>
                  </a:lnTo>
                  <a:lnTo>
                    <a:pt x="0" y="374738"/>
                  </a:lnTo>
                  <a:lnTo>
                    <a:pt x="46291" y="374738"/>
                  </a:lnTo>
                  <a:lnTo>
                    <a:pt x="46291" y="201193"/>
                  </a:lnTo>
                  <a:close/>
                </a:path>
                <a:path w="1220470" h="576580">
                  <a:moveTo>
                    <a:pt x="46291" y="0"/>
                  </a:moveTo>
                  <a:lnTo>
                    <a:pt x="0" y="0"/>
                  </a:lnTo>
                  <a:lnTo>
                    <a:pt x="0" y="173545"/>
                  </a:lnTo>
                  <a:lnTo>
                    <a:pt x="46291" y="173545"/>
                  </a:lnTo>
                  <a:lnTo>
                    <a:pt x="46291" y="0"/>
                  </a:lnTo>
                  <a:close/>
                </a:path>
                <a:path w="1220470" h="576580">
                  <a:moveTo>
                    <a:pt x="115811" y="402386"/>
                  </a:moveTo>
                  <a:lnTo>
                    <a:pt x="69545" y="402386"/>
                  </a:lnTo>
                  <a:lnTo>
                    <a:pt x="69545" y="575957"/>
                  </a:lnTo>
                  <a:lnTo>
                    <a:pt x="115811" y="575957"/>
                  </a:lnTo>
                  <a:lnTo>
                    <a:pt x="115811" y="402386"/>
                  </a:lnTo>
                  <a:close/>
                </a:path>
                <a:path w="1220470" h="576580">
                  <a:moveTo>
                    <a:pt x="115811" y="201193"/>
                  </a:moveTo>
                  <a:lnTo>
                    <a:pt x="69545" y="201193"/>
                  </a:lnTo>
                  <a:lnTo>
                    <a:pt x="69545" y="374738"/>
                  </a:lnTo>
                  <a:lnTo>
                    <a:pt x="115811" y="374738"/>
                  </a:lnTo>
                  <a:lnTo>
                    <a:pt x="115811" y="201193"/>
                  </a:lnTo>
                  <a:close/>
                </a:path>
                <a:path w="1220470" h="576580">
                  <a:moveTo>
                    <a:pt x="115811" y="0"/>
                  </a:moveTo>
                  <a:lnTo>
                    <a:pt x="69545" y="0"/>
                  </a:lnTo>
                  <a:lnTo>
                    <a:pt x="69545" y="173545"/>
                  </a:lnTo>
                  <a:lnTo>
                    <a:pt x="115811" y="173545"/>
                  </a:lnTo>
                  <a:lnTo>
                    <a:pt x="115811" y="0"/>
                  </a:lnTo>
                  <a:close/>
                </a:path>
                <a:path w="1220470" h="576580">
                  <a:moveTo>
                    <a:pt x="185356" y="402386"/>
                  </a:moveTo>
                  <a:lnTo>
                    <a:pt x="139065" y="402386"/>
                  </a:lnTo>
                  <a:lnTo>
                    <a:pt x="139065" y="575957"/>
                  </a:lnTo>
                  <a:lnTo>
                    <a:pt x="185356" y="575957"/>
                  </a:lnTo>
                  <a:lnTo>
                    <a:pt x="185356" y="402386"/>
                  </a:lnTo>
                  <a:close/>
                </a:path>
                <a:path w="1220470" h="576580">
                  <a:moveTo>
                    <a:pt x="185356" y="201193"/>
                  </a:moveTo>
                  <a:lnTo>
                    <a:pt x="139065" y="201193"/>
                  </a:lnTo>
                  <a:lnTo>
                    <a:pt x="139065" y="374738"/>
                  </a:lnTo>
                  <a:lnTo>
                    <a:pt x="185356" y="374738"/>
                  </a:lnTo>
                  <a:lnTo>
                    <a:pt x="185356" y="201193"/>
                  </a:lnTo>
                  <a:close/>
                </a:path>
                <a:path w="1220470" h="576580">
                  <a:moveTo>
                    <a:pt x="185356" y="0"/>
                  </a:moveTo>
                  <a:lnTo>
                    <a:pt x="139065" y="0"/>
                  </a:lnTo>
                  <a:lnTo>
                    <a:pt x="139065" y="173545"/>
                  </a:lnTo>
                  <a:lnTo>
                    <a:pt x="185356" y="173545"/>
                  </a:lnTo>
                  <a:lnTo>
                    <a:pt x="185356" y="0"/>
                  </a:lnTo>
                  <a:close/>
                </a:path>
                <a:path w="1220470" h="576580">
                  <a:moveTo>
                    <a:pt x="254863" y="402386"/>
                  </a:moveTo>
                  <a:lnTo>
                    <a:pt x="208572" y="402386"/>
                  </a:lnTo>
                  <a:lnTo>
                    <a:pt x="208572" y="575957"/>
                  </a:lnTo>
                  <a:lnTo>
                    <a:pt x="254863" y="575957"/>
                  </a:lnTo>
                  <a:lnTo>
                    <a:pt x="254863" y="402386"/>
                  </a:lnTo>
                  <a:close/>
                </a:path>
                <a:path w="1220470" h="576580">
                  <a:moveTo>
                    <a:pt x="254863" y="201193"/>
                  </a:moveTo>
                  <a:lnTo>
                    <a:pt x="208572" y="201193"/>
                  </a:lnTo>
                  <a:lnTo>
                    <a:pt x="208572" y="374738"/>
                  </a:lnTo>
                  <a:lnTo>
                    <a:pt x="254863" y="374738"/>
                  </a:lnTo>
                  <a:lnTo>
                    <a:pt x="254863" y="201193"/>
                  </a:lnTo>
                  <a:close/>
                </a:path>
                <a:path w="1220470" h="576580">
                  <a:moveTo>
                    <a:pt x="254863" y="0"/>
                  </a:moveTo>
                  <a:lnTo>
                    <a:pt x="208572" y="0"/>
                  </a:lnTo>
                  <a:lnTo>
                    <a:pt x="208572" y="173545"/>
                  </a:lnTo>
                  <a:lnTo>
                    <a:pt x="254863" y="173545"/>
                  </a:lnTo>
                  <a:lnTo>
                    <a:pt x="254863" y="0"/>
                  </a:lnTo>
                  <a:close/>
                </a:path>
                <a:path w="1220470" h="576580">
                  <a:moveTo>
                    <a:pt x="324383" y="402386"/>
                  </a:moveTo>
                  <a:lnTo>
                    <a:pt x="278117" y="402386"/>
                  </a:lnTo>
                  <a:lnTo>
                    <a:pt x="278117" y="575957"/>
                  </a:lnTo>
                  <a:lnTo>
                    <a:pt x="324383" y="575957"/>
                  </a:lnTo>
                  <a:lnTo>
                    <a:pt x="324383" y="402386"/>
                  </a:lnTo>
                  <a:close/>
                </a:path>
                <a:path w="1220470" h="576580">
                  <a:moveTo>
                    <a:pt x="324383" y="201193"/>
                  </a:moveTo>
                  <a:lnTo>
                    <a:pt x="278117" y="201193"/>
                  </a:lnTo>
                  <a:lnTo>
                    <a:pt x="278117" y="374738"/>
                  </a:lnTo>
                  <a:lnTo>
                    <a:pt x="324383" y="374738"/>
                  </a:lnTo>
                  <a:lnTo>
                    <a:pt x="324383" y="201193"/>
                  </a:lnTo>
                  <a:close/>
                </a:path>
                <a:path w="1220470" h="576580">
                  <a:moveTo>
                    <a:pt x="324383" y="0"/>
                  </a:moveTo>
                  <a:lnTo>
                    <a:pt x="278117" y="0"/>
                  </a:lnTo>
                  <a:lnTo>
                    <a:pt x="278117" y="173545"/>
                  </a:lnTo>
                  <a:lnTo>
                    <a:pt x="324383" y="173545"/>
                  </a:lnTo>
                  <a:lnTo>
                    <a:pt x="324383" y="0"/>
                  </a:lnTo>
                  <a:close/>
                </a:path>
                <a:path w="1220470" h="576580">
                  <a:moveTo>
                    <a:pt x="393915" y="402386"/>
                  </a:moveTo>
                  <a:lnTo>
                    <a:pt x="347624" y="402386"/>
                  </a:lnTo>
                  <a:lnTo>
                    <a:pt x="347624" y="575957"/>
                  </a:lnTo>
                  <a:lnTo>
                    <a:pt x="393915" y="575957"/>
                  </a:lnTo>
                  <a:lnTo>
                    <a:pt x="393915" y="402386"/>
                  </a:lnTo>
                  <a:close/>
                </a:path>
                <a:path w="1220470" h="576580">
                  <a:moveTo>
                    <a:pt x="393915" y="201193"/>
                  </a:moveTo>
                  <a:lnTo>
                    <a:pt x="347624" y="201193"/>
                  </a:lnTo>
                  <a:lnTo>
                    <a:pt x="347624" y="374738"/>
                  </a:lnTo>
                  <a:lnTo>
                    <a:pt x="393915" y="374738"/>
                  </a:lnTo>
                  <a:lnTo>
                    <a:pt x="393915" y="201193"/>
                  </a:lnTo>
                  <a:close/>
                </a:path>
                <a:path w="1220470" h="576580">
                  <a:moveTo>
                    <a:pt x="393915" y="0"/>
                  </a:moveTo>
                  <a:lnTo>
                    <a:pt x="347624" y="0"/>
                  </a:lnTo>
                  <a:lnTo>
                    <a:pt x="347624" y="173545"/>
                  </a:lnTo>
                  <a:lnTo>
                    <a:pt x="393915" y="173545"/>
                  </a:lnTo>
                  <a:lnTo>
                    <a:pt x="393915" y="0"/>
                  </a:lnTo>
                  <a:close/>
                </a:path>
                <a:path w="1220470" h="576580">
                  <a:moveTo>
                    <a:pt x="463435" y="402386"/>
                  </a:moveTo>
                  <a:lnTo>
                    <a:pt x="417144" y="402386"/>
                  </a:lnTo>
                  <a:lnTo>
                    <a:pt x="417144" y="575957"/>
                  </a:lnTo>
                  <a:lnTo>
                    <a:pt x="463435" y="575957"/>
                  </a:lnTo>
                  <a:lnTo>
                    <a:pt x="463435" y="402386"/>
                  </a:lnTo>
                  <a:close/>
                </a:path>
                <a:path w="1220470" h="576580">
                  <a:moveTo>
                    <a:pt x="463435" y="201193"/>
                  </a:moveTo>
                  <a:lnTo>
                    <a:pt x="417144" y="201193"/>
                  </a:lnTo>
                  <a:lnTo>
                    <a:pt x="417144" y="374738"/>
                  </a:lnTo>
                  <a:lnTo>
                    <a:pt x="463435" y="374738"/>
                  </a:lnTo>
                  <a:lnTo>
                    <a:pt x="463435" y="201193"/>
                  </a:lnTo>
                  <a:close/>
                </a:path>
                <a:path w="1220470" h="576580">
                  <a:moveTo>
                    <a:pt x="463435" y="0"/>
                  </a:moveTo>
                  <a:lnTo>
                    <a:pt x="417144" y="0"/>
                  </a:lnTo>
                  <a:lnTo>
                    <a:pt x="417144" y="173545"/>
                  </a:lnTo>
                  <a:lnTo>
                    <a:pt x="463435" y="173545"/>
                  </a:lnTo>
                  <a:lnTo>
                    <a:pt x="463435" y="0"/>
                  </a:lnTo>
                  <a:close/>
                </a:path>
                <a:path w="1220470" h="576580">
                  <a:moveTo>
                    <a:pt x="532955" y="402386"/>
                  </a:moveTo>
                  <a:lnTo>
                    <a:pt x="486664" y="402386"/>
                  </a:lnTo>
                  <a:lnTo>
                    <a:pt x="486664" y="575957"/>
                  </a:lnTo>
                  <a:lnTo>
                    <a:pt x="532955" y="575957"/>
                  </a:lnTo>
                  <a:lnTo>
                    <a:pt x="532955" y="402386"/>
                  </a:lnTo>
                  <a:close/>
                </a:path>
                <a:path w="1220470" h="576580">
                  <a:moveTo>
                    <a:pt x="532955" y="201193"/>
                  </a:moveTo>
                  <a:lnTo>
                    <a:pt x="486664" y="201193"/>
                  </a:lnTo>
                  <a:lnTo>
                    <a:pt x="486664" y="374738"/>
                  </a:lnTo>
                  <a:lnTo>
                    <a:pt x="532955" y="374738"/>
                  </a:lnTo>
                  <a:lnTo>
                    <a:pt x="532955" y="201193"/>
                  </a:lnTo>
                  <a:close/>
                </a:path>
                <a:path w="1220470" h="576580">
                  <a:moveTo>
                    <a:pt x="532955" y="0"/>
                  </a:moveTo>
                  <a:lnTo>
                    <a:pt x="486664" y="0"/>
                  </a:lnTo>
                  <a:lnTo>
                    <a:pt x="486664" y="173545"/>
                  </a:lnTo>
                  <a:lnTo>
                    <a:pt x="532955" y="173545"/>
                  </a:lnTo>
                  <a:lnTo>
                    <a:pt x="532955" y="0"/>
                  </a:lnTo>
                  <a:close/>
                </a:path>
                <a:path w="1220470" h="576580">
                  <a:moveTo>
                    <a:pt x="733679" y="201193"/>
                  </a:moveTo>
                  <a:lnTo>
                    <a:pt x="687387" y="201193"/>
                  </a:lnTo>
                  <a:lnTo>
                    <a:pt x="687387" y="374738"/>
                  </a:lnTo>
                  <a:lnTo>
                    <a:pt x="733679" y="374738"/>
                  </a:lnTo>
                  <a:lnTo>
                    <a:pt x="733679" y="201193"/>
                  </a:lnTo>
                  <a:close/>
                </a:path>
                <a:path w="1220470" h="576580">
                  <a:moveTo>
                    <a:pt x="733679" y="0"/>
                  </a:moveTo>
                  <a:lnTo>
                    <a:pt x="687387" y="0"/>
                  </a:lnTo>
                  <a:lnTo>
                    <a:pt x="687387" y="173545"/>
                  </a:lnTo>
                  <a:lnTo>
                    <a:pt x="733679" y="173545"/>
                  </a:lnTo>
                  <a:lnTo>
                    <a:pt x="733679" y="0"/>
                  </a:lnTo>
                  <a:close/>
                </a:path>
                <a:path w="1220470" h="576580">
                  <a:moveTo>
                    <a:pt x="803198" y="0"/>
                  </a:moveTo>
                  <a:lnTo>
                    <a:pt x="756907" y="0"/>
                  </a:lnTo>
                  <a:lnTo>
                    <a:pt x="756907" y="173545"/>
                  </a:lnTo>
                  <a:lnTo>
                    <a:pt x="803198" y="173545"/>
                  </a:lnTo>
                  <a:lnTo>
                    <a:pt x="803198" y="0"/>
                  </a:lnTo>
                  <a:close/>
                </a:path>
                <a:path w="1220470" h="576580">
                  <a:moveTo>
                    <a:pt x="872718" y="0"/>
                  </a:moveTo>
                  <a:lnTo>
                    <a:pt x="826427" y="0"/>
                  </a:lnTo>
                  <a:lnTo>
                    <a:pt x="826427" y="173545"/>
                  </a:lnTo>
                  <a:lnTo>
                    <a:pt x="872718" y="173545"/>
                  </a:lnTo>
                  <a:lnTo>
                    <a:pt x="872718" y="0"/>
                  </a:lnTo>
                  <a:close/>
                </a:path>
                <a:path w="1220470" h="576580">
                  <a:moveTo>
                    <a:pt x="942225" y="0"/>
                  </a:moveTo>
                  <a:lnTo>
                    <a:pt x="895959" y="0"/>
                  </a:lnTo>
                  <a:lnTo>
                    <a:pt x="895959" y="173545"/>
                  </a:lnTo>
                  <a:lnTo>
                    <a:pt x="942225" y="173545"/>
                  </a:lnTo>
                  <a:lnTo>
                    <a:pt x="942225" y="0"/>
                  </a:lnTo>
                  <a:close/>
                </a:path>
                <a:path w="1220470" h="576580">
                  <a:moveTo>
                    <a:pt x="1011770" y="0"/>
                  </a:moveTo>
                  <a:lnTo>
                    <a:pt x="965479" y="0"/>
                  </a:lnTo>
                  <a:lnTo>
                    <a:pt x="965479" y="173545"/>
                  </a:lnTo>
                  <a:lnTo>
                    <a:pt x="1011770" y="173545"/>
                  </a:lnTo>
                  <a:lnTo>
                    <a:pt x="1011770" y="0"/>
                  </a:lnTo>
                  <a:close/>
                </a:path>
                <a:path w="1220470" h="576580">
                  <a:moveTo>
                    <a:pt x="1081278" y="402386"/>
                  </a:moveTo>
                  <a:lnTo>
                    <a:pt x="1034986" y="402386"/>
                  </a:lnTo>
                  <a:lnTo>
                    <a:pt x="1034986" y="575957"/>
                  </a:lnTo>
                  <a:lnTo>
                    <a:pt x="1081278" y="575957"/>
                  </a:lnTo>
                  <a:lnTo>
                    <a:pt x="1081278" y="402386"/>
                  </a:lnTo>
                  <a:close/>
                </a:path>
                <a:path w="1220470" h="576580">
                  <a:moveTo>
                    <a:pt x="1081278" y="201193"/>
                  </a:moveTo>
                  <a:lnTo>
                    <a:pt x="1034986" y="201193"/>
                  </a:lnTo>
                  <a:lnTo>
                    <a:pt x="1034986" y="374738"/>
                  </a:lnTo>
                  <a:lnTo>
                    <a:pt x="1081278" y="374738"/>
                  </a:lnTo>
                  <a:lnTo>
                    <a:pt x="1081278" y="201193"/>
                  </a:lnTo>
                  <a:close/>
                </a:path>
                <a:path w="1220470" h="576580">
                  <a:moveTo>
                    <a:pt x="1081278" y="0"/>
                  </a:moveTo>
                  <a:lnTo>
                    <a:pt x="1034986" y="0"/>
                  </a:lnTo>
                  <a:lnTo>
                    <a:pt x="1034986" y="173545"/>
                  </a:lnTo>
                  <a:lnTo>
                    <a:pt x="1081278" y="173545"/>
                  </a:lnTo>
                  <a:lnTo>
                    <a:pt x="1081278" y="0"/>
                  </a:lnTo>
                  <a:close/>
                </a:path>
                <a:path w="1220470" h="576580">
                  <a:moveTo>
                    <a:pt x="1150797" y="402386"/>
                  </a:moveTo>
                  <a:lnTo>
                    <a:pt x="1104531" y="402386"/>
                  </a:lnTo>
                  <a:lnTo>
                    <a:pt x="1104531" y="575957"/>
                  </a:lnTo>
                  <a:lnTo>
                    <a:pt x="1150797" y="575957"/>
                  </a:lnTo>
                  <a:lnTo>
                    <a:pt x="1150797" y="402386"/>
                  </a:lnTo>
                  <a:close/>
                </a:path>
                <a:path w="1220470" h="576580">
                  <a:moveTo>
                    <a:pt x="1150797" y="201193"/>
                  </a:moveTo>
                  <a:lnTo>
                    <a:pt x="1104531" y="201193"/>
                  </a:lnTo>
                  <a:lnTo>
                    <a:pt x="1104531" y="374738"/>
                  </a:lnTo>
                  <a:lnTo>
                    <a:pt x="1150797" y="374738"/>
                  </a:lnTo>
                  <a:lnTo>
                    <a:pt x="1150797" y="201193"/>
                  </a:lnTo>
                  <a:close/>
                </a:path>
                <a:path w="1220470" h="576580">
                  <a:moveTo>
                    <a:pt x="1150797" y="0"/>
                  </a:moveTo>
                  <a:lnTo>
                    <a:pt x="1104531" y="0"/>
                  </a:lnTo>
                  <a:lnTo>
                    <a:pt x="1104531" y="173545"/>
                  </a:lnTo>
                  <a:lnTo>
                    <a:pt x="1150797" y="173545"/>
                  </a:lnTo>
                  <a:lnTo>
                    <a:pt x="1150797" y="0"/>
                  </a:lnTo>
                  <a:close/>
                </a:path>
                <a:path w="1220470" h="576580">
                  <a:moveTo>
                    <a:pt x="1220343" y="402386"/>
                  </a:moveTo>
                  <a:lnTo>
                    <a:pt x="1174051" y="402386"/>
                  </a:lnTo>
                  <a:lnTo>
                    <a:pt x="1174051" y="575957"/>
                  </a:lnTo>
                  <a:lnTo>
                    <a:pt x="1220343" y="575957"/>
                  </a:lnTo>
                  <a:lnTo>
                    <a:pt x="1220343" y="402386"/>
                  </a:lnTo>
                  <a:close/>
                </a:path>
                <a:path w="1220470" h="576580">
                  <a:moveTo>
                    <a:pt x="1220343" y="201193"/>
                  </a:moveTo>
                  <a:lnTo>
                    <a:pt x="1174051" y="201193"/>
                  </a:lnTo>
                  <a:lnTo>
                    <a:pt x="1174051" y="374738"/>
                  </a:lnTo>
                  <a:lnTo>
                    <a:pt x="1220343" y="374738"/>
                  </a:lnTo>
                  <a:lnTo>
                    <a:pt x="1220343" y="201193"/>
                  </a:lnTo>
                  <a:close/>
                </a:path>
                <a:path w="1220470" h="576580">
                  <a:moveTo>
                    <a:pt x="1220343" y="0"/>
                  </a:moveTo>
                  <a:lnTo>
                    <a:pt x="1174051" y="0"/>
                  </a:lnTo>
                  <a:lnTo>
                    <a:pt x="1174051" y="173545"/>
                  </a:lnTo>
                  <a:lnTo>
                    <a:pt x="1220343" y="173545"/>
                  </a:lnTo>
                  <a:lnTo>
                    <a:pt x="1220343" y="0"/>
                  </a:lnTo>
                  <a:close/>
                </a:path>
              </a:pathLst>
            </a:custGeom>
            <a:solidFill>
              <a:srgbClr val="77A8A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47935" y="1888183"/>
              <a:ext cx="254230" cy="22598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248737" y="1906008"/>
              <a:ext cx="66040" cy="8890"/>
            </a:xfrm>
            <a:custGeom>
              <a:avLst/>
              <a:gdLst/>
              <a:ahLst/>
              <a:cxnLst/>
              <a:rect l="l" t="t" r="r" b="b"/>
              <a:pathLst>
                <a:path w="66039" h="8889">
                  <a:moveTo>
                    <a:pt x="50571" y="6134"/>
                  </a:moveTo>
                  <a:lnTo>
                    <a:pt x="44881" y="6134"/>
                  </a:lnTo>
                  <a:lnTo>
                    <a:pt x="50736" y="7302"/>
                  </a:lnTo>
                  <a:lnTo>
                    <a:pt x="52641" y="7708"/>
                  </a:lnTo>
                  <a:lnTo>
                    <a:pt x="54152" y="7975"/>
                  </a:lnTo>
                  <a:lnTo>
                    <a:pt x="62699" y="8547"/>
                  </a:lnTo>
                  <a:lnTo>
                    <a:pt x="65316" y="8140"/>
                  </a:lnTo>
                  <a:lnTo>
                    <a:pt x="65382" y="7569"/>
                  </a:lnTo>
                  <a:lnTo>
                    <a:pt x="59766" y="7569"/>
                  </a:lnTo>
                  <a:lnTo>
                    <a:pt x="57251" y="7264"/>
                  </a:lnTo>
                  <a:lnTo>
                    <a:pt x="54406" y="6667"/>
                  </a:lnTo>
                  <a:lnTo>
                    <a:pt x="50571" y="6134"/>
                  </a:lnTo>
                  <a:close/>
                </a:path>
                <a:path w="66039" h="8889">
                  <a:moveTo>
                    <a:pt x="2929" y="3629"/>
                  </a:moveTo>
                  <a:lnTo>
                    <a:pt x="0" y="4775"/>
                  </a:lnTo>
                  <a:lnTo>
                    <a:pt x="3937" y="7785"/>
                  </a:lnTo>
                  <a:lnTo>
                    <a:pt x="2929" y="3629"/>
                  </a:lnTo>
                  <a:close/>
                </a:path>
                <a:path w="66039" h="8889">
                  <a:moveTo>
                    <a:pt x="65252" y="5727"/>
                  </a:moveTo>
                  <a:lnTo>
                    <a:pt x="64554" y="5880"/>
                  </a:lnTo>
                  <a:lnTo>
                    <a:pt x="62331" y="7073"/>
                  </a:lnTo>
                  <a:lnTo>
                    <a:pt x="59766" y="7569"/>
                  </a:lnTo>
                  <a:lnTo>
                    <a:pt x="65382" y="7569"/>
                  </a:lnTo>
                  <a:lnTo>
                    <a:pt x="65557" y="6070"/>
                  </a:lnTo>
                  <a:lnTo>
                    <a:pt x="65252" y="5727"/>
                  </a:lnTo>
                  <a:close/>
                </a:path>
                <a:path w="66039" h="8889">
                  <a:moveTo>
                    <a:pt x="18269" y="2108"/>
                  </a:moveTo>
                  <a:lnTo>
                    <a:pt x="11315" y="2108"/>
                  </a:lnTo>
                  <a:lnTo>
                    <a:pt x="14451" y="3416"/>
                  </a:lnTo>
                  <a:lnTo>
                    <a:pt x="17335" y="4584"/>
                  </a:lnTo>
                  <a:lnTo>
                    <a:pt x="24828" y="6134"/>
                  </a:lnTo>
                  <a:lnTo>
                    <a:pt x="36982" y="7302"/>
                  </a:lnTo>
                  <a:lnTo>
                    <a:pt x="44881" y="6134"/>
                  </a:lnTo>
                  <a:lnTo>
                    <a:pt x="50571" y="6134"/>
                  </a:lnTo>
                  <a:lnTo>
                    <a:pt x="48481" y="5843"/>
                  </a:lnTo>
                  <a:lnTo>
                    <a:pt x="39868" y="5380"/>
                  </a:lnTo>
                  <a:lnTo>
                    <a:pt x="31678" y="5176"/>
                  </a:lnTo>
                  <a:lnTo>
                    <a:pt x="27025" y="5130"/>
                  </a:lnTo>
                  <a:lnTo>
                    <a:pt x="20866" y="3416"/>
                  </a:lnTo>
                  <a:lnTo>
                    <a:pt x="18269" y="2108"/>
                  </a:lnTo>
                  <a:close/>
                </a:path>
                <a:path w="66039" h="8889">
                  <a:moveTo>
                    <a:pt x="4693" y="2939"/>
                  </a:moveTo>
                  <a:lnTo>
                    <a:pt x="2819" y="3175"/>
                  </a:lnTo>
                  <a:lnTo>
                    <a:pt x="2929" y="3629"/>
                  </a:lnTo>
                  <a:lnTo>
                    <a:pt x="4693" y="2939"/>
                  </a:lnTo>
                  <a:close/>
                </a:path>
                <a:path w="66039" h="8889">
                  <a:moveTo>
                    <a:pt x="14084" y="0"/>
                  </a:moveTo>
                  <a:lnTo>
                    <a:pt x="5130" y="2768"/>
                  </a:lnTo>
                  <a:lnTo>
                    <a:pt x="4693" y="2939"/>
                  </a:lnTo>
                  <a:lnTo>
                    <a:pt x="11315" y="2108"/>
                  </a:lnTo>
                  <a:lnTo>
                    <a:pt x="18269" y="2108"/>
                  </a:lnTo>
                  <a:lnTo>
                    <a:pt x="14084" y="0"/>
                  </a:lnTo>
                  <a:close/>
                </a:path>
              </a:pathLst>
            </a:custGeom>
            <a:solidFill>
              <a:srgbClr val="FFD4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250982" y="1940877"/>
              <a:ext cx="53975" cy="29209"/>
            </a:xfrm>
            <a:custGeom>
              <a:avLst/>
              <a:gdLst/>
              <a:ahLst/>
              <a:cxnLst/>
              <a:rect l="l" t="t" r="r" b="b"/>
              <a:pathLst>
                <a:path w="53975" h="29210">
                  <a:moveTo>
                    <a:pt x="31229" y="23114"/>
                  </a:moveTo>
                  <a:lnTo>
                    <a:pt x="30302" y="21996"/>
                  </a:lnTo>
                  <a:lnTo>
                    <a:pt x="27355" y="18694"/>
                  </a:lnTo>
                  <a:lnTo>
                    <a:pt x="25781" y="18148"/>
                  </a:lnTo>
                  <a:lnTo>
                    <a:pt x="21767" y="16764"/>
                  </a:lnTo>
                  <a:lnTo>
                    <a:pt x="17856" y="11582"/>
                  </a:lnTo>
                  <a:lnTo>
                    <a:pt x="12915" y="7569"/>
                  </a:lnTo>
                  <a:lnTo>
                    <a:pt x="7950" y="5778"/>
                  </a:lnTo>
                  <a:lnTo>
                    <a:pt x="7950" y="952"/>
                  </a:lnTo>
                  <a:lnTo>
                    <a:pt x="6057" y="0"/>
                  </a:lnTo>
                  <a:lnTo>
                    <a:pt x="5130" y="3200"/>
                  </a:lnTo>
                  <a:lnTo>
                    <a:pt x="2413" y="9931"/>
                  </a:lnTo>
                  <a:lnTo>
                    <a:pt x="520" y="12395"/>
                  </a:lnTo>
                  <a:lnTo>
                    <a:pt x="0" y="12509"/>
                  </a:lnTo>
                  <a:lnTo>
                    <a:pt x="520" y="16764"/>
                  </a:lnTo>
                  <a:lnTo>
                    <a:pt x="2286" y="21132"/>
                  </a:lnTo>
                  <a:lnTo>
                    <a:pt x="4292" y="23495"/>
                  </a:lnTo>
                  <a:lnTo>
                    <a:pt x="8191" y="28676"/>
                  </a:lnTo>
                  <a:lnTo>
                    <a:pt x="13373" y="28194"/>
                  </a:lnTo>
                  <a:lnTo>
                    <a:pt x="19507" y="24663"/>
                  </a:lnTo>
                  <a:lnTo>
                    <a:pt x="23418" y="18148"/>
                  </a:lnTo>
                  <a:lnTo>
                    <a:pt x="25044" y="19583"/>
                  </a:lnTo>
                  <a:lnTo>
                    <a:pt x="30746" y="23850"/>
                  </a:lnTo>
                  <a:lnTo>
                    <a:pt x="31229" y="23114"/>
                  </a:lnTo>
                  <a:close/>
                </a:path>
                <a:path w="53975" h="29210">
                  <a:moveTo>
                    <a:pt x="53975" y="29032"/>
                  </a:moveTo>
                  <a:lnTo>
                    <a:pt x="53568" y="26047"/>
                  </a:lnTo>
                  <a:lnTo>
                    <a:pt x="52425" y="24904"/>
                  </a:lnTo>
                  <a:lnTo>
                    <a:pt x="49123" y="23355"/>
                  </a:lnTo>
                  <a:lnTo>
                    <a:pt x="46431" y="22085"/>
                  </a:lnTo>
                  <a:lnTo>
                    <a:pt x="43230" y="8140"/>
                  </a:lnTo>
                  <a:lnTo>
                    <a:pt x="40297" y="9690"/>
                  </a:lnTo>
                  <a:lnTo>
                    <a:pt x="38646" y="19837"/>
                  </a:lnTo>
                  <a:lnTo>
                    <a:pt x="35331" y="23139"/>
                  </a:lnTo>
                  <a:lnTo>
                    <a:pt x="41465" y="24422"/>
                  </a:lnTo>
                  <a:lnTo>
                    <a:pt x="45834" y="23355"/>
                  </a:lnTo>
                  <a:lnTo>
                    <a:pt x="53975" y="29032"/>
                  </a:lnTo>
                  <a:close/>
                </a:path>
              </a:pathLst>
            </a:custGeom>
            <a:solidFill>
              <a:srgbClr val="D0D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350734" y="2045958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28765" y="0"/>
                  </a:moveTo>
                  <a:lnTo>
                    <a:pt x="23186" y="2412"/>
                  </a:lnTo>
                  <a:lnTo>
                    <a:pt x="14349" y="8577"/>
                  </a:lnTo>
                  <a:lnTo>
                    <a:pt x="5528" y="15968"/>
                  </a:lnTo>
                  <a:lnTo>
                    <a:pt x="0" y="22059"/>
                  </a:lnTo>
                  <a:lnTo>
                    <a:pt x="6685" y="31114"/>
                  </a:lnTo>
                  <a:lnTo>
                    <a:pt x="11380" y="34251"/>
                  </a:lnTo>
                  <a:lnTo>
                    <a:pt x="16307" y="31578"/>
                  </a:lnTo>
                  <a:lnTo>
                    <a:pt x="23685" y="23202"/>
                  </a:lnTo>
                  <a:lnTo>
                    <a:pt x="30254" y="13323"/>
                  </a:lnTo>
                  <a:lnTo>
                    <a:pt x="32302" y="6143"/>
                  </a:lnTo>
                  <a:lnTo>
                    <a:pt x="31311" y="1693"/>
                  </a:lnTo>
                  <a:lnTo>
                    <a:pt x="28765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237367" y="2258935"/>
              <a:ext cx="91440" cy="20955"/>
            </a:xfrm>
            <a:custGeom>
              <a:avLst/>
              <a:gdLst/>
              <a:ahLst/>
              <a:cxnLst/>
              <a:rect l="l" t="t" r="r" b="b"/>
              <a:pathLst>
                <a:path w="91439" h="20955">
                  <a:moveTo>
                    <a:pt x="91427" y="14376"/>
                  </a:moveTo>
                  <a:lnTo>
                    <a:pt x="88633" y="9385"/>
                  </a:lnTo>
                  <a:lnTo>
                    <a:pt x="49936" y="0"/>
                  </a:lnTo>
                  <a:lnTo>
                    <a:pt x="49936" y="10553"/>
                  </a:lnTo>
                  <a:lnTo>
                    <a:pt x="43383" y="2298"/>
                  </a:lnTo>
                  <a:lnTo>
                    <a:pt x="0" y="0"/>
                  </a:lnTo>
                  <a:lnTo>
                    <a:pt x="0" y="20751"/>
                  </a:lnTo>
                  <a:lnTo>
                    <a:pt x="49936" y="20751"/>
                  </a:lnTo>
                  <a:lnTo>
                    <a:pt x="58039" y="20751"/>
                  </a:lnTo>
                  <a:lnTo>
                    <a:pt x="89395" y="20751"/>
                  </a:lnTo>
                  <a:lnTo>
                    <a:pt x="91427" y="14376"/>
                  </a:lnTo>
                  <a:close/>
                </a:path>
              </a:pathLst>
            </a:custGeom>
            <a:solidFill>
              <a:srgbClr val="3434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397300" y="1906008"/>
              <a:ext cx="66040" cy="8890"/>
            </a:xfrm>
            <a:custGeom>
              <a:avLst/>
              <a:gdLst/>
              <a:ahLst/>
              <a:cxnLst/>
              <a:rect l="l" t="t" r="r" b="b"/>
              <a:pathLst>
                <a:path w="66039" h="8889">
                  <a:moveTo>
                    <a:pt x="187" y="5727"/>
                  </a:moveTo>
                  <a:lnTo>
                    <a:pt x="0" y="7073"/>
                  </a:lnTo>
                  <a:lnTo>
                    <a:pt x="124" y="8140"/>
                  </a:lnTo>
                  <a:lnTo>
                    <a:pt x="2727" y="8547"/>
                  </a:lnTo>
                  <a:lnTo>
                    <a:pt x="11274" y="7975"/>
                  </a:lnTo>
                  <a:lnTo>
                    <a:pt x="12798" y="7708"/>
                  </a:lnTo>
                  <a:lnTo>
                    <a:pt x="13449" y="7569"/>
                  </a:lnTo>
                  <a:lnTo>
                    <a:pt x="5661" y="7569"/>
                  </a:lnTo>
                  <a:lnTo>
                    <a:pt x="3108" y="7073"/>
                  </a:lnTo>
                  <a:lnTo>
                    <a:pt x="886" y="5880"/>
                  </a:lnTo>
                  <a:lnTo>
                    <a:pt x="187" y="5727"/>
                  </a:lnTo>
                  <a:close/>
                </a:path>
                <a:path w="66039" h="8889">
                  <a:moveTo>
                    <a:pt x="62510" y="3629"/>
                  </a:moveTo>
                  <a:lnTo>
                    <a:pt x="61503" y="7785"/>
                  </a:lnTo>
                  <a:lnTo>
                    <a:pt x="65440" y="4775"/>
                  </a:lnTo>
                  <a:lnTo>
                    <a:pt x="62510" y="3629"/>
                  </a:lnTo>
                  <a:close/>
                </a:path>
                <a:path w="66039" h="8889">
                  <a:moveTo>
                    <a:pt x="51356" y="0"/>
                  </a:moveTo>
                  <a:lnTo>
                    <a:pt x="44574" y="3416"/>
                  </a:lnTo>
                  <a:lnTo>
                    <a:pt x="38414" y="5130"/>
                  </a:lnTo>
                  <a:lnTo>
                    <a:pt x="33756" y="5176"/>
                  </a:lnTo>
                  <a:lnTo>
                    <a:pt x="25567" y="5380"/>
                  </a:lnTo>
                  <a:lnTo>
                    <a:pt x="16956" y="5843"/>
                  </a:lnTo>
                  <a:lnTo>
                    <a:pt x="11033" y="6667"/>
                  </a:lnTo>
                  <a:lnTo>
                    <a:pt x="8188" y="7264"/>
                  </a:lnTo>
                  <a:lnTo>
                    <a:pt x="5661" y="7569"/>
                  </a:lnTo>
                  <a:lnTo>
                    <a:pt x="13449" y="7569"/>
                  </a:lnTo>
                  <a:lnTo>
                    <a:pt x="14691" y="7302"/>
                  </a:lnTo>
                  <a:lnTo>
                    <a:pt x="20558" y="6134"/>
                  </a:lnTo>
                  <a:lnTo>
                    <a:pt x="40611" y="6134"/>
                  </a:lnTo>
                  <a:lnTo>
                    <a:pt x="48104" y="4584"/>
                  </a:lnTo>
                  <a:lnTo>
                    <a:pt x="51114" y="3365"/>
                  </a:lnTo>
                  <a:lnTo>
                    <a:pt x="54124" y="2108"/>
                  </a:lnTo>
                  <a:lnTo>
                    <a:pt x="58173" y="2108"/>
                  </a:lnTo>
                  <a:lnTo>
                    <a:pt x="51356" y="0"/>
                  </a:lnTo>
                  <a:close/>
                </a:path>
                <a:path w="66039" h="8889">
                  <a:moveTo>
                    <a:pt x="40611" y="6134"/>
                  </a:moveTo>
                  <a:lnTo>
                    <a:pt x="20558" y="6134"/>
                  </a:lnTo>
                  <a:lnTo>
                    <a:pt x="28458" y="7302"/>
                  </a:lnTo>
                  <a:lnTo>
                    <a:pt x="40611" y="6134"/>
                  </a:lnTo>
                  <a:close/>
                </a:path>
                <a:path w="66039" h="8889">
                  <a:moveTo>
                    <a:pt x="60747" y="2939"/>
                  </a:moveTo>
                  <a:lnTo>
                    <a:pt x="62510" y="3629"/>
                  </a:lnTo>
                  <a:lnTo>
                    <a:pt x="62621" y="3175"/>
                  </a:lnTo>
                  <a:lnTo>
                    <a:pt x="60747" y="2939"/>
                  </a:lnTo>
                  <a:close/>
                </a:path>
                <a:path w="66039" h="8889">
                  <a:moveTo>
                    <a:pt x="58173" y="2108"/>
                  </a:moveTo>
                  <a:lnTo>
                    <a:pt x="54124" y="2108"/>
                  </a:lnTo>
                  <a:lnTo>
                    <a:pt x="60747" y="2939"/>
                  </a:lnTo>
                  <a:lnTo>
                    <a:pt x="60309" y="2768"/>
                  </a:lnTo>
                  <a:lnTo>
                    <a:pt x="58173" y="2108"/>
                  </a:lnTo>
                  <a:close/>
                </a:path>
              </a:pathLst>
            </a:custGeom>
            <a:solidFill>
              <a:srgbClr val="FFD4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406516" y="1949013"/>
              <a:ext cx="19050" cy="20955"/>
            </a:xfrm>
            <a:custGeom>
              <a:avLst/>
              <a:gdLst/>
              <a:ahLst/>
              <a:cxnLst/>
              <a:rect l="l" t="t" r="r" b="b"/>
              <a:pathLst>
                <a:path w="19050" h="20955">
                  <a:moveTo>
                    <a:pt x="10744" y="0"/>
                  </a:moveTo>
                  <a:lnTo>
                    <a:pt x="7543" y="13944"/>
                  </a:lnTo>
                  <a:lnTo>
                    <a:pt x="1549" y="16763"/>
                  </a:lnTo>
                  <a:lnTo>
                    <a:pt x="406" y="17906"/>
                  </a:lnTo>
                  <a:lnTo>
                    <a:pt x="0" y="20891"/>
                  </a:lnTo>
                  <a:lnTo>
                    <a:pt x="8140" y="15214"/>
                  </a:lnTo>
                  <a:lnTo>
                    <a:pt x="17611" y="15214"/>
                  </a:lnTo>
                  <a:lnTo>
                    <a:pt x="18643" y="14998"/>
                  </a:lnTo>
                  <a:lnTo>
                    <a:pt x="15328" y="11696"/>
                  </a:lnTo>
                  <a:lnTo>
                    <a:pt x="13677" y="1549"/>
                  </a:lnTo>
                  <a:lnTo>
                    <a:pt x="10744" y="0"/>
                  </a:lnTo>
                  <a:close/>
                </a:path>
                <a:path w="19050" h="20955">
                  <a:moveTo>
                    <a:pt x="17611" y="15214"/>
                  </a:moveTo>
                  <a:lnTo>
                    <a:pt x="8140" y="15214"/>
                  </a:lnTo>
                  <a:lnTo>
                    <a:pt x="12509" y="16281"/>
                  </a:lnTo>
                  <a:lnTo>
                    <a:pt x="17611" y="15214"/>
                  </a:lnTo>
                  <a:close/>
                </a:path>
              </a:pathLst>
            </a:custGeom>
            <a:solidFill>
              <a:srgbClr val="D0D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382668" y="2258935"/>
              <a:ext cx="91440" cy="20955"/>
            </a:xfrm>
            <a:custGeom>
              <a:avLst/>
              <a:gdLst/>
              <a:ahLst/>
              <a:cxnLst/>
              <a:rect l="l" t="t" r="r" b="b"/>
              <a:pathLst>
                <a:path w="91439" h="20955">
                  <a:moveTo>
                    <a:pt x="91427" y="0"/>
                  </a:moveTo>
                  <a:lnTo>
                    <a:pt x="48044" y="2298"/>
                  </a:lnTo>
                  <a:lnTo>
                    <a:pt x="41478" y="10566"/>
                  </a:lnTo>
                  <a:lnTo>
                    <a:pt x="41478" y="0"/>
                  </a:lnTo>
                  <a:lnTo>
                    <a:pt x="2794" y="9385"/>
                  </a:lnTo>
                  <a:lnTo>
                    <a:pt x="0" y="14376"/>
                  </a:lnTo>
                  <a:lnTo>
                    <a:pt x="2032" y="20751"/>
                  </a:lnTo>
                  <a:lnTo>
                    <a:pt x="33388" y="20751"/>
                  </a:lnTo>
                  <a:lnTo>
                    <a:pt x="41478" y="20751"/>
                  </a:lnTo>
                  <a:lnTo>
                    <a:pt x="91427" y="20751"/>
                  </a:lnTo>
                  <a:lnTo>
                    <a:pt x="91427" y="0"/>
                  </a:lnTo>
                  <a:close/>
                </a:path>
              </a:pathLst>
            </a:custGeom>
            <a:solidFill>
              <a:srgbClr val="3434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825957" y="2221102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21653" y="0"/>
                  </a:moveTo>
                  <a:lnTo>
                    <a:pt x="13223" y="1701"/>
                  </a:lnTo>
                  <a:lnTo>
                    <a:pt x="6340" y="6340"/>
                  </a:lnTo>
                  <a:lnTo>
                    <a:pt x="1701" y="13223"/>
                  </a:lnTo>
                  <a:lnTo>
                    <a:pt x="0" y="21653"/>
                  </a:lnTo>
                  <a:lnTo>
                    <a:pt x="1701" y="30083"/>
                  </a:lnTo>
                  <a:lnTo>
                    <a:pt x="6340" y="36966"/>
                  </a:lnTo>
                  <a:lnTo>
                    <a:pt x="13223" y="41605"/>
                  </a:lnTo>
                  <a:lnTo>
                    <a:pt x="21653" y="43307"/>
                  </a:lnTo>
                  <a:lnTo>
                    <a:pt x="30073" y="41605"/>
                  </a:lnTo>
                  <a:lnTo>
                    <a:pt x="36956" y="36966"/>
                  </a:lnTo>
                  <a:lnTo>
                    <a:pt x="41602" y="30083"/>
                  </a:lnTo>
                  <a:lnTo>
                    <a:pt x="43306" y="21653"/>
                  </a:lnTo>
                  <a:lnTo>
                    <a:pt x="41602" y="13223"/>
                  </a:lnTo>
                  <a:lnTo>
                    <a:pt x="36956" y="6340"/>
                  </a:lnTo>
                  <a:lnTo>
                    <a:pt x="30073" y="1701"/>
                  </a:lnTo>
                  <a:lnTo>
                    <a:pt x="21653" y="0"/>
                  </a:lnTo>
                  <a:close/>
                </a:path>
              </a:pathLst>
            </a:custGeom>
            <a:solidFill>
              <a:srgbClr val="413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826657" y="222359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0858" y="0"/>
                  </a:moveTo>
                  <a:lnTo>
                    <a:pt x="5549" y="2806"/>
                  </a:lnTo>
                  <a:lnTo>
                    <a:pt x="1549" y="7747"/>
                  </a:lnTo>
                  <a:lnTo>
                    <a:pt x="0" y="13690"/>
                  </a:lnTo>
                  <a:lnTo>
                    <a:pt x="3162" y="13931"/>
                  </a:lnTo>
                  <a:lnTo>
                    <a:pt x="4699" y="14071"/>
                  </a:lnTo>
                  <a:lnTo>
                    <a:pt x="8102" y="14338"/>
                  </a:lnTo>
                  <a:lnTo>
                    <a:pt x="9220" y="11353"/>
                  </a:lnTo>
                  <a:lnTo>
                    <a:pt x="11353" y="8877"/>
                  </a:lnTo>
                  <a:lnTo>
                    <a:pt x="14084" y="7302"/>
                  </a:lnTo>
                  <a:lnTo>
                    <a:pt x="10858" y="0"/>
                  </a:lnTo>
                  <a:close/>
                </a:path>
              </a:pathLst>
            </a:custGeom>
            <a:solidFill>
              <a:srgbClr val="3B3A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833882" y="2229048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1297" y="0"/>
                  </a:moveTo>
                  <a:lnTo>
                    <a:pt x="13728" y="0"/>
                  </a:lnTo>
                  <a:lnTo>
                    <a:pt x="6159" y="0"/>
                  </a:lnTo>
                  <a:lnTo>
                    <a:pt x="0" y="6134"/>
                  </a:lnTo>
                  <a:lnTo>
                    <a:pt x="0" y="21285"/>
                  </a:lnTo>
                  <a:lnTo>
                    <a:pt x="6159" y="27406"/>
                  </a:lnTo>
                  <a:lnTo>
                    <a:pt x="21297" y="27406"/>
                  </a:lnTo>
                  <a:lnTo>
                    <a:pt x="27432" y="21285"/>
                  </a:lnTo>
                  <a:lnTo>
                    <a:pt x="27432" y="6134"/>
                  </a:lnTo>
                  <a:lnTo>
                    <a:pt x="21297" y="0"/>
                  </a:lnTo>
                  <a:close/>
                </a:path>
              </a:pathLst>
            </a:custGeom>
            <a:solidFill>
              <a:srgbClr val="666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834758" y="223088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981" y="0"/>
                  </a:moveTo>
                  <a:lnTo>
                    <a:pt x="3263" y="1574"/>
                  </a:lnTo>
                  <a:lnTo>
                    <a:pt x="1130" y="4051"/>
                  </a:lnTo>
                  <a:lnTo>
                    <a:pt x="0" y="7035"/>
                  </a:lnTo>
                  <a:lnTo>
                    <a:pt x="7988" y="7721"/>
                  </a:lnTo>
                  <a:lnTo>
                    <a:pt x="8547" y="6896"/>
                  </a:lnTo>
                  <a:lnTo>
                    <a:pt x="8851" y="6489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5D5A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831000" y="220666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93" y="0"/>
                  </a:moveTo>
                  <a:lnTo>
                    <a:pt x="0" y="2171"/>
                  </a:lnTo>
                  <a:lnTo>
                    <a:pt x="14185" y="34302"/>
                  </a:lnTo>
                  <a:lnTo>
                    <a:pt x="17830" y="35699"/>
                  </a:lnTo>
                  <a:lnTo>
                    <a:pt x="19215" y="34378"/>
                  </a:lnTo>
                  <a:lnTo>
                    <a:pt x="36093" y="0"/>
                  </a:lnTo>
                  <a:close/>
                </a:path>
              </a:pathLst>
            </a:custGeom>
            <a:solidFill>
              <a:srgbClr val="413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5834989" y="2217877"/>
              <a:ext cx="15875" cy="19685"/>
            </a:xfrm>
            <a:custGeom>
              <a:avLst/>
              <a:gdLst/>
              <a:ahLst/>
              <a:cxnLst/>
              <a:rect l="l" t="t" r="r" b="b"/>
              <a:pathLst>
                <a:path w="15875" h="19685">
                  <a:moveTo>
                    <a:pt x="10007" y="0"/>
                  </a:moveTo>
                  <a:lnTo>
                    <a:pt x="0" y="0"/>
                  </a:lnTo>
                  <a:lnTo>
                    <a:pt x="8623" y="19507"/>
                  </a:lnTo>
                  <a:lnTo>
                    <a:pt x="10541" y="16929"/>
                  </a:lnTo>
                  <a:lnTo>
                    <a:pt x="13017" y="14795"/>
                  </a:lnTo>
                  <a:lnTo>
                    <a:pt x="15875" y="13284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rgbClr val="3B3A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5839303" y="2228675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21653" y="0"/>
                  </a:moveTo>
                  <a:lnTo>
                    <a:pt x="13223" y="1704"/>
                  </a:lnTo>
                  <a:lnTo>
                    <a:pt x="6340" y="6349"/>
                  </a:lnTo>
                  <a:lnTo>
                    <a:pt x="1701" y="13233"/>
                  </a:lnTo>
                  <a:lnTo>
                    <a:pt x="0" y="21653"/>
                  </a:lnTo>
                  <a:lnTo>
                    <a:pt x="1701" y="30078"/>
                  </a:lnTo>
                  <a:lnTo>
                    <a:pt x="6340" y="36961"/>
                  </a:lnTo>
                  <a:lnTo>
                    <a:pt x="13223" y="41604"/>
                  </a:lnTo>
                  <a:lnTo>
                    <a:pt x="21653" y="43307"/>
                  </a:lnTo>
                  <a:lnTo>
                    <a:pt x="30073" y="41604"/>
                  </a:lnTo>
                  <a:lnTo>
                    <a:pt x="36956" y="36961"/>
                  </a:lnTo>
                  <a:lnTo>
                    <a:pt x="41602" y="30078"/>
                  </a:lnTo>
                  <a:lnTo>
                    <a:pt x="43306" y="21653"/>
                  </a:lnTo>
                  <a:lnTo>
                    <a:pt x="41602" y="13233"/>
                  </a:lnTo>
                  <a:lnTo>
                    <a:pt x="36956" y="6350"/>
                  </a:lnTo>
                  <a:lnTo>
                    <a:pt x="30073" y="1704"/>
                  </a:lnTo>
                  <a:lnTo>
                    <a:pt x="21653" y="0"/>
                  </a:lnTo>
                  <a:close/>
                </a:path>
              </a:pathLst>
            </a:custGeom>
            <a:solidFill>
              <a:srgbClr val="413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5847228" y="2236623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1297" y="0"/>
                  </a:moveTo>
                  <a:lnTo>
                    <a:pt x="13728" y="0"/>
                  </a:lnTo>
                  <a:lnTo>
                    <a:pt x="6159" y="0"/>
                  </a:lnTo>
                  <a:lnTo>
                    <a:pt x="0" y="6134"/>
                  </a:lnTo>
                  <a:lnTo>
                    <a:pt x="0" y="21272"/>
                  </a:lnTo>
                  <a:lnTo>
                    <a:pt x="6159" y="27432"/>
                  </a:lnTo>
                  <a:lnTo>
                    <a:pt x="21297" y="27432"/>
                  </a:lnTo>
                  <a:lnTo>
                    <a:pt x="27432" y="21272"/>
                  </a:lnTo>
                  <a:lnTo>
                    <a:pt x="27432" y="6134"/>
                  </a:lnTo>
                  <a:lnTo>
                    <a:pt x="21297" y="0"/>
                  </a:lnTo>
                  <a:close/>
                </a:path>
              </a:pathLst>
            </a:custGeom>
            <a:solidFill>
              <a:srgbClr val="666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5844352" y="221424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36093" y="0"/>
                  </a:moveTo>
                  <a:lnTo>
                    <a:pt x="0" y="2171"/>
                  </a:lnTo>
                  <a:lnTo>
                    <a:pt x="14198" y="34290"/>
                  </a:lnTo>
                  <a:lnTo>
                    <a:pt x="17830" y="35699"/>
                  </a:lnTo>
                  <a:lnTo>
                    <a:pt x="19215" y="34404"/>
                  </a:lnTo>
                  <a:lnTo>
                    <a:pt x="36093" y="0"/>
                  </a:lnTo>
                  <a:close/>
                </a:path>
              </a:pathLst>
            </a:custGeom>
            <a:solidFill>
              <a:srgbClr val="413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5384195" y="2245630"/>
              <a:ext cx="546100" cy="29845"/>
            </a:xfrm>
            <a:custGeom>
              <a:avLst/>
              <a:gdLst/>
              <a:ahLst/>
              <a:cxnLst/>
              <a:rect l="l" t="t" r="r" b="b"/>
              <a:pathLst>
                <a:path w="546100" h="29844">
                  <a:moveTo>
                    <a:pt x="15455" y="13563"/>
                  </a:moveTo>
                  <a:lnTo>
                    <a:pt x="60296" y="28703"/>
                  </a:lnTo>
                  <a:lnTo>
                    <a:pt x="75412" y="29667"/>
                  </a:lnTo>
                  <a:lnTo>
                    <a:pt x="76009" y="29654"/>
                  </a:lnTo>
                  <a:lnTo>
                    <a:pt x="472795" y="29654"/>
                  </a:lnTo>
                  <a:lnTo>
                    <a:pt x="499534" y="26352"/>
                  </a:lnTo>
                  <a:lnTo>
                    <a:pt x="470052" y="26352"/>
                  </a:lnTo>
                  <a:lnTo>
                    <a:pt x="468653" y="25641"/>
                  </a:lnTo>
                  <a:lnTo>
                    <a:pt x="311823" y="25641"/>
                  </a:lnTo>
                  <a:lnTo>
                    <a:pt x="303403" y="23940"/>
                  </a:lnTo>
                  <a:lnTo>
                    <a:pt x="296519" y="19304"/>
                  </a:lnTo>
                  <a:lnTo>
                    <a:pt x="295189" y="17335"/>
                  </a:lnTo>
                  <a:lnTo>
                    <a:pt x="52222" y="17335"/>
                  </a:lnTo>
                  <a:lnTo>
                    <a:pt x="48234" y="16598"/>
                  </a:lnTo>
                  <a:lnTo>
                    <a:pt x="35725" y="16598"/>
                  </a:lnTo>
                  <a:lnTo>
                    <a:pt x="29730" y="15836"/>
                  </a:lnTo>
                  <a:lnTo>
                    <a:pt x="27909" y="15341"/>
                  </a:lnTo>
                  <a:lnTo>
                    <a:pt x="21970" y="15341"/>
                  </a:lnTo>
                  <a:lnTo>
                    <a:pt x="17462" y="14592"/>
                  </a:lnTo>
                  <a:lnTo>
                    <a:pt x="15455" y="13563"/>
                  </a:lnTo>
                  <a:close/>
                </a:path>
                <a:path w="546100" h="29844">
                  <a:moveTo>
                    <a:pt x="515213" y="0"/>
                  </a:moveTo>
                  <a:lnTo>
                    <a:pt x="497903" y="0"/>
                  </a:lnTo>
                  <a:lnTo>
                    <a:pt x="498225" y="1473"/>
                  </a:lnTo>
                  <a:lnTo>
                    <a:pt x="498316" y="2247"/>
                  </a:lnTo>
                  <a:lnTo>
                    <a:pt x="476757" y="26352"/>
                  </a:lnTo>
                  <a:lnTo>
                    <a:pt x="499534" y="26352"/>
                  </a:lnTo>
                  <a:lnTo>
                    <a:pt x="503421" y="25872"/>
                  </a:lnTo>
                  <a:lnTo>
                    <a:pt x="526457" y="21610"/>
                  </a:lnTo>
                  <a:lnTo>
                    <a:pt x="540966" y="16951"/>
                  </a:lnTo>
                  <a:lnTo>
                    <a:pt x="546011" y="11976"/>
                  </a:lnTo>
                  <a:lnTo>
                    <a:pt x="543968" y="8781"/>
                  </a:lnTo>
                  <a:lnTo>
                    <a:pt x="537998" y="5707"/>
                  </a:lnTo>
                  <a:lnTo>
                    <a:pt x="528335" y="2773"/>
                  </a:lnTo>
                  <a:lnTo>
                    <a:pt x="515213" y="0"/>
                  </a:lnTo>
                  <a:close/>
                </a:path>
                <a:path w="546100" h="29844">
                  <a:moveTo>
                    <a:pt x="441947" y="0"/>
                  </a:moveTo>
                  <a:lnTo>
                    <a:pt x="346532" y="0"/>
                  </a:lnTo>
                  <a:lnTo>
                    <a:pt x="345008" y="9182"/>
                  </a:lnTo>
                  <a:lnTo>
                    <a:pt x="337705" y="16408"/>
                  </a:lnTo>
                  <a:lnTo>
                    <a:pt x="328485" y="17818"/>
                  </a:lnTo>
                  <a:lnTo>
                    <a:pt x="324523" y="22593"/>
                  </a:lnTo>
                  <a:lnTo>
                    <a:pt x="318528" y="25641"/>
                  </a:lnTo>
                  <a:lnTo>
                    <a:pt x="468653" y="25641"/>
                  </a:lnTo>
                  <a:lnTo>
                    <a:pt x="464057" y="23304"/>
                  </a:lnTo>
                  <a:lnTo>
                    <a:pt x="460095" y="18516"/>
                  </a:lnTo>
                  <a:lnTo>
                    <a:pt x="453452" y="16350"/>
                  </a:lnTo>
                  <a:lnTo>
                    <a:pt x="447954" y="12282"/>
                  </a:lnTo>
                  <a:lnTo>
                    <a:pt x="443990" y="6702"/>
                  </a:lnTo>
                  <a:lnTo>
                    <a:pt x="441947" y="0"/>
                  </a:lnTo>
                  <a:close/>
                </a:path>
                <a:path w="546100" h="29844">
                  <a:moveTo>
                    <a:pt x="153733" y="0"/>
                  </a:moveTo>
                  <a:lnTo>
                    <a:pt x="53047" y="0"/>
                  </a:lnTo>
                  <a:lnTo>
                    <a:pt x="53035" y="139"/>
                  </a:lnTo>
                  <a:lnTo>
                    <a:pt x="54736" y="1841"/>
                  </a:lnTo>
                  <a:lnTo>
                    <a:pt x="56476" y="2832"/>
                  </a:lnTo>
                  <a:lnTo>
                    <a:pt x="56984" y="2832"/>
                  </a:lnTo>
                  <a:lnTo>
                    <a:pt x="57988" y="3086"/>
                  </a:lnTo>
                  <a:lnTo>
                    <a:pt x="58229" y="3340"/>
                  </a:lnTo>
                  <a:lnTo>
                    <a:pt x="62483" y="4584"/>
                  </a:lnTo>
                  <a:lnTo>
                    <a:pt x="66230" y="5829"/>
                  </a:lnTo>
                  <a:lnTo>
                    <a:pt x="68478" y="6832"/>
                  </a:lnTo>
                  <a:lnTo>
                    <a:pt x="69735" y="10325"/>
                  </a:lnTo>
                  <a:lnTo>
                    <a:pt x="69481" y="12585"/>
                  </a:lnTo>
                  <a:lnTo>
                    <a:pt x="67983" y="14084"/>
                  </a:lnTo>
                  <a:lnTo>
                    <a:pt x="64973" y="16598"/>
                  </a:lnTo>
                  <a:lnTo>
                    <a:pt x="60985" y="17335"/>
                  </a:lnTo>
                  <a:lnTo>
                    <a:pt x="295189" y="17335"/>
                  </a:lnTo>
                  <a:lnTo>
                    <a:pt x="292494" y="13347"/>
                  </a:lnTo>
                  <a:lnTo>
                    <a:pt x="191121" y="13335"/>
                  </a:lnTo>
                  <a:lnTo>
                    <a:pt x="162077" y="13335"/>
                  </a:lnTo>
                  <a:lnTo>
                    <a:pt x="158610" y="12903"/>
                  </a:lnTo>
                  <a:lnTo>
                    <a:pt x="155244" y="12585"/>
                  </a:lnTo>
                  <a:lnTo>
                    <a:pt x="154000" y="12585"/>
                  </a:lnTo>
                  <a:lnTo>
                    <a:pt x="153758" y="12331"/>
                  </a:lnTo>
                  <a:lnTo>
                    <a:pt x="152501" y="12077"/>
                  </a:lnTo>
                  <a:lnTo>
                    <a:pt x="151002" y="10083"/>
                  </a:lnTo>
                  <a:lnTo>
                    <a:pt x="152173" y="6083"/>
                  </a:lnTo>
                  <a:lnTo>
                    <a:pt x="152257" y="5707"/>
                  </a:lnTo>
                  <a:lnTo>
                    <a:pt x="152501" y="2578"/>
                  </a:lnTo>
                  <a:lnTo>
                    <a:pt x="153009" y="1841"/>
                  </a:lnTo>
                  <a:lnTo>
                    <a:pt x="153733" y="0"/>
                  </a:lnTo>
                  <a:close/>
                </a:path>
                <a:path w="546100" h="29844">
                  <a:moveTo>
                    <a:pt x="26974" y="15087"/>
                  </a:moveTo>
                  <a:lnTo>
                    <a:pt x="24968" y="15341"/>
                  </a:lnTo>
                  <a:lnTo>
                    <a:pt x="27909" y="15341"/>
                  </a:lnTo>
                  <a:lnTo>
                    <a:pt x="26974" y="15087"/>
                  </a:lnTo>
                  <a:close/>
                </a:path>
                <a:path w="546100" h="29844">
                  <a:moveTo>
                    <a:pt x="290537" y="0"/>
                  </a:moveTo>
                  <a:lnTo>
                    <a:pt x="199110" y="0"/>
                  </a:lnTo>
                  <a:lnTo>
                    <a:pt x="199262" y="88"/>
                  </a:lnTo>
                  <a:lnTo>
                    <a:pt x="208267" y="88"/>
                  </a:lnTo>
                  <a:lnTo>
                    <a:pt x="214274" y="1587"/>
                  </a:lnTo>
                  <a:lnTo>
                    <a:pt x="214515" y="1841"/>
                  </a:lnTo>
                  <a:lnTo>
                    <a:pt x="215239" y="4013"/>
                  </a:lnTo>
                  <a:lnTo>
                    <a:pt x="215264" y="10325"/>
                  </a:lnTo>
                  <a:lnTo>
                    <a:pt x="213766" y="12585"/>
                  </a:lnTo>
                  <a:lnTo>
                    <a:pt x="208267" y="13093"/>
                  </a:lnTo>
                  <a:lnTo>
                    <a:pt x="204800" y="13271"/>
                  </a:lnTo>
                  <a:lnTo>
                    <a:pt x="201320" y="13347"/>
                  </a:lnTo>
                  <a:lnTo>
                    <a:pt x="292494" y="13347"/>
                  </a:lnTo>
                  <a:lnTo>
                    <a:pt x="291980" y="12585"/>
                  </a:lnTo>
                  <a:lnTo>
                    <a:pt x="291854" y="12331"/>
                  </a:lnTo>
                  <a:lnTo>
                    <a:pt x="290185" y="4089"/>
                  </a:lnTo>
                  <a:lnTo>
                    <a:pt x="290296" y="1308"/>
                  </a:lnTo>
                  <a:lnTo>
                    <a:pt x="290537" y="0"/>
                  </a:lnTo>
                  <a:close/>
                </a:path>
                <a:path w="546100" h="29844">
                  <a:moveTo>
                    <a:pt x="174510" y="12331"/>
                  </a:moveTo>
                  <a:lnTo>
                    <a:pt x="171259" y="12839"/>
                  </a:lnTo>
                  <a:lnTo>
                    <a:pt x="169367" y="13195"/>
                  </a:lnTo>
                  <a:lnTo>
                    <a:pt x="167449" y="13335"/>
                  </a:lnTo>
                  <a:lnTo>
                    <a:pt x="191121" y="13335"/>
                  </a:lnTo>
                  <a:lnTo>
                    <a:pt x="184962" y="13068"/>
                  </a:lnTo>
                  <a:lnTo>
                    <a:pt x="178498" y="12585"/>
                  </a:lnTo>
                  <a:lnTo>
                    <a:pt x="174510" y="12331"/>
                  </a:lnTo>
                  <a:close/>
                </a:path>
                <a:path w="546100" h="29844">
                  <a:moveTo>
                    <a:pt x="17437" y="0"/>
                  </a:moveTo>
                  <a:lnTo>
                    <a:pt x="10871" y="0"/>
                  </a:lnTo>
                  <a:lnTo>
                    <a:pt x="6896" y="723"/>
                  </a:lnTo>
                  <a:lnTo>
                    <a:pt x="3263" y="1473"/>
                  </a:lnTo>
                  <a:lnTo>
                    <a:pt x="0" y="2247"/>
                  </a:lnTo>
                  <a:lnTo>
                    <a:pt x="4724" y="6375"/>
                  </a:lnTo>
                  <a:lnTo>
                    <a:pt x="9872" y="10083"/>
                  </a:lnTo>
                  <a:lnTo>
                    <a:pt x="15214" y="13296"/>
                  </a:lnTo>
                  <a:lnTo>
                    <a:pt x="14973" y="11595"/>
                  </a:lnTo>
                  <a:lnTo>
                    <a:pt x="15722" y="9842"/>
                  </a:lnTo>
                  <a:lnTo>
                    <a:pt x="15502" y="9182"/>
                  </a:lnTo>
                  <a:lnTo>
                    <a:pt x="15519" y="8781"/>
                  </a:lnTo>
                  <a:lnTo>
                    <a:pt x="15976" y="6083"/>
                  </a:lnTo>
                  <a:lnTo>
                    <a:pt x="17437" y="0"/>
                  </a:lnTo>
                  <a:close/>
                </a:path>
              </a:pathLst>
            </a:custGeom>
            <a:solidFill>
              <a:srgbClr val="E8E7F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81547" y="2243620"/>
              <a:ext cx="17868" cy="200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37251" y="2231250"/>
              <a:ext cx="247002" cy="1437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728766" y="2232431"/>
              <a:ext cx="97891" cy="13195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825956" y="2237280"/>
              <a:ext cx="18415" cy="27305"/>
            </a:xfrm>
            <a:custGeom>
              <a:avLst/>
              <a:gdLst/>
              <a:ahLst/>
              <a:cxnLst/>
              <a:rect l="l" t="t" r="r" b="b"/>
              <a:pathLst>
                <a:path w="18414" h="27305">
                  <a:moveTo>
                    <a:pt x="698" y="0"/>
                  </a:moveTo>
                  <a:lnTo>
                    <a:pt x="241" y="1752"/>
                  </a:lnTo>
                  <a:lnTo>
                    <a:pt x="0" y="3581"/>
                  </a:lnTo>
                  <a:lnTo>
                    <a:pt x="0" y="5473"/>
                  </a:lnTo>
                  <a:lnTo>
                    <a:pt x="1404" y="13167"/>
                  </a:lnTo>
                  <a:lnTo>
                    <a:pt x="5273" y="19640"/>
                  </a:lnTo>
                  <a:lnTo>
                    <a:pt x="11090" y="24379"/>
                  </a:lnTo>
                  <a:lnTo>
                    <a:pt x="18338" y="26873"/>
                  </a:lnTo>
                  <a:lnTo>
                    <a:pt x="15938" y="23990"/>
                  </a:lnTo>
                  <a:lnTo>
                    <a:pt x="14274" y="20459"/>
                  </a:lnTo>
                  <a:lnTo>
                    <a:pt x="13639" y="16598"/>
                  </a:lnTo>
                  <a:lnTo>
                    <a:pt x="10172" y="14109"/>
                  </a:lnTo>
                  <a:lnTo>
                    <a:pt x="7924" y="10058"/>
                  </a:lnTo>
                  <a:lnTo>
                    <a:pt x="7924" y="3771"/>
                  </a:lnTo>
                  <a:lnTo>
                    <a:pt x="8229" y="2146"/>
                  </a:lnTo>
                  <a:lnTo>
                    <a:pt x="8801" y="64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403D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5833879" y="2237925"/>
              <a:ext cx="8890" cy="16510"/>
            </a:xfrm>
            <a:custGeom>
              <a:avLst/>
              <a:gdLst/>
              <a:ahLst/>
              <a:cxnLst/>
              <a:rect l="l" t="t" r="r" b="b"/>
              <a:pathLst>
                <a:path w="8889" h="16510">
                  <a:moveTo>
                    <a:pt x="876" y="0"/>
                  </a:moveTo>
                  <a:lnTo>
                    <a:pt x="304" y="1498"/>
                  </a:lnTo>
                  <a:lnTo>
                    <a:pt x="0" y="3124"/>
                  </a:lnTo>
                  <a:lnTo>
                    <a:pt x="0" y="9410"/>
                  </a:lnTo>
                  <a:lnTo>
                    <a:pt x="2260" y="13462"/>
                  </a:lnTo>
                  <a:lnTo>
                    <a:pt x="5715" y="15951"/>
                  </a:lnTo>
                  <a:lnTo>
                    <a:pt x="5524" y="14795"/>
                  </a:lnTo>
                  <a:lnTo>
                    <a:pt x="5422" y="13614"/>
                  </a:lnTo>
                  <a:lnTo>
                    <a:pt x="5422" y="8089"/>
                  </a:lnTo>
                  <a:lnTo>
                    <a:pt x="6692" y="4064"/>
                  </a:lnTo>
                  <a:lnTo>
                    <a:pt x="8864" y="685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5F5B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5839305" y="2238611"/>
              <a:ext cx="43815" cy="33655"/>
            </a:xfrm>
            <a:custGeom>
              <a:avLst/>
              <a:gdLst/>
              <a:ahLst/>
              <a:cxnLst/>
              <a:rect l="l" t="t" r="r" b="b"/>
              <a:pathLst>
                <a:path w="43814" h="33655">
                  <a:moveTo>
                    <a:pt x="3441" y="0"/>
                  </a:moveTo>
                  <a:lnTo>
                    <a:pt x="1257" y="3378"/>
                  </a:lnTo>
                  <a:lnTo>
                    <a:pt x="0" y="7404"/>
                  </a:lnTo>
                  <a:lnTo>
                    <a:pt x="0" y="12928"/>
                  </a:lnTo>
                  <a:lnTo>
                    <a:pt x="14947" y="33375"/>
                  </a:lnTo>
                  <a:lnTo>
                    <a:pt x="21653" y="33375"/>
                  </a:lnTo>
                  <a:lnTo>
                    <a:pt x="30073" y="31672"/>
                  </a:lnTo>
                  <a:lnTo>
                    <a:pt x="36957" y="27030"/>
                  </a:lnTo>
                  <a:lnTo>
                    <a:pt x="41602" y="20147"/>
                  </a:lnTo>
                  <a:lnTo>
                    <a:pt x="43307" y="11722"/>
                  </a:lnTo>
                  <a:lnTo>
                    <a:pt x="43307" y="10109"/>
                  </a:lnTo>
                  <a:lnTo>
                    <a:pt x="34163" y="5308"/>
                  </a:lnTo>
                  <a:lnTo>
                    <a:pt x="35356" y="8382"/>
                  </a:lnTo>
                  <a:lnTo>
                    <a:pt x="35356" y="19278"/>
                  </a:lnTo>
                  <a:lnTo>
                    <a:pt x="29222" y="25450"/>
                  </a:lnTo>
                  <a:lnTo>
                    <a:pt x="14084" y="25450"/>
                  </a:lnTo>
                  <a:lnTo>
                    <a:pt x="7924" y="19278"/>
                  </a:lnTo>
                  <a:lnTo>
                    <a:pt x="7924" y="7327"/>
                  </a:lnTo>
                  <a:lnTo>
                    <a:pt x="9994" y="3416"/>
                  </a:lnTo>
                  <a:lnTo>
                    <a:pt x="13220" y="914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4542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5847224" y="2239519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39" h="24764">
                  <a:moveTo>
                    <a:pt x="5295" y="0"/>
                  </a:moveTo>
                  <a:lnTo>
                    <a:pt x="2082" y="2514"/>
                  </a:lnTo>
                  <a:lnTo>
                    <a:pt x="0" y="6413"/>
                  </a:lnTo>
                  <a:lnTo>
                    <a:pt x="0" y="18376"/>
                  </a:lnTo>
                  <a:lnTo>
                    <a:pt x="6159" y="24536"/>
                  </a:lnTo>
                  <a:lnTo>
                    <a:pt x="21310" y="24536"/>
                  </a:lnTo>
                  <a:lnTo>
                    <a:pt x="27431" y="18376"/>
                  </a:lnTo>
                  <a:lnTo>
                    <a:pt x="27431" y="7467"/>
                  </a:lnTo>
                  <a:lnTo>
                    <a:pt x="26238" y="4406"/>
                  </a:lnTo>
                  <a:lnTo>
                    <a:pt x="24256" y="2032"/>
                  </a:lnTo>
                  <a:lnTo>
                    <a:pt x="20065" y="1536"/>
                  </a:lnTo>
                  <a:lnTo>
                    <a:pt x="16344" y="9131"/>
                  </a:lnTo>
                  <a:lnTo>
                    <a:pt x="14947" y="10426"/>
                  </a:lnTo>
                  <a:lnTo>
                    <a:pt x="11315" y="9017"/>
                  </a:lnTo>
                  <a:lnTo>
                    <a:pt x="7429" y="215"/>
                  </a:lnTo>
                  <a:lnTo>
                    <a:pt x="5295" y="0"/>
                  </a:lnTo>
                  <a:close/>
                </a:path>
              </a:pathLst>
            </a:custGeom>
            <a:solidFill>
              <a:srgbClr val="6762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5854658" y="2239736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4">
                  <a:moveTo>
                    <a:pt x="0" y="0"/>
                  </a:moveTo>
                  <a:lnTo>
                    <a:pt x="3886" y="8801"/>
                  </a:lnTo>
                  <a:lnTo>
                    <a:pt x="7518" y="10210"/>
                  </a:lnTo>
                  <a:lnTo>
                    <a:pt x="8902" y="8915"/>
                  </a:lnTo>
                  <a:lnTo>
                    <a:pt x="12623" y="1320"/>
                  </a:lnTo>
                  <a:lnTo>
                    <a:pt x="3238" y="279"/>
                  </a:lnTo>
                  <a:lnTo>
                    <a:pt x="3009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2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5399468" y="2233535"/>
              <a:ext cx="200660" cy="29845"/>
            </a:xfrm>
            <a:custGeom>
              <a:avLst/>
              <a:gdLst/>
              <a:ahLst/>
              <a:cxnLst/>
              <a:rect l="l" t="t" r="r" b="b"/>
              <a:pathLst>
                <a:path w="200660" h="29844">
                  <a:moveTo>
                    <a:pt x="54698" y="22656"/>
                  </a:moveTo>
                  <a:lnTo>
                    <a:pt x="53390" y="19050"/>
                  </a:lnTo>
                  <a:lnTo>
                    <a:pt x="51333" y="18046"/>
                  </a:lnTo>
                  <a:lnTo>
                    <a:pt x="42849" y="15468"/>
                  </a:lnTo>
                  <a:lnTo>
                    <a:pt x="39776" y="14249"/>
                  </a:lnTo>
                  <a:lnTo>
                    <a:pt x="37363" y="11455"/>
                  </a:lnTo>
                  <a:lnTo>
                    <a:pt x="35306" y="9588"/>
                  </a:lnTo>
                  <a:lnTo>
                    <a:pt x="32207" y="9855"/>
                  </a:lnTo>
                  <a:lnTo>
                    <a:pt x="29083" y="9550"/>
                  </a:lnTo>
                  <a:lnTo>
                    <a:pt x="23495" y="7950"/>
                  </a:lnTo>
                  <a:lnTo>
                    <a:pt x="21031" y="6781"/>
                  </a:lnTo>
                  <a:lnTo>
                    <a:pt x="18402" y="6223"/>
                  </a:lnTo>
                  <a:lnTo>
                    <a:pt x="11290" y="5994"/>
                  </a:lnTo>
                  <a:lnTo>
                    <a:pt x="8382" y="6375"/>
                  </a:lnTo>
                  <a:lnTo>
                    <a:pt x="5321" y="7378"/>
                  </a:lnTo>
                  <a:lnTo>
                    <a:pt x="1981" y="12217"/>
                  </a:lnTo>
                  <a:lnTo>
                    <a:pt x="2146" y="15443"/>
                  </a:lnTo>
                  <a:lnTo>
                    <a:pt x="1193" y="18211"/>
                  </a:lnTo>
                  <a:lnTo>
                    <a:pt x="698" y="21221"/>
                  </a:lnTo>
                  <a:lnTo>
                    <a:pt x="927" y="22123"/>
                  </a:lnTo>
                  <a:lnTo>
                    <a:pt x="0" y="23749"/>
                  </a:lnTo>
                  <a:lnTo>
                    <a:pt x="546" y="25781"/>
                  </a:lnTo>
                  <a:lnTo>
                    <a:pt x="2527" y="26784"/>
                  </a:lnTo>
                  <a:lnTo>
                    <a:pt x="4965" y="27495"/>
                  </a:lnTo>
                  <a:lnTo>
                    <a:pt x="7518" y="27711"/>
                  </a:lnTo>
                  <a:lnTo>
                    <a:pt x="11938" y="27355"/>
                  </a:lnTo>
                  <a:lnTo>
                    <a:pt x="14732" y="28028"/>
                  </a:lnTo>
                  <a:lnTo>
                    <a:pt x="19431" y="29387"/>
                  </a:lnTo>
                  <a:lnTo>
                    <a:pt x="24472" y="28714"/>
                  </a:lnTo>
                  <a:lnTo>
                    <a:pt x="33426" y="28930"/>
                  </a:lnTo>
                  <a:lnTo>
                    <a:pt x="37439" y="29629"/>
                  </a:lnTo>
                  <a:lnTo>
                    <a:pt x="45554" y="29629"/>
                  </a:lnTo>
                  <a:lnTo>
                    <a:pt x="49796" y="28879"/>
                  </a:lnTo>
                  <a:lnTo>
                    <a:pt x="53022" y="26428"/>
                  </a:lnTo>
                  <a:lnTo>
                    <a:pt x="54457" y="24828"/>
                  </a:lnTo>
                  <a:lnTo>
                    <a:pt x="54698" y="22656"/>
                  </a:lnTo>
                  <a:close/>
                </a:path>
                <a:path w="200660" h="29844">
                  <a:moveTo>
                    <a:pt x="200215" y="16332"/>
                  </a:moveTo>
                  <a:lnTo>
                    <a:pt x="199351" y="14160"/>
                  </a:lnTo>
                  <a:lnTo>
                    <a:pt x="193217" y="12319"/>
                  </a:lnTo>
                  <a:lnTo>
                    <a:pt x="186220" y="12509"/>
                  </a:lnTo>
                  <a:lnTo>
                    <a:pt x="184124" y="12344"/>
                  </a:lnTo>
                  <a:lnTo>
                    <a:pt x="181063" y="10617"/>
                  </a:lnTo>
                  <a:lnTo>
                    <a:pt x="177076" y="8788"/>
                  </a:lnTo>
                  <a:lnTo>
                    <a:pt x="176288" y="7632"/>
                  </a:lnTo>
                  <a:lnTo>
                    <a:pt x="172567" y="5321"/>
                  </a:lnTo>
                  <a:lnTo>
                    <a:pt x="170014" y="2857"/>
                  </a:lnTo>
                  <a:lnTo>
                    <a:pt x="167411" y="2260"/>
                  </a:lnTo>
                  <a:lnTo>
                    <a:pt x="164566" y="2387"/>
                  </a:lnTo>
                  <a:lnTo>
                    <a:pt x="161709" y="2260"/>
                  </a:lnTo>
                  <a:lnTo>
                    <a:pt x="153441" y="1143"/>
                  </a:lnTo>
                  <a:lnTo>
                    <a:pt x="147789" y="0"/>
                  </a:lnTo>
                  <a:lnTo>
                    <a:pt x="142316" y="1257"/>
                  </a:lnTo>
                  <a:lnTo>
                    <a:pt x="141414" y="1625"/>
                  </a:lnTo>
                  <a:lnTo>
                    <a:pt x="140792" y="3009"/>
                  </a:lnTo>
                  <a:lnTo>
                    <a:pt x="139547" y="10426"/>
                  </a:lnTo>
                  <a:lnTo>
                    <a:pt x="138049" y="14274"/>
                  </a:lnTo>
                  <a:lnTo>
                    <a:pt x="137325" y="15011"/>
                  </a:lnTo>
                  <a:lnTo>
                    <a:pt x="137160" y="18122"/>
                  </a:lnTo>
                  <a:lnTo>
                    <a:pt x="135826" y="22364"/>
                  </a:lnTo>
                  <a:lnTo>
                    <a:pt x="137515" y="24371"/>
                  </a:lnTo>
                  <a:lnTo>
                    <a:pt x="140169" y="24942"/>
                  </a:lnTo>
                  <a:lnTo>
                    <a:pt x="150964" y="25996"/>
                  </a:lnTo>
                  <a:lnTo>
                    <a:pt x="159461" y="24587"/>
                  </a:lnTo>
                  <a:lnTo>
                    <a:pt x="163474" y="24752"/>
                  </a:lnTo>
                  <a:lnTo>
                    <a:pt x="170891" y="25298"/>
                  </a:lnTo>
                  <a:lnTo>
                    <a:pt x="178333" y="25577"/>
                  </a:lnTo>
                  <a:lnTo>
                    <a:pt x="185762" y="25590"/>
                  </a:lnTo>
                  <a:lnTo>
                    <a:pt x="195732" y="25184"/>
                  </a:lnTo>
                  <a:lnTo>
                    <a:pt x="198729" y="24752"/>
                  </a:lnTo>
                  <a:lnTo>
                    <a:pt x="200075" y="22580"/>
                  </a:lnTo>
                  <a:lnTo>
                    <a:pt x="200215" y="16332"/>
                  </a:lnTo>
                  <a:close/>
                </a:path>
              </a:pathLst>
            </a:custGeom>
            <a:solidFill>
              <a:srgbClr val="413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5610136" y="2038175"/>
              <a:ext cx="40640" cy="23495"/>
            </a:xfrm>
            <a:custGeom>
              <a:avLst/>
              <a:gdLst/>
              <a:ahLst/>
              <a:cxnLst/>
              <a:rect l="l" t="t" r="r" b="b"/>
              <a:pathLst>
                <a:path w="40639" h="23494">
                  <a:moveTo>
                    <a:pt x="29794" y="0"/>
                  </a:moveTo>
                  <a:lnTo>
                    <a:pt x="24968" y="2679"/>
                  </a:lnTo>
                  <a:lnTo>
                    <a:pt x="18618" y="5714"/>
                  </a:lnTo>
                  <a:lnTo>
                    <a:pt x="15963" y="5880"/>
                  </a:lnTo>
                  <a:lnTo>
                    <a:pt x="11074" y="3441"/>
                  </a:lnTo>
                  <a:lnTo>
                    <a:pt x="6273" y="5753"/>
                  </a:lnTo>
                  <a:lnTo>
                    <a:pt x="4648" y="9359"/>
                  </a:lnTo>
                  <a:lnTo>
                    <a:pt x="635" y="12344"/>
                  </a:lnTo>
                  <a:lnTo>
                    <a:pt x="0" y="13068"/>
                  </a:lnTo>
                  <a:lnTo>
                    <a:pt x="139" y="13919"/>
                  </a:lnTo>
                  <a:lnTo>
                    <a:pt x="1257" y="16687"/>
                  </a:lnTo>
                  <a:lnTo>
                    <a:pt x="3962" y="18529"/>
                  </a:lnTo>
                  <a:lnTo>
                    <a:pt x="9715" y="20205"/>
                  </a:lnTo>
                  <a:lnTo>
                    <a:pt x="12725" y="20154"/>
                  </a:lnTo>
                  <a:lnTo>
                    <a:pt x="21767" y="20180"/>
                  </a:lnTo>
                  <a:lnTo>
                    <a:pt x="24587" y="21132"/>
                  </a:lnTo>
                  <a:lnTo>
                    <a:pt x="30937" y="22923"/>
                  </a:lnTo>
                  <a:lnTo>
                    <a:pt x="34163" y="21970"/>
                  </a:lnTo>
                  <a:lnTo>
                    <a:pt x="36499" y="20535"/>
                  </a:lnTo>
                  <a:lnTo>
                    <a:pt x="37338" y="18008"/>
                  </a:lnTo>
                  <a:lnTo>
                    <a:pt x="36690" y="17500"/>
                  </a:lnTo>
                  <a:lnTo>
                    <a:pt x="32778" y="17792"/>
                  </a:lnTo>
                  <a:lnTo>
                    <a:pt x="30010" y="15544"/>
                  </a:lnTo>
                  <a:lnTo>
                    <a:pt x="30721" y="13969"/>
                  </a:lnTo>
                  <a:lnTo>
                    <a:pt x="34810" y="12776"/>
                  </a:lnTo>
                  <a:lnTo>
                    <a:pt x="38366" y="13563"/>
                  </a:lnTo>
                  <a:lnTo>
                    <a:pt x="40106" y="10629"/>
                  </a:lnTo>
                  <a:lnTo>
                    <a:pt x="40246" y="8597"/>
                  </a:lnTo>
                  <a:lnTo>
                    <a:pt x="38341" y="6121"/>
                  </a:lnTo>
                  <a:lnTo>
                    <a:pt x="33108" y="1752"/>
                  </a:lnTo>
                  <a:lnTo>
                    <a:pt x="29794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5687712" y="2220400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21653" y="0"/>
                  </a:moveTo>
                  <a:lnTo>
                    <a:pt x="13233" y="1702"/>
                  </a:lnTo>
                  <a:lnTo>
                    <a:pt x="6349" y="6345"/>
                  </a:lnTo>
                  <a:lnTo>
                    <a:pt x="1704" y="13228"/>
                  </a:lnTo>
                  <a:lnTo>
                    <a:pt x="0" y="21653"/>
                  </a:lnTo>
                  <a:lnTo>
                    <a:pt x="1704" y="30078"/>
                  </a:lnTo>
                  <a:lnTo>
                    <a:pt x="6349" y="36961"/>
                  </a:lnTo>
                  <a:lnTo>
                    <a:pt x="13233" y="41604"/>
                  </a:lnTo>
                  <a:lnTo>
                    <a:pt x="21653" y="43307"/>
                  </a:lnTo>
                  <a:lnTo>
                    <a:pt x="30083" y="41604"/>
                  </a:lnTo>
                  <a:lnTo>
                    <a:pt x="36966" y="36961"/>
                  </a:lnTo>
                  <a:lnTo>
                    <a:pt x="41605" y="30078"/>
                  </a:lnTo>
                  <a:lnTo>
                    <a:pt x="43306" y="21653"/>
                  </a:lnTo>
                  <a:lnTo>
                    <a:pt x="41605" y="13228"/>
                  </a:lnTo>
                  <a:lnTo>
                    <a:pt x="36966" y="6345"/>
                  </a:lnTo>
                  <a:lnTo>
                    <a:pt x="30083" y="1702"/>
                  </a:lnTo>
                  <a:lnTo>
                    <a:pt x="21653" y="0"/>
                  </a:lnTo>
                  <a:close/>
                </a:path>
              </a:pathLst>
            </a:custGeom>
            <a:solidFill>
              <a:srgbClr val="413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5712684" y="2222891"/>
              <a:ext cx="18415" cy="40640"/>
            </a:xfrm>
            <a:custGeom>
              <a:avLst/>
              <a:gdLst/>
              <a:ahLst/>
              <a:cxnLst/>
              <a:rect l="l" t="t" r="r" b="b"/>
              <a:pathLst>
                <a:path w="18414" h="40639">
                  <a:moveTo>
                    <a:pt x="6769" y="0"/>
                  </a:moveTo>
                  <a:lnTo>
                    <a:pt x="3543" y="7289"/>
                  </a:lnTo>
                  <a:lnTo>
                    <a:pt x="7645" y="9652"/>
                  </a:lnTo>
                  <a:lnTo>
                    <a:pt x="10414" y="14084"/>
                  </a:lnTo>
                  <a:lnTo>
                    <a:pt x="10414" y="23736"/>
                  </a:lnTo>
                  <a:lnTo>
                    <a:pt x="8153" y="27813"/>
                  </a:lnTo>
                  <a:lnTo>
                    <a:pt x="4699" y="30302"/>
                  </a:lnTo>
                  <a:lnTo>
                    <a:pt x="4051" y="34163"/>
                  </a:lnTo>
                  <a:lnTo>
                    <a:pt x="2400" y="37668"/>
                  </a:lnTo>
                  <a:lnTo>
                    <a:pt x="0" y="40563"/>
                  </a:lnTo>
                  <a:lnTo>
                    <a:pt x="7248" y="38068"/>
                  </a:lnTo>
                  <a:lnTo>
                    <a:pt x="13065" y="33326"/>
                  </a:lnTo>
                  <a:lnTo>
                    <a:pt x="16934" y="26853"/>
                  </a:lnTo>
                  <a:lnTo>
                    <a:pt x="18338" y="19164"/>
                  </a:lnTo>
                  <a:lnTo>
                    <a:pt x="18338" y="10845"/>
                  </a:lnTo>
                  <a:lnTo>
                    <a:pt x="13652" y="3619"/>
                  </a:lnTo>
                  <a:lnTo>
                    <a:pt x="6769" y="0"/>
                  </a:lnTo>
                  <a:close/>
                </a:path>
              </a:pathLst>
            </a:custGeom>
            <a:solidFill>
              <a:srgbClr val="3B3A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5695662" y="2228347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1272" y="0"/>
                  </a:moveTo>
                  <a:lnTo>
                    <a:pt x="13703" y="0"/>
                  </a:lnTo>
                  <a:lnTo>
                    <a:pt x="6134" y="0"/>
                  </a:lnTo>
                  <a:lnTo>
                    <a:pt x="0" y="6134"/>
                  </a:lnTo>
                  <a:lnTo>
                    <a:pt x="0" y="21272"/>
                  </a:lnTo>
                  <a:lnTo>
                    <a:pt x="6134" y="27432"/>
                  </a:lnTo>
                  <a:lnTo>
                    <a:pt x="21272" y="27432"/>
                  </a:lnTo>
                  <a:lnTo>
                    <a:pt x="27432" y="21272"/>
                  </a:lnTo>
                  <a:lnTo>
                    <a:pt x="27432" y="6134"/>
                  </a:lnTo>
                  <a:lnTo>
                    <a:pt x="21272" y="0"/>
                  </a:lnTo>
                  <a:close/>
                </a:path>
              </a:pathLst>
            </a:custGeom>
            <a:solidFill>
              <a:srgbClr val="666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5713359" y="2230182"/>
              <a:ext cx="10160" cy="23495"/>
            </a:xfrm>
            <a:custGeom>
              <a:avLst/>
              <a:gdLst/>
              <a:ahLst/>
              <a:cxnLst/>
              <a:rect l="l" t="t" r="r" b="b"/>
              <a:pathLst>
                <a:path w="10160" h="23494">
                  <a:moveTo>
                    <a:pt x="2870" y="0"/>
                  </a:moveTo>
                  <a:lnTo>
                    <a:pt x="0" y="6489"/>
                  </a:lnTo>
                  <a:lnTo>
                    <a:pt x="2705" y="10109"/>
                  </a:lnTo>
                  <a:lnTo>
                    <a:pt x="4317" y="14592"/>
                  </a:lnTo>
                  <a:lnTo>
                    <a:pt x="4317" y="20675"/>
                  </a:lnTo>
                  <a:lnTo>
                    <a:pt x="4216" y="21856"/>
                  </a:lnTo>
                  <a:lnTo>
                    <a:pt x="4025" y="23012"/>
                  </a:lnTo>
                  <a:lnTo>
                    <a:pt x="7480" y="20510"/>
                  </a:lnTo>
                  <a:lnTo>
                    <a:pt x="9740" y="16446"/>
                  </a:lnTo>
                  <a:lnTo>
                    <a:pt x="9740" y="6794"/>
                  </a:lnTo>
                  <a:lnTo>
                    <a:pt x="6972" y="2362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5D5A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5689883" y="2205951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0" y="0"/>
                  </a:moveTo>
                  <a:lnTo>
                    <a:pt x="16878" y="34391"/>
                  </a:lnTo>
                  <a:lnTo>
                    <a:pt x="18262" y="35712"/>
                  </a:lnTo>
                  <a:lnTo>
                    <a:pt x="21894" y="34302"/>
                  </a:lnTo>
                  <a:lnTo>
                    <a:pt x="36093" y="2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5706098" y="2217877"/>
              <a:ext cx="15875" cy="19050"/>
            </a:xfrm>
            <a:custGeom>
              <a:avLst/>
              <a:gdLst/>
              <a:ahLst/>
              <a:cxnLst/>
              <a:rect l="l" t="t" r="r" b="b"/>
              <a:pathLst>
                <a:path w="15875" h="19050">
                  <a:moveTo>
                    <a:pt x="15570" y="0"/>
                  </a:moveTo>
                  <a:lnTo>
                    <a:pt x="5549" y="0"/>
                  </a:lnTo>
                  <a:lnTo>
                    <a:pt x="0" y="12598"/>
                  </a:lnTo>
                  <a:lnTo>
                    <a:pt x="2857" y="14097"/>
                  </a:lnTo>
                  <a:lnTo>
                    <a:pt x="5333" y="16230"/>
                  </a:lnTo>
                  <a:lnTo>
                    <a:pt x="7264" y="18796"/>
                  </a:lnTo>
                  <a:lnTo>
                    <a:pt x="15570" y="0"/>
                  </a:lnTo>
                  <a:close/>
                </a:path>
              </a:pathLst>
            </a:custGeom>
            <a:solidFill>
              <a:srgbClr val="3B3A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5639118" y="2050922"/>
              <a:ext cx="22860" cy="171450"/>
            </a:xfrm>
            <a:custGeom>
              <a:avLst/>
              <a:gdLst/>
              <a:ahLst/>
              <a:cxnLst/>
              <a:rect l="l" t="t" r="r" b="b"/>
              <a:pathLst>
                <a:path w="22860" h="171450">
                  <a:moveTo>
                    <a:pt x="1790" y="0"/>
                  </a:moveTo>
                  <a:lnTo>
                    <a:pt x="0" y="2578"/>
                  </a:lnTo>
                  <a:lnTo>
                    <a:pt x="292" y="4698"/>
                  </a:lnTo>
                  <a:lnTo>
                    <a:pt x="14325" y="33019"/>
                  </a:lnTo>
                  <a:lnTo>
                    <a:pt x="16497" y="171297"/>
                  </a:lnTo>
                  <a:lnTo>
                    <a:pt x="22275" y="171297"/>
                  </a:lnTo>
                  <a:lnTo>
                    <a:pt x="18669" y="32727"/>
                  </a:lnTo>
                  <a:lnTo>
                    <a:pt x="6184" y="1765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413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5659222" y="2197315"/>
              <a:ext cx="235585" cy="14604"/>
            </a:xfrm>
            <a:custGeom>
              <a:avLst/>
              <a:gdLst/>
              <a:ahLst/>
              <a:cxnLst/>
              <a:rect l="l" t="t" r="r" b="b"/>
              <a:pathLst>
                <a:path w="235585" h="14605">
                  <a:moveTo>
                    <a:pt x="235267" y="0"/>
                  </a:moveTo>
                  <a:lnTo>
                    <a:pt x="0" y="0"/>
                  </a:lnTo>
                  <a:lnTo>
                    <a:pt x="0" y="8153"/>
                  </a:lnTo>
                  <a:lnTo>
                    <a:pt x="0" y="14084"/>
                  </a:lnTo>
                  <a:lnTo>
                    <a:pt x="235267" y="14084"/>
                  </a:lnTo>
                  <a:lnTo>
                    <a:pt x="235267" y="8153"/>
                  </a:lnTo>
                  <a:lnTo>
                    <a:pt x="235267" y="0"/>
                  </a:lnTo>
                  <a:close/>
                </a:path>
              </a:pathLst>
            </a:custGeom>
            <a:solidFill>
              <a:srgbClr val="6467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5655424" y="2209151"/>
              <a:ext cx="239395" cy="62230"/>
            </a:xfrm>
            <a:custGeom>
              <a:avLst/>
              <a:gdLst/>
              <a:ahLst/>
              <a:cxnLst/>
              <a:rect l="l" t="t" r="r" b="b"/>
              <a:pathLst>
                <a:path w="239395" h="62230">
                  <a:moveTo>
                    <a:pt x="62242" y="40500"/>
                  </a:moveTo>
                  <a:lnTo>
                    <a:pt x="60540" y="32067"/>
                  </a:lnTo>
                  <a:lnTo>
                    <a:pt x="55905" y="25184"/>
                  </a:lnTo>
                  <a:lnTo>
                    <a:pt x="49022" y="20548"/>
                  </a:lnTo>
                  <a:lnTo>
                    <a:pt x="40589" y="18846"/>
                  </a:lnTo>
                  <a:lnTo>
                    <a:pt x="32169" y="20548"/>
                  </a:lnTo>
                  <a:lnTo>
                    <a:pt x="25285" y="25184"/>
                  </a:lnTo>
                  <a:lnTo>
                    <a:pt x="20637" y="32067"/>
                  </a:lnTo>
                  <a:lnTo>
                    <a:pt x="18935" y="40500"/>
                  </a:lnTo>
                  <a:lnTo>
                    <a:pt x="20637" y="48920"/>
                  </a:lnTo>
                  <a:lnTo>
                    <a:pt x="25285" y="55791"/>
                  </a:lnTo>
                  <a:lnTo>
                    <a:pt x="32169" y="60426"/>
                  </a:lnTo>
                  <a:lnTo>
                    <a:pt x="40589" y="62128"/>
                  </a:lnTo>
                  <a:lnTo>
                    <a:pt x="49022" y="60426"/>
                  </a:lnTo>
                  <a:lnTo>
                    <a:pt x="55905" y="55791"/>
                  </a:lnTo>
                  <a:lnTo>
                    <a:pt x="60540" y="48920"/>
                  </a:lnTo>
                  <a:lnTo>
                    <a:pt x="62242" y="40500"/>
                  </a:lnTo>
                  <a:close/>
                </a:path>
                <a:path w="239395" h="62230">
                  <a:moveTo>
                    <a:pt x="239064" y="2540"/>
                  </a:moveTo>
                  <a:lnTo>
                    <a:pt x="137909" y="2540"/>
                  </a:lnTo>
                  <a:lnTo>
                    <a:pt x="13790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127" y="2540"/>
                  </a:lnTo>
                  <a:lnTo>
                    <a:pt x="127" y="8890"/>
                  </a:lnTo>
                  <a:lnTo>
                    <a:pt x="234721" y="8890"/>
                  </a:lnTo>
                  <a:lnTo>
                    <a:pt x="234721" y="15240"/>
                  </a:lnTo>
                  <a:lnTo>
                    <a:pt x="239064" y="15240"/>
                  </a:lnTo>
                  <a:lnTo>
                    <a:pt x="239064" y="8890"/>
                  </a:lnTo>
                  <a:lnTo>
                    <a:pt x="239064" y="2540"/>
                  </a:lnTo>
                  <a:close/>
                </a:path>
              </a:pathLst>
            </a:custGeom>
            <a:solidFill>
              <a:srgbClr val="413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5682312" y="2235917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1272" y="0"/>
                  </a:moveTo>
                  <a:lnTo>
                    <a:pt x="13703" y="0"/>
                  </a:lnTo>
                  <a:lnTo>
                    <a:pt x="6134" y="0"/>
                  </a:lnTo>
                  <a:lnTo>
                    <a:pt x="0" y="6134"/>
                  </a:lnTo>
                  <a:lnTo>
                    <a:pt x="0" y="21297"/>
                  </a:lnTo>
                  <a:lnTo>
                    <a:pt x="6134" y="27432"/>
                  </a:lnTo>
                  <a:lnTo>
                    <a:pt x="21272" y="27432"/>
                  </a:lnTo>
                  <a:lnTo>
                    <a:pt x="27432" y="21297"/>
                  </a:lnTo>
                  <a:lnTo>
                    <a:pt x="27432" y="6134"/>
                  </a:lnTo>
                  <a:lnTo>
                    <a:pt x="21272" y="0"/>
                  </a:lnTo>
                  <a:close/>
                </a:path>
              </a:pathLst>
            </a:custGeom>
            <a:solidFill>
              <a:srgbClr val="66617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76536" y="2120557"/>
              <a:ext cx="117076" cy="128686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793613" y="2119515"/>
              <a:ext cx="52705" cy="86360"/>
            </a:xfrm>
            <a:custGeom>
              <a:avLst/>
              <a:gdLst/>
              <a:ahLst/>
              <a:cxnLst/>
              <a:rect l="l" t="t" r="r" b="b"/>
              <a:pathLst>
                <a:path w="52704" h="86360">
                  <a:moveTo>
                    <a:pt x="52412" y="0"/>
                  </a:moveTo>
                  <a:lnTo>
                    <a:pt x="0" y="0"/>
                  </a:lnTo>
                  <a:lnTo>
                    <a:pt x="0" y="85953"/>
                  </a:lnTo>
                  <a:lnTo>
                    <a:pt x="52412" y="85953"/>
                  </a:lnTo>
                  <a:lnTo>
                    <a:pt x="52412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5744769" y="2119528"/>
              <a:ext cx="12065" cy="35560"/>
            </a:xfrm>
            <a:custGeom>
              <a:avLst/>
              <a:gdLst/>
              <a:ahLst/>
              <a:cxnLst/>
              <a:rect l="l" t="t" r="r" b="b"/>
              <a:pathLst>
                <a:path w="12064" h="35560">
                  <a:moveTo>
                    <a:pt x="11747" y="0"/>
                  </a:moveTo>
                  <a:lnTo>
                    <a:pt x="0" y="0"/>
                  </a:lnTo>
                  <a:lnTo>
                    <a:pt x="0" y="1016"/>
                  </a:lnTo>
                  <a:lnTo>
                    <a:pt x="0" y="35369"/>
                  </a:lnTo>
                  <a:lnTo>
                    <a:pt x="11747" y="35369"/>
                  </a:lnTo>
                  <a:lnTo>
                    <a:pt x="11747" y="1016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5797550" y="2180666"/>
              <a:ext cx="28575" cy="22225"/>
            </a:xfrm>
            <a:custGeom>
              <a:avLst/>
              <a:gdLst/>
              <a:ahLst/>
              <a:cxnLst/>
              <a:rect l="l" t="t" r="r" b="b"/>
              <a:pathLst>
                <a:path w="28575" h="22225">
                  <a:moveTo>
                    <a:pt x="28028" y="0"/>
                  </a:moveTo>
                  <a:lnTo>
                    <a:pt x="0" y="0"/>
                  </a:lnTo>
                  <a:lnTo>
                    <a:pt x="0" y="21653"/>
                  </a:lnTo>
                  <a:lnTo>
                    <a:pt x="28028" y="21653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53353" y="2034832"/>
              <a:ext cx="85953" cy="8469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700928" y="2034590"/>
              <a:ext cx="52705" cy="86360"/>
            </a:xfrm>
            <a:custGeom>
              <a:avLst/>
              <a:gdLst/>
              <a:ahLst/>
              <a:cxnLst/>
              <a:rect l="l" t="t" r="r" b="b"/>
              <a:pathLst>
                <a:path w="52704" h="86360">
                  <a:moveTo>
                    <a:pt x="52425" y="0"/>
                  </a:moveTo>
                  <a:lnTo>
                    <a:pt x="0" y="0"/>
                  </a:lnTo>
                  <a:lnTo>
                    <a:pt x="0" y="85953"/>
                  </a:lnTo>
                  <a:lnTo>
                    <a:pt x="52425" y="85953"/>
                  </a:lnTo>
                  <a:lnTo>
                    <a:pt x="52425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5790438" y="2034578"/>
              <a:ext cx="12065" cy="35560"/>
            </a:xfrm>
            <a:custGeom>
              <a:avLst/>
              <a:gdLst/>
              <a:ahLst/>
              <a:cxnLst/>
              <a:rect l="l" t="t" r="r" b="b"/>
              <a:pathLst>
                <a:path w="12064" h="35560">
                  <a:moveTo>
                    <a:pt x="11747" y="0"/>
                  </a:moveTo>
                  <a:lnTo>
                    <a:pt x="0" y="0"/>
                  </a:lnTo>
                  <a:lnTo>
                    <a:pt x="0" y="35369"/>
                  </a:lnTo>
                  <a:lnTo>
                    <a:pt x="11747" y="35369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5721387" y="2095715"/>
              <a:ext cx="28575" cy="22225"/>
            </a:xfrm>
            <a:custGeom>
              <a:avLst/>
              <a:gdLst/>
              <a:ahLst/>
              <a:cxnLst/>
              <a:rect l="l" t="t" r="r" b="b"/>
              <a:pathLst>
                <a:path w="28575" h="22225">
                  <a:moveTo>
                    <a:pt x="28028" y="0"/>
                  </a:moveTo>
                  <a:lnTo>
                    <a:pt x="0" y="0"/>
                  </a:lnTo>
                  <a:lnTo>
                    <a:pt x="0" y="21678"/>
                  </a:lnTo>
                  <a:lnTo>
                    <a:pt x="28028" y="21678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53353" y="1948878"/>
              <a:ext cx="85953" cy="85712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5700928" y="1948878"/>
              <a:ext cx="52705" cy="86360"/>
            </a:xfrm>
            <a:custGeom>
              <a:avLst/>
              <a:gdLst/>
              <a:ahLst/>
              <a:cxnLst/>
              <a:rect l="l" t="t" r="r" b="b"/>
              <a:pathLst>
                <a:path w="52704" h="86360">
                  <a:moveTo>
                    <a:pt x="52412" y="0"/>
                  </a:moveTo>
                  <a:lnTo>
                    <a:pt x="0" y="0"/>
                  </a:lnTo>
                  <a:lnTo>
                    <a:pt x="0" y="85953"/>
                  </a:lnTo>
                  <a:lnTo>
                    <a:pt x="52412" y="85953"/>
                  </a:lnTo>
                  <a:lnTo>
                    <a:pt x="52412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5790438" y="1948865"/>
              <a:ext cx="12065" cy="35560"/>
            </a:xfrm>
            <a:custGeom>
              <a:avLst/>
              <a:gdLst/>
              <a:ahLst/>
              <a:cxnLst/>
              <a:rect l="l" t="t" r="r" b="b"/>
              <a:pathLst>
                <a:path w="12064" h="35560">
                  <a:moveTo>
                    <a:pt x="11747" y="0"/>
                  </a:moveTo>
                  <a:lnTo>
                    <a:pt x="0" y="0"/>
                  </a:lnTo>
                  <a:lnTo>
                    <a:pt x="0" y="35369"/>
                  </a:lnTo>
                  <a:lnTo>
                    <a:pt x="11747" y="35369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5721387" y="2010003"/>
              <a:ext cx="28575" cy="22225"/>
            </a:xfrm>
            <a:custGeom>
              <a:avLst/>
              <a:gdLst/>
              <a:ahLst/>
              <a:cxnLst/>
              <a:rect l="l" t="t" r="r" b="b"/>
              <a:pathLst>
                <a:path w="28575" h="22225">
                  <a:moveTo>
                    <a:pt x="28028" y="0"/>
                  </a:moveTo>
                  <a:lnTo>
                    <a:pt x="0" y="0"/>
                  </a:lnTo>
                  <a:lnTo>
                    <a:pt x="0" y="21678"/>
                  </a:lnTo>
                  <a:lnTo>
                    <a:pt x="28028" y="21678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6370242" y="2213071"/>
              <a:ext cx="540385" cy="20320"/>
            </a:xfrm>
            <a:custGeom>
              <a:avLst/>
              <a:gdLst/>
              <a:ahLst/>
              <a:cxnLst/>
              <a:rect l="l" t="t" r="r" b="b"/>
              <a:pathLst>
                <a:path w="540384" h="20319">
                  <a:moveTo>
                    <a:pt x="540270" y="0"/>
                  </a:moveTo>
                  <a:lnTo>
                    <a:pt x="0" y="0"/>
                  </a:lnTo>
                  <a:lnTo>
                    <a:pt x="1591" y="7863"/>
                  </a:lnTo>
                  <a:lnTo>
                    <a:pt x="5930" y="14290"/>
                  </a:lnTo>
                  <a:lnTo>
                    <a:pt x="12365" y="18627"/>
                  </a:lnTo>
                  <a:lnTo>
                    <a:pt x="20243" y="20218"/>
                  </a:lnTo>
                  <a:lnTo>
                    <a:pt x="540270" y="20218"/>
                  </a:lnTo>
                  <a:lnTo>
                    <a:pt x="540270" y="0"/>
                  </a:lnTo>
                  <a:close/>
                </a:path>
              </a:pathLst>
            </a:custGeom>
            <a:solidFill>
              <a:srgbClr val="8632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427037" y="2213076"/>
              <a:ext cx="407987" cy="20205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6262473" y="1962365"/>
              <a:ext cx="730250" cy="250825"/>
            </a:xfrm>
            <a:custGeom>
              <a:avLst/>
              <a:gdLst/>
              <a:ahLst/>
              <a:cxnLst/>
              <a:rect l="l" t="t" r="r" b="b"/>
              <a:pathLst>
                <a:path w="730250" h="250825">
                  <a:moveTo>
                    <a:pt x="610362" y="0"/>
                  </a:moveTo>
                  <a:lnTo>
                    <a:pt x="540600" y="0"/>
                  </a:lnTo>
                  <a:lnTo>
                    <a:pt x="540600" y="195732"/>
                  </a:lnTo>
                  <a:lnTo>
                    <a:pt x="0" y="195732"/>
                  </a:lnTo>
                  <a:lnTo>
                    <a:pt x="0" y="250710"/>
                  </a:lnTo>
                  <a:lnTo>
                    <a:pt x="729627" y="250710"/>
                  </a:lnTo>
                  <a:lnTo>
                    <a:pt x="729627" y="140081"/>
                  </a:lnTo>
                  <a:lnTo>
                    <a:pt x="727798" y="132867"/>
                  </a:lnTo>
                  <a:lnTo>
                    <a:pt x="719874" y="118325"/>
                  </a:lnTo>
                  <a:lnTo>
                    <a:pt x="629513" y="118325"/>
                  </a:lnTo>
                  <a:lnTo>
                    <a:pt x="623735" y="112547"/>
                  </a:lnTo>
                  <a:lnTo>
                    <a:pt x="623735" y="105435"/>
                  </a:lnTo>
                  <a:lnTo>
                    <a:pt x="623735" y="29464"/>
                  </a:lnTo>
                  <a:lnTo>
                    <a:pt x="629513" y="23685"/>
                  </a:lnTo>
                  <a:lnTo>
                    <a:pt x="665416" y="23685"/>
                  </a:lnTo>
                  <a:lnTo>
                    <a:pt x="653813" y="13699"/>
                  </a:lnTo>
                  <a:lnTo>
                    <a:pt x="640499" y="6256"/>
                  </a:lnTo>
                  <a:lnTo>
                    <a:pt x="625879" y="1605"/>
                  </a:lnTo>
                  <a:lnTo>
                    <a:pt x="610362" y="0"/>
                  </a:lnTo>
                  <a:close/>
                </a:path>
              </a:pathLst>
            </a:custGeom>
            <a:solidFill>
              <a:srgbClr val="6394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86202" y="1986048"/>
              <a:ext cx="96139" cy="94640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6262473" y="1962365"/>
              <a:ext cx="730250" cy="250825"/>
            </a:xfrm>
            <a:custGeom>
              <a:avLst/>
              <a:gdLst/>
              <a:ahLst/>
              <a:cxnLst/>
              <a:rect l="l" t="t" r="r" b="b"/>
              <a:pathLst>
                <a:path w="730250" h="250825">
                  <a:moveTo>
                    <a:pt x="610362" y="0"/>
                  </a:moveTo>
                  <a:lnTo>
                    <a:pt x="540600" y="0"/>
                  </a:lnTo>
                  <a:lnTo>
                    <a:pt x="540600" y="195732"/>
                  </a:lnTo>
                  <a:lnTo>
                    <a:pt x="0" y="195732"/>
                  </a:lnTo>
                  <a:lnTo>
                    <a:pt x="0" y="250710"/>
                  </a:lnTo>
                  <a:lnTo>
                    <a:pt x="729627" y="250710"/>
                  </a:lnTo>
                  <a:lnTo>
                    <a:pt x="729627" y="140081"/>
                  </a:lnTo>
                  <a:lnTo>
                    <a:pt x="727798" y="132867"/>
                  </a:lnTo>
                  <a:lnTo>
                    <a:pt x="719874" y="118325"/>
                  </a:lnTo>
                  <a:lnTo>
                    <a:pt x="629513" y="118325"/>
                  </a:lnTo>
                  <a:lnTo>
                    <a:pt x="623735" y="112547"/>
                  </a:lnTo>
                  <a:lnTo>
                    <a:pt x="623735" y="105435"/>
                  </a:lnTo>
                  <a:lnTo>
                    <a:pt x="623735" y="29464"/>
                  </a:lnTo>
                  <a:lnTo>
                    <a:pt x="629513" y="23685"/>
                  </a:lnTo>
                  <a:lnTo>
                    <a:pt x="665416" y="23685"/>
                  </a:lnTo>
                  <a:lnTo>
                    <a:pt x="653813" y="13699"/>
                  </a:lnTo>
                  <a:lnTo>
                    <a:pt x="640499" y="6256"/>
                  </a:lnTo>
                  <a:lnTo>
                    <a:pt x="625879" y="1605"/>
                  </a:lnTo>
                  <a:lnTo>
                    <a:pt x="610362" y="0"/>
                  </a:lnTo>
                  <a:close/>
                </a:path>
              </a:pathLst>
            </a:custGeom>
            <a:solidFill>
              <a:srgbClr val="E48E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86202" y="1986048"/>
              <a:ext cx="96139" cy="94640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6832348" y="2172992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57442" y="0"/>
                  </a:moveTo>
                  <a:lnTo>
                    <a:pt x="35082" y="4516"/>
                  </a:lnTo>
                  <a:lnTo>
                    <a:pt x="16824" y="16832"/>
                  </a:lnTo>
                  <a:lnTo>
                    <a:pt x="4514" y="35099"/>
                  </a:lnTo>
                  <a:lnTo>
                    <a:pt x="0" y="57467"/>
                  </a:lnTo>
                  <a:lnTo>
                    <a:pt x="4514" y="79826"/>
                  </a:lnTo>
                  <a:lnTo>
                    <a:pt x="16824" y="98085"/>
                  </a:lnTo>
                  <a:lnTo>
                    <a:pt x="35082" y="110395"/>
                  </a:lnTo>
                  <a:lnTo>
                    <a:pt x="57442" y="114909"/>
                  </a:lnTo>
                  <a:lnTo>
                    <a:pt x="79810" y="110395"/>
                  </a:lnTo>
                  <a:lnTo>
                    <a:pt x="98077" y="98085"/>
                  </a:lnTo>
                  <a:lnTo>
                    <a:pt x="110393" y="79826"/>
                  </a:lnTo>
                  <a:lnTo>
                    <a:pt x="114909" y="57467"/>
                  </a:lnTo>
                  <a:lnTo>
                    <a:pt x="110393" y="35099"/>
                  </a:lnTo>
                  <a:lnTo>
                    <a:pt x="98077" y="16832"/>
                  </a:lnTo>
                  <a:lnTo>
                    <a:pt x="79810" y="4516"/>
                  </a:lnTo>
                  <a:lnTo>
                    <a:pt x="57442" y="0"/>
                  </a:lnTo>
                  <a:close/>
                </a:path>
              </a:pathLst>
            </a:custGeom>
            <a:solidFill>
              <a:srgbClr val="5652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32345" y="2172995"/>
              <a:ext cx="114909" cy="114909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63361" y="2204010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6428" y="0"/>
                  </a:moveTo>
                  <a:lnTo>
                    <a:pt x="16137" y="2076"/>
                  </a:lnTo>
                  <a:lnTo>
                    <a:pt x="7737" y="7740"/>
                  </a:lnTo>
                  <a:lnTo>
                    <a:pt x="2075" y="16148"/>
                  </a:lnTo>
                  <a:lnTo>
                    <a:pt x="0" y="26454"/>
                  </a:lnTo>
                  <a:lnTo>
                    <a:pt x="2075" y="36739"/>
                  </a:lnTo>
                  <a:lnTo>
                    <a:pt x="7737" y="45140"/>
                  </a:lnTo>
                  <a:lnTo>
                    <a:pt x="16137" y="50805"/>
                  </a:lnTo>
                  <a:lnTo>
                    <a:pt x="26428" y="52882"/>
                  </a:lnTo>
                  <a:lnTo>
                    <a:pt x="36718" y="50805"/>
                  </a:lnTo>
                  <a:lnTo>
                    <a:pt x="45127" y="45140"/>
                  </a:lnTo>
                  <a:lnTo>
                    <a:pt x="50801" y="36739"/>
                  </a:lnTo>
                  <a:lnTo>
                    <a:pt x="52882" y="26454"/>
                  </a:lnTo>
                  <a:lnTo>
                    <a:pt x="50801" y="16148"/>
                  </a:lnTo>
                  <a:lnTo>
                    <a:pt x="45127" y="7740"/>
                  </a:lnTo>
                  <a:lnTo>
                    <a:pt x="36718" y="2076"/>
                  </a:lnTo>
                  <a:lnTo>
                    <a:pt x="26428" y="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6871335" y="2211996"/>
              <a:ext cx="37465" cy="37465"/>
            </a:xfrm>
            <a:custGeom>
              <a:avLst/>
              <a:gdLst/>
              <a:ahLst/>
              <a:cxnLst/>
              <a:rect l="l" t="t" r="r" b="b"/>
              <a:pathLst>
                <a:path w="37465" h="37464">
                  <a:moveTo>
                    <a:pt x="5207" y="18465"/>
                  </a:moveTo>
                  <a:lnTo>
                    <a:pt x="2603" y="15836"/>
                  </a:lnTo>
                  <a:lnTo>
                    <a:pt x="0" y="18465"/>
                  </a:lnTo>
                  <a:lnTo>
                    <a:pt x="2603" y="21069"/>
                  </a:lnTo>
                  <a:lnTo>
                    <a:pt x="5207" y="18465"/>
                  </a:lnTo>
                  <a:close/>
                </a:path>
                <a:path w="37465" h="37464">
                  <a:moveTo>
                    <a:pt x="9093" y="27825"/>
                  </a:moveTo>
                  <a:lnTo>
                    <a:pt x="5397" y="27825"/>
                  </a:lnTo>
                  <a:lnTo>
                    <a:pt x="5397" y="31496"/>
                  </a:lnTo>
                  <a:lnTo>
                    <a:pt x="9093" y="31496"/>
                  </a:lnTo>
                  <a:lnTo>
                    <a:pt x="9093" y="27825"/>
                  </a:lnTo>
                  <a:close/>
                </a:path>
                <a:path w="37465" h="37464">
                  <a:moveTo>
                    <a:pt x="9093" y="5410"/>
                  </a:moveTo>
                  <a:lnTo>
                    <a:pt x="5397" y="5410"/>
                  </a:lnTo>
                  <a:lnTo>
                    <a:pt x="5397" y="9080"/>
                  </a:lnTo>
                  <a:lnTo>
                    <a:pt x="9093" y="9080"/>
                  </a:lnTo>
                  <a:lnTo>
                    <a:pt x="9093" y="5410"/>
                  </a:lnTo>
                  <a:close/>
                </a:path>
                <a:path w="37465" h="37464">
                  <a:moveTo>
                    <a:pt x="21043" y="34328"/>
                  </a:moveTo>
                  <a:lnTo>
                    <a:pt x="18440" y="31724"/>
                  </a:lnTo>
                  <a:lnTo>
                    <a:pt x="15836" y="34328"/>
                  </a:lnTo>
                  <a:lnTo>
                    <a:pt x="18440" y="36918"/>
                  </a:lnTo>
                  <a:lnTo>
                    <a:pt x="21043" y="34328"/>
                  </a:lnTo>
                  <a:close/>
                </a:path>
                <a:path w="37465" h="37464">
                  <a:moveTo>
                    <a:pt x="21043" y="2590"/>
                  </a:moveTo>
                  <a:lnTo>
                    <a:pt x="18440" y="0"/>
                  </a:lnTo>
                  <a:lnTo>
                    <a:pt x="15836" y="2590"/>
                  </a:lnTo>
                  <a:lnTo>
                    <a:pt x="18440" y="5194"/>
                  </a:lnTo>
                  <a:lnTo>
                    <a:pt x="21043" y="2590"/>
                  </a:lnTo>
                  <a:close/>
                </a:path>
                <a:path w="37465" h="37464">
                  <a:moveTo>
                    <a:pt x="31508" y="27825"/>
                  </a:moveTo>
                  <a:lnTo>
                    <a:pt x="27813" y="27825"/>
                  </a:lnTo>
                  <a:lnTo>
                    <a:pt x="27813" y="31496"/>
                  </a:lnTo>
                  <a:lnTo>
                    <a:pt x="31508" y="31496"/>
                  </a:lnTo>
                  <a:lnTo>
                    <a:pt x="31508" y="27825"/>
                  </a:lnTo>
                  <a:close/>
                </a:path>
                <a:path w="37465" h="37464">
                  <a:moveTo>
                    <a:pt x="31508" y="5410"/>
                  </a:moveTo>
                  <a:lnTo>
                    <a:pt x="27813" y="5410"/>
                  </a:lnTo>
                  <a:lnTo>
                    <a:pt x="27813" y="9080"/>
                  </a:lnTo>
                  <a:lnTo>
                    <a:pt x="31508" y="9080"/>
                  </a:lnTo>
                  <a:lnTo>
                    <a:pt x="31508" y="5410"/>
                  </a:lnTo>
                  <a:close/>
                </a:path>
                <a:path w="37465" h="37464">
                  <a:moveTo>
                    <a:pt x="36906" y="18465"/>
                  </a:moveTo>
                  <a:lnTo>
                    <a:pt x="34290" y="15836"/>
                  </a:lnTo>
                  <a:lnTo>
                    <a:pt x="31699" y="18465"/>
                  </a:lnTo>
                  <a:lnTo>
                    <a:pt x="34290" y="21069"/>
                  </a:lnTo>
                  <a:lnTo>
                    <a:pt x="36906" y="18465"/>
                  </a:lnTo>
                  <a:close/>
                </a:path>
              </a:pathLst>
            </a:custGeom>
            <a:solidFill>
              <a:srgbClr val="9AA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6314809" y="2172992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57467" y="0"/>
                  </a:moveTo>
                  <a:lnTo>
                    <a:pt x="35099" y="4516"/>
                  </a:lnTo>
                  <a:lnTo>
                    <a:pt x="16832" y="16832"/>
                  </a:lnTo>
                  <a:lnTo>
                    <a:pt x="4516" y="35099"/>
                  </a:lnTo>
                  <a:lnTo>
                    <a:pt x="0" y="57467"/>
                  </a:lnTo>
                  <a:lnTo>
                    <a:pt x="4516" y="79826"/>
                  </a:lnTo>
                  <a:lnTo>
                    <a:pt x="16832" y="98085"/>
                  </a:lnTo>
                  <a:lnTo>
                    <a:pt x="35099" y="110395"/>
                  </a:lnTo>
                  <a:lnTo>
                    <a:pt x="57467" y="114909"/>
                  </a:lnTo>
                  <a:lnTo>
                    <a:pt x="79826" y="110395"/>
                  </a:lnTo>
                  <a:lnTo>
                    <a:pt x="98085" y="98085"/>
                  </a:lnTo>
                  <a:lnTo>
                    <a:pt x="110395" y="79826"/>
                  </a:lnTo>
                  <a:lnTo>
                    <a:pt x="114909" y="57467"/>
                  </a:lnTo>
                  <a:lnTo>
                    <a:pt x="110395" y="35099"/>
                  </a:lnTo>
                  <a:lnTo>
                    <a:pt x="98085" y="16832"/>
                  </a:lnTo>
                  <a:lnTo>
                    <a:pt x="79826" y="4516"/>
                  </a:lnTo>
                  <a:lnTo>
                    <a:pt x="57467" y="0"/>
                  </a:lnTo>
                  <a:close/>
                </a:path>
              </a:pathLst>
            </a:custGeom>
            <a:solidFill>
              <a:srgbClr val="5652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14808" y="2172995"/>
              <a:ext cx="114909" cy="114909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6345851" y="2204010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39" h="53339">
                  <a:moveTo>
                    <a:pt x="26428" y="0"/>
                  </a:moveTo>
                  <a:lnTo>
                    <a:pt x="16143" y="2076"/>
                  </a:lnTo>
                  <a:lnTo>
                    <a:pt x="7742" y="7740"/>
                  </a:lnTo>
                  <a:lnTo>
                    <a:pt x="2077" y="16148"/>
                  </a:lnTo>
                  <a:lnTo>
                    <a:pt x="0" y="26454"/>
                  </a:lnTo>
                  <a:lnTo>
                    <a:pt x="2077" y="36739"/>
                  </a:lnTo>
                  <a:lnTo>
                    <a:pt x="7742" y="45140"/>
                  </a:lnTo>
                  <a:lnTo>
                    <a:pt x="16143" y="50805"/>
                  </a:lnTo>
                  <a:lnTo>
                    <a:pt x="26428" y="52882"/>
                  </a:lnTo>
                  <a:lnTo>
                    <a:pt x="36714" y="50805"/>
                  </a:lnTo>
                  <a:lnTo>
                    <a:pt x="45115" y="45140"/>
                  </a:lnTo>
                  <a:lnTo>
                    <a:pt x="50779" y="36739"/>
                  </a:lnTo>
                  <a:lnTo>
                    <a:pt x="52857" y="26454"/>
                  </a:lnTo>
                  <a:lnTo>
                    <a:pt x="50779" y="16148"/>
                  </a:lnTo>
                  <a:lnTo>
                    <a:pt x="45115" y="7740"/>
                  </a:lnTo>
                  <a:lnTo>
                    <a:pt x="36714" y="2076"/>
                  </a:lnTo>
                  <a:lnTo>
                    <a:pt x="26428" y="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6353823" y="2211996"/>
              <a:ext cx="37465" cy="37465"/>
            </a:xfrm>
            <a:custGeom>
              <a:avLst/>
              <a:gdLst/>
              <a:ahLst/>
              <a:cxnLst/>
              <a:rect l="l" t="t" r="r" b="b"/>
              <a:pathLst>
                <a:path w="37464" h="37464">
                  <a:moveTo>
                    <a:pt x="5194" y="18465"/>
                  </a:moveTo>
                  <a:lnTo>
                    <a:pt x="2590" y="15836"/>
                  </a:lnTo>
                  <a:lnTo>
                    <a:pt x="0" y="18465"/>
                  </a:lnTo>
                  <a:lnTo>
                    <a:pt x="2590" y="21069"/>
                  </a:lnTo>
                  <a:lnTo>
                    <a:pt x="5194" y="18465"/>
                  </a:lnTo>
                  <a:close/>
                </a:path>
                <a:path w="37464" h="37464">
                  <a:moveTo>
                    <a:pt x="9105" y="27825"/>
                  </a:moveTo>
                  <a:lnTo>
                    <a:pt x="5410" y="27825"/>
                  </a:lnTo>
                  <a:lnTo>
                    <a:pt x="5410" y="31496"/>
                  </a:lnTo>
                  <a:lnTo>
                    <a:pt x="9105" y="31496"/>
                  </a:lnTo>
                  <a:lnTo>
                    <a:pt x="9105" y="27825"/>
                  </a:lnTo>
                  <a:close/>
                </a:path>
                <a:path w="37464" h="37464">
                  <a:moveTo>
                    <a:pt x="9105" y="5410"/>
                  </a:moveTo>
                  <a:lnTo>
                    <a:pt x="5410" y="5410"/>
                  </a:lnTo>
                  <a:lnTo>
                    <a:pt x="5410" y="9080"/>
                  </a:lnTo>
                  <a:lnTo>
                    <a:pt x="9105" y="9080"/>
                  </a:lnTo>
                  <a:lnTo>
                    <a:pt x="9105" y="5410"/>
                  </a:lnTo>
                  <a:close/>
                </a:path>
                <a:path w="37464" h="37464">
                  <a:moveTo>
                    <a:pt x="21056" y="34328"/>
                  </a:moveTo>
                  <a:lnTo>
                    <a:pt x="18453" y="31724"/>
                  </a:lnTo>
                  <a:lnTo>
                    <a:pt x="15849" y="34328"/>
                  </a:lnTo>
                  <a:lnTo>
                    <a:pt x="18453" y="36918"/>
                  </a:lnTo>
                  <a:lnTo>
                    <a:pt x="21056" y="34328"/>
                  </a:lnTo>
                  <a:close/>
                </a:path>
                <a:path w="37464" h="37464">
                  <a:moveTo>
                    <a:pt x="21056" y="2590"/>
                  </a:moveTo>
                  <a:lnTo>
                    <a:pt x="18453" y="0"/>
                  </a:lnTo>
                  <a:lnTo>
                    <a:pt x="15849" y="2590"/>
                  </a:lnTo>
                  <a:lnTo>
                    <a:pt x="18453" y="5194"/>
                  </a:lnTo>
                  <a:lnTo>
                    <a:pt x="21056" y="2590"/>
                  </a:lnTo>
                  <a:close/>
                </a:path>
                <a:path w="37464" h="37464">
                  <a:moveTo>
                    <a:pt x="31521" y="27825"/>
                  </a:moveTo>
                  <a:lnTo>
                    <a:pt x="27825" y="27825"/>
                  </a:lnTo>
                  <a:lnTo>
                    <a:pt x="27825" y="31496"/>
                  </a:lnTo>
                  <a:lnTo>
                    <a:pt x="31521" y="31496"/>
                  </a:lnTo>
                  <a:lnTo>
                    <a:pt x="31521" y="27825"/>
                  </a:lnTo>
                  <a:close/>
                </a:path>
                <a:path w="37464" h="37464">
                  <a:moveTo>
                    <a:pt x="31521" y="5410"/>
                  </a:moveTo>
                  <a:lnTo>
                    <a:pt x="27825" y="5410"/>
                  </a:lnTo>
                  <a:lnTo>
                    <a:pt x="27825" y="9080"/>
                  </a:lnTo>
                  <a:lnTo>
                    <a:pt x="31521" y="9080"/>
                  </a:lnTo>
                  <a:lnTo>
                    <a:pt x="31521" y="5410"/>
                  </a:lnTo>
                  <a:close/>
                </a:path>
                <a:path w="37464" h="37464">
                  <a:moveTo>
                    <a:pt x="36893" y="18465"/>
                  </a:moveTo>
                  <a:lnTo>
                    <a:pt x="34290" y="15836"/>
                  </a:lnTo>
                  <a:lnTo>
                    <a:pt x="31686" y="18465"/>
                  </a:lnTo>
                  <a:lnTo>
                    <a:pt x="34290" y="21069"/>
                  </a:lnTo>
                  <a:lnTo>
                    <a:pt x="36893" y="18465"/>
                  </a:lnTo>
                  <a:close/>
                </a:path>
              </a:pathLst>
            </a:custGeom>
            <a:solidFill>
              <a:srgbClr val="9AA5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239700" y="1838058"/>
              <a:ext cx="631634" cy="32004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6975367" y="2111536"/>
              <a:ext cx="6985" cy="41275"/>
            </a:xfrm>
            <a:custGeom>
              <a:avLst/>
              <a:gdLst/>
              <a:ahLst/>
              <a:cxnLst/>
              <a:rect l="l" t="t" r="r" b="b"/>
              <a:pathLst>
                <a:path w="6984" h="41275">
                  <a:moveTo>
                    <a:pt x="5422" y="0"/>
                  </a:moveTo>
                  <a:lnTo>
                    <a:pt x="1574" y="0"/>
                  </a:lnTo>
                  <a:lnTo>
                    <a:pt x="0" y="9144"/>
                  </a:lnTo>
                  <a:lnTo>
                    <a:pt x="0" y="31724"/>
                  </a:lnTo>
                  <a:lnTo>
                    <a:pt x="1574" y="40868"/>
                  </a:lnTo>
                  <a:lnTo>
                    <a:pt x="5422" y="40868"/>
                  </a:lnTo>
                  <a:lnTo>
                    <a:pt x="6972" y="31724"/>
                  </a:lnTo>
                  <a:lnTo>
                    <a:pt x="6972" y="20434"/>
                  </a:lnTo>
                  <a:lnTo>
                    <a:pt x="6972" y="9144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AADF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9858170" y="2213071"/>
              <a:ext cx="540385" cy="20320"/>
            </a:xfrm>
            <a:custGeom>
              <a:avLst/>
              <a:gdLst/>
              <a:ahLst/>
              <a:cxnLst/>
              <a:rect l="l" t="t" r="r" b="b"/>
              <a:pathLst>
                <a:path w="540384" h="20319">
                  <a:moveTo>
                    <a:pt x="540270" y="0"/>
                  </a:moveTo>
                  <a:lnTo>
                    <a:pt x="0" y="0"/>
                  </a:lnTo>
                  <a:lnTo>
                    <a:pt x="1591" y="7863"/>
                  </a:lnTo>
                  <a:lnTo>
                    <a:pt x="5930" y="14290"/>
                  </a:lnTo>
                  <a:lnTo>
                    <a:pt x="12365" y="18627"/>
                  </a:lnTo>
                  <a:lnTo>
                    <a:pt x="20243" y="20218"/>
                  </a:lnTo>
                  <a:lnTo>
                    <a:pt x="540270" y="20218"/>
                  </a:lnTo>
                  <a:lnTo>
                    <a:pt x="540270" y="0"/>
                  </a:lnTo>
                  <a:close/>
                </a:path>
              </a:pathLst>
            </a:custGeom>
            <a:solidFill>
              <a:srgbClr val="8632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914966" y="2213076"/>
              <a:ext cx="407987" cy="20205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9750390" y="1962365"/>
              <a:ext cx="730250" cy="250825"/>
            </a:xfrm>
            <a:custGeom>
              <a:avLst/>
              <a:gdLst/>
              <a:ahLst/>
              <a:cxnLst/>
              <a:rect l="l" t="t" r="r" b="b"/>
              <a:pathLst>
                <a:path w="730250" h="250825">
                  <a:moveTo>
                    <a:pt x="610336" y="0"/>
                  </a:moveTo>
                  <a:lnTo>
                    <a:pt x="540613" y="0"/>
                  </a:lnTo>
                  <a:lnTo>
                    <a:pt x="540613" y="195732"/>
                  </a:lnTo>
                  <a:lnTo>
                    <a:pt x="0" y="195732"/>
                  </a:lnTo>
                  <a:lnTo>
                    <a:pt x="0" y="250710"/>
                  </a:lnTo>
                  <a:lnTo>
                    <a:pt x="729640" y="250710"/>
                  </a:lnTo>
                  <a:lnTo>
                    <a:pt x="729640" y="140081"/>
                  </a:lnTo>
                  <a:lnTo>
                    <a:pt x="727798" y="132867"/>
                  </a:lnTo>
                  <a:lnTo>
                    <a:pt x="719874" y="118325"/>
                  </a:lnTo>
                  <a:lnTo>
                    <a:pt x="629526" y="118325"/>
                  </a:lnTo>
                  <a:lnTo>
                    <a:pt x="623747" y="112547"/>
                  </a:lnTo>
                  <a:lnTo>
                    <a:pt x="623747" y="105435"/>
                  </a:lnTo>
                  <a:lnTo>
                    <a:pt x="623747" y="29464"/>
                  </a:lnTo>
                  <a:lnTo>
                    <a:pt x="629526" y="23685"/>
                  </a:lnTo>
                  <a:lnTo>
                    <a:pt x="665429" y="23685"/>
                  </a:lnTo>
                  <a:lnTo>
                    <a:pt x="653822" y="13699"/>
                  </a:lnTo>
                  <a:lnTo>
                    <a:pt x="640497" y="6256"/>
                  </a:lnTo>
                  <a:lnTo>
                    <a:pt x="625865" y="1605"/>
                  </a:lnTo>
                  <a:lnTo>
                    <a:pt x="610336" y="0"/>
                  </a:lnTo>
                  <a:close/>
                </a:path>
              </a:pathLst>
            </a:custGeom>
            <a:solidFill>
              <a:srgbClr val="6394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374141" y="1986048"/>
              <a:ext cx="96126" cy="94640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9750390" y="1962365"/>
              <a:ext cx="730250" cy="250825"/>
            </a:xfrm>
            <a:custGeom>
              <a:avLst/>
              <a:gdLst/>
              <a:ahLst/>
              <a:cxnLst/>
              <a:rect l="l" t="t" r="r" b="b"/>
              <a:pathLst>
                <a:path w="730250" h="250825">
                  <a:moveTo>
                    <a:pt x="610336" y="0"/>
                  </a:moveTo>
                  <a:lnTo>
                    <a:pt x="540613" y="0"/>
                  </a:lnTo>
                  <a:lnTo>
                    <a:pt x="540613" y="195732"/>
                  </a:lnTo>
                  <a:lnTo>
                    <a:pt x="0" y="195732"/>
                  </a:lnTo>
                  <a:lnTo>
                    <a:pt x="0" y="250710"/>
                  </a:lnTo>
                  <a:lnTo>
                    <a:pt x="729640" y="250710"/>
                  </a:lnTo>
                  <a:lnTo>
                    <a:pt x="729640" y="140081"/>
                  </a:lnTo>
                  <a:lnTo>
                    <a:pt x="727798" y="132867"/>
                  </a:lnTo>
                  <a:lnTo>
                    <a:pt x="719874" y="118325"/>
                  </a:lnTo>
                  <a:lnTo>
                    <a:pt x="629526" y="118325"/>
                  </a:lnTo>
                  <a:lnTo>
                    <a:pt x="623747" y="112547"/>
                  </a:lnTo>
                  <a:lnTo>
                    <a:pt x="623747" y="105435"/>
                  </a:lnTo>
                  <a:lnTo>
                    <a:pt x="623747" y="29464"/>
                  </a:lnTo>
                  <a:lnTo>
                    <a:pt x="629526" y="23685"/>
                  </a:lnTo>
                  <a:lnTo>
                    <a:pt x="665429" y="23685"/>
                  </a:lnTo>
                  <a:lnTo>
                    <a:pt x="653822" y="13699"/>
                  </a:lnTo>
                  <a:lnTo>
                    <a:pt x="640497" y="6256"/>
                  </a:lnTo>
                  <a:lnTo>
                    <a:pt x="625865" y="1605"/>
                  </a:lnTo>
                  <a:lnTo>
                    <a:pt x="610336" y="0"/>
                  </a:lnTo>
                  <a:close/>
                </a:path>
              </a:pathLst>
            </a:custGeom>
            <a:solidFill>
              <a:srgbClr val="E48E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374141" y="1986048"/>
              <a:ext cx="96126" cy="9464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10320277" y="2172992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57442" y="0"/>
                  </a:moveTo>
                  <a:lnTo>
                    <a:pt x="35082" y="4516"/>
                  </a:lnTo>
                  <a:lnTo>
                    <a:pt x="16824" y="16832"/>
                  </a:lnTo>
                  <a:lnTo>
                    <a:pt x="4514" y="35099"/>
                  </a:lnTo>
                  <a:lnTo>
                    <a:pt x="0" y="57467"/>
                  </a:lnTo>
                  <a:lnTo>
                    <a:pt x="4514" y="79826"/>
                  </a:lnTo>
                  <a:lnTo>
                    <a:pt x="16824" y="98085"/>
                  </a:lnTo>
                  <a:lnTo>
                    <a:pt x="35082" y="110395"/>
                  </a:lnTo>
                  <a:lnTo>
                    <a:pt x="57442" y="114909"/>
                  </a:lnTo>
                  <a:lnTo>
                    <a:pt x="79795" y="110395"/>
                  </a:lnTo>
                  <a:lnTo>
                    <a:pt x="98055" y="98085"/>
                  </a:lnTo>
                  <a:lnTo>
                    <a:pt x="110368" y="79826"/>
                  </a:lnTo>
                  <a:lnTo>
                    <a:pt x="114884" y="57467"/>
                  </a:lnTo>
                  <a:lnTo>
                    <a:pt x="110368" y="35099"/>
                  </a:lnTo>
                  <a:lnTo>
                    <a:pt x="98055" y="16832"/>
                  </a:lnTo>
                  <a:lnTo>
                    <a:pt x="79795" y="4516"/>
                  </a:lnTo>
                  <a:lnTo>
                    <a:pt x="57442" y="0"/>
                  </a:lnTo>
                  <a:close/>
                </a:path>
              </a:pathLst>
            </a:custGeom>
            <a:solidFill>
              <a:srgbClr val="5652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320273" y="2172995"/>
              <a:ext cx="114884" cy="114909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0351288" y="2204010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6428" y="0"/>
                  </a:moveTo>
                  <a:lnTo>
                    <a:pt x="16143" y="2076"/>
                  </a:lnTo>
                  <a:lnTo>
                    <a:pt x="7742" y="7740"/>
                  </a:lnTo>
                  <a:lnTo>
                    <a:pt x="2077" y="16148"/>
                  </a:lnTo>
                  <a:lnTo>
                    <a:pt x="0" y="26454"/>
                  </a:lnTo>
                  <a:lnTo>
                    <a:pt x="2077" y="36739"/>
                  </a:lnTo>
                  <a:lnTo>
                    <a:pt x="7742" y="45140"/>
                  </a:lnTo>
                  <a:lnTo>
                    <a:pt x="16143" y="50805"/>
                  </a:lnTo>
                  <a:lnTo>
                    <a:pt x="26428" y="52882"/>
                  </a:lnTo>
                  <a:lnTo>
                    <a:pt x="36714" y="50805"/>
                  </a:lnTo>
                  <a:lnTo>
                    <a:pt x="45115" y="45140"/>
                  </a:lnTo>
                  <a:lnTo>
                    <a:pt x="50779" y="36739"/>
                  </a:lnTo>
                  <a:lnTo>
                    <a:pt x="52857" y="26454"/>
                  </a:lnTo>
                  <a:lnTo>
                    <a:pt x="50779" y="16148"/>
                  </a:lnTo>
                  <a:lnTo>
                    <a:pt x="45115" y="7740"/>
                  </a:lnTo>
                  <a:lnTo>
                    <a:pt x="36714" y="2076"/>
                  </a:lnTo>
                  <a:lnTo>
                    <a:pt x="26428" y="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10359250" y="2211996"/>
              <a:ext cx="37465" cy="37465"/>
            </a:xfrm>
            <a:custGeom>
              <a:avLst/>
              <a:gdLst/>
              <a:ahLst/>
              <a:cxnLst/>
              <a:rect l="l" t="t" r="r" b="b"/>
              <a:pathLst>
                <a:path w="37465" h="37464">
                  <a:moveTo>
                    <a:pt x="5207" y="18465"/>
                  </a:moveTo>
                  <a:lnTo>
                    <a:pt x="2616" y="15836"/>
                  </a:lnTo>
                  <a:lnTo>
                    <a:pt x="0" y="18465"/>
                  </a:lnTo>
                  <a:lnTo>
                    <a:pt x="2616" y="21069"/>
                  </a:lnTo>
                  <a:lnTo>
                    <a:pt x="5207" y="18465"/>
                  </a:lnTo>
                  <a:close/>
                </a:path>
                <a:path w="37465" h="37464">
                  <a:moveTo>
                    <a:pt x="9105" y="27825"/>
                  </a:moveTo>
                  <a:lnTo>
                    <a:pt x="5410" y="27825"/>
                  </a:lnTo>
                  <a:lnTo>
                    <a:pt x="5410" y="31496"/>
                  </a:lnTo>
                  <a:lnTo>
                    <a:pt x="9105" y="31496"/>
                  </a:lnTo>
                  <a:lnTo>
                    <a:pt x="9105" y="27825"/>
                  </a:lnTo>
                  <a:close/>
                </a:path>
                <a:path w="37465" h="37464">
                  <a:moveTo>
                    <a:pt x="9105" y="5410"/>
                  </a:moveTo>
                  <a:lnTo>
                    <a:pt x="5410" y="5410"/>
                  </a:lnTo>
                  <a:lnTo>
                    <a:pt x="5410" y="9080"/>
                  </a:lnTo>
                  <a:lnTo>
                    <a:pt x="9105" y="9080"/>
                  </a:lnTo>
                  <a:lnTo>
                    <a:pt x="9105" y="5410"/>
                  </a:lnTo>
                  <a:close/>
                </a:path>
                <a:path w="37465" h="37464">
                  <a:moveTo>
                    <a:pt x="21069" y="34328"/>
                  </a:moveTo>
                  <a:lnTo>
                    <a:pt x="18465" y="31724"/>
                  </a:lnTo>
                  <a:lnTo>
                    <a:pt x="15862" y="34328"/>
                  </a:lnTo>
                  <a:lnTo>
                    <a:pt x="18465" y="36918"/>
                  </a:lnTo>
                  <a:lnTo>
                    <a:pt x="21069" y="34328"/>
                  </a:lnTo>
                  <a:close/>
                </a:path>
                <a:path w="37465" h="37464">
                  <a:moveTo>
                    <a:pt x="21069" y="2590"/>
                  </a:moveTo>
                  <a:lnTo>
                    <a:pt x="18465" y="0"/>
                  </a:lnTo>
                  <a:lnTo>
                    <a:pt x="15862" y="2590"/>
                  </a:lnTo>
                  <a:lnTo>
                    <a:pt x="18465" y="5194"/>
                  </a:lnTo>
                  <a:lnTo>
                    <a:pt x="21069" y="2590"/>
                  </a:lnTo>
                  <a:close/>
                </a:path>
                <a:path w="37465" h="37464">
                  <a:moveTo>
                    <a:pt x="31508" y="27825"/>
                  </a:moveTo>
                  <a:lnTo>
                    <a:pt x="27825" y="27825"/>
                  </a:lnTo>
                  <a:lnTo>
                    <a:pt x="27825" y="31496"/>
                  </a:lnTo>
                  <a:lnTo>
                    <a:pt x="31508" y="31496"/>
                  </a:lnTo>
                  <a:lnTo>
                    <a:pt x="31508" y="27825"/>
                  </a:lnTo>
                  <a:close/>
                </a:path>
                <a:path w="37465" h="37464">
                  <a:moveTo>
                    <a:pt x="31508" y="5410"/>
                  </a:moveTo>
                  <a:lnTo>
                    <a:pt x="27825" y="5410"/>
                  </a:lnTo>
                  <a:lnTo>
                    <a:pt x="27825" y="9080"/>
                  </a:lnTo>
                  <a:lnTo>
                    <a:pt x="31508" y="9080"/>
                  </a:lnTo>
                  <a:lnTo>
                    <a:pt x="31508" y="5410"/>
                  </a:lnTo>
                  <a:close/>
                </a:path>
                <a:path w="37465" h="37464">
                  <a:moveTo>
                    <a:pt x="36906" y="18465"/>
                  </a:moveTo>
                  <a:lnTo>
                    <a:pt x="34302" y="15836"/>
                  </a:lnTo>
                  <a:lnTo>
                    <a:pt x="31699" y="18465"/>
                  </a:lnTo>
                  <a:lnTo>
                    <a:pt x="34302" y="21069"/>
                  </a:lnTo>
                  <a:lnTo>
                    <a:pt x="36906" y="18465"/>
                  </a:lnTo>
                  <a:close/>
                </a:path>
              </a:pathLst>
            </a:custGeom>
            <a:solidFill>
              <a:srgbClr val="9AA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9802742" y="2172992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57467" y="0"/>
                  </a:moveTo>
                  <a:lnTo>
                    <a:pt x="35093" y="4516"/>
                  </a:lnTo>
                  <a:lnTo>
                    <a:pt x="16827" y="16832"/>
                  </a:lnTo>
                  <a:lnTo>
                    <a:pt x="4514" y="35099"/>
                  </a:lnTo>
                  <a:lnTo>
                    <a:pt x="0" y="57467"/>
                  </a:lnTo>
                  <a:lnTo>
                    <a:pt x="4514" y="79826"/>
                  </a:lnTo>
                  <a:lnTo>
                    <a:pt x="16827" y="98085"/>
                  </a:lnTo>
                  <a:lnTo>
                    <a:pt x="35093" y="110395"/>
                  </a:lnTo>
                  <a:lnTo>
                    <a:pt x="57467" y="114909"/>
                  </a:lnTo>
                  <a:lnTo>
                    <a:pt x="79821" y="110395"/>
                  </a:lnTo>
                  <a:lnTo>
                    <a:pt x="98080" y="98085"/>
                  </a:lnTo>
                  <a:lnTo>
                    <a:pt x="110393" y="79826"/>
                  </a:lnTo>
                  <a:lnTo>
                    <a:pt x="114909" y="57467"/>
                  </a:lnTo>
                  <a:lnTo>
                    <a:pt x="110393" y="35099"/>
                  </a:lnTo>
                  <a:lnTo>
                    <a:pt x="98080" y="16832"/>
                  </a:lnTo>
                  <a:lnTo>
                    <a:pt x="79821" y="4516"/>
                  </a:lnTo>
                  <a:lnTo>
                    <a:pt x="57467" y="0"/>
                  </a:lnTo>
                  <a:close/>
                </a:path>
              </a:pathLst>
            </a:custGeom>
            <a:solidFill>
              <a:srgbClr val="5652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802748" y="2172995"/>
              <a:ext cx="114896" cy="114909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9833753" y="2204010"/>
              <a:ext cx="53340" cy="53340"/>
            </a:xfrm>
            <a:custGeom>
              <a:avLst/>
              <a:gdLst/>
              <a:ahLst/>
              <a:cxnLst/>
              <a:rect l="l" t="t" r="r" b="b"/>
              <a:pathLst>
                <a:path w="53340" h="53339">
                  <a:moveTo>
                    <a:pt x="26454" y="0"/>
                  </a:moveTo>
                  <a:lnTo>
                    <a:pt x="16164" y="2076"/>
                  </a:lnTo>
                  <a:lnTo>
                    <a:pt x="7754" y="7740"/>
                  </a:lnTo>
                  <a:lnTo>
                    <a:pt x="2081" y="16148"/>
                  </a:lnTo>
                  <a:lnTo>
                    <a:pt x="0" y="26454"/>
                  </a:lnTo>
                  <a:lnTo>
                    <a:pt x="2081" y="36739"/>
                  </a:lnTo>
                  <a:lnTo>
                    <a:pt x="7754" y="45140"/>
                  </a:lnTo>
                  <a:lnTo>
                    <a:pt x="16164" y="50805"/>
                  </a:lnTo>
                  <a:lnTo>
                    <a:pt x="26454" y="52882"/>
                  </a:lnTo>
                  <a:lnTo>
                    <a:pt x="36739" y="50805"/>
                  </a:lnTo>
                  <a:lnTo>
                    <a:pt x="45140" y="45140"/>
                  </a:lnTo>
                  <a:lnTo>
                    <a:pt x="50805" y="36739"/>
                  </a:lnTo>
                  <a:lnTo>
                    <a:pt x="52882" y="26454"/>
                  </a:lnTo>
                  <a:lnTo>
                    <a:pt x="50805" y="16148"/>
                  </a:lnTo>
                  <a:lnTo>
                    <a:pt x="45140" y="7740"/>
                  </a:lnTo>
                  <a:lnTo>
                    <a:pt x="36739" y="2076"/>
                  </a:lnTo>
                  <a:lnTo>
                    <a:pt x="26454" y="0"/>
                  </a:lnTo>
                  <a:close/>
                </a:path>
              </a:pathLst>
            </a:custGeom>
            <a:solidFill>
              <a:srgbClr val="FFC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9841751" y="2211996"/>
              <a:ext cx="37465" cy="37465"/>
            </a:xfrm>
            <a:custGeom>
              <a:avLst/>
              <a:gdLst/>
              <a:ahLst/>
              <a:cxnLst/>
              <a:rect l="l" t="t" r="r" b="b"/>
              <a:pathLst>
                <a:path w="37465" h="37464">
                  <a:moveTo>
                    <a:pt x="5207" y="18465"/>
                  </a:moveTo>
                  <a:lnTo>
                    <a:pt x="2603" y="15836"/>
                  </a:lnTo>
                  <a:lnTo>
                    <a:pt x="0" y="18465"/>
                  </a:lnTo>
                  <a:lnTo>
                    <a:pt x="2603" y="21069"/>
                  </a:lnTo>
                  <a:lnTo>
                    <a:pt x="5207" y="18465"/>
                  </a:lnTo>
                  <a:close/>
                </a:path>
                <a:path w="37465" h="37464">
                  <a:moveTo>
                    <a:pt x="9080" y="27825"/>
                  </a:moveTo>
                  <a:lnTo>
                    <a:pt x="5410" y="27825"/>
                  </a:lnTo>
                  <a:lnTo>
                    <a:pt x="5410" y="31496"/>
                  </a:lnTo>
                  <a:lnTo>
                    <a:pt x="9080" y="31496"/>
                  </a:lnTo>
                  <a:lnTo>
                    <a:pt x="9080" y="27825"/>
                  </a:lnTo>
                  <a:close/>
                </a:path>
                <a:path w="37465" h="37464">
                  <a:moveTo>
                    <a:pt x="9080" y="5410"/>
                  </a:moveTo>
                  <a:lnTo>
                    <a:pt x="5410" y="5410"/>
                  </a:lnTo>
                  <a:lnTo>
                    <a:pt x="5410" y="9080"/>
                  </a:lnTo>
                  <a:lnTo>
                    <a:pt x="9080" y="9080"/>
                  </a:lnTo>
                  <a:lnTo>
                    <a:pt x="9080" y="5410"/>
                  </a:lnTo>
                  <a:close/>
                </a:path>
                <a:path w="37465" h="37464">
                  <a:moveTo>
                    <a:pt x="21043" y="34328"/>
                  </a:moveTo>
                  <a:lnTo>
                    <a:pt x="18440" y="31724"/>
                  </a:lnTo>
                  <a:lnTo>
                    <a:pt x="15836" y="34328"/>
                  </a:lnTo>
                  <a:lnTo>
                    <a:pt x="18440" y="36918"/>
                  </a:lnTo>
                  <a:lnTo>
                    <a:pt x="21043" y="34328"/>
                  </a:lnTo>
                  <a:close/>
                </a:path>
                <a:path w="37465" h="37464">
                  <a:moveTo>
                    <a:pt x="21043" y="2590"/>
                  </a:moveTo>
                  <a:lnTo>
                    <a:pt x="18440" y="0"/>
                  </a:lnTo>
                  <a:lnTo>
                    <a:pt x="15836" y="2590"/>
                  </a:lnTo>
                  <a:lnTo>
                    <a:pt x="18440" y="5194"/>
                  </a:lnTo>
                  <a:lnTo>
                    <a:pt x="21043" y="2590"/>
                  </a:lnTo>
                  <a:close/>
                </a:path>
                <a:path w="37465" h="37464">
                  <a:moveTo>
                    <a:pt x="31508" y="27825"/>
                  </a:moveTo>
                  <a:lnTo>
                    <a:pt x="27813" y="27825"/>
                  </a:lnTo>
                  <a:lnTo>
                    <a:pt x="27813" y="31496"/>
                  </a:lnTo>
                  <a:lnTo>
                    <a:pt x="31508" y="31496"/>
                  </a:lnTo>
                  <a:lnTo>
                    <a:pt x="31508" y="27825"/>
                  </a:lnTo>
                  <a:close/>
                </a:path>
                <a:path w="37465" h="37464">
                  <a:moveTo>
                    <a:pt x="31508" y="5410"/>
                  </a:moveTo>
                  <a:lnTo>
                    <a:pt x="27813" y="5410"/>
                  </a:lnTo>
                  <a:lnTo>
                    <a:pt x="27813" y="9080"/>
                  </a:lnTo>
                  <a:lnTo>
                    <a:pt x="31508" y="9080"/>
                  </a:lnTo>
                  <a:lnTo>
                    <a:pt x="31508" y="5410"/>
                  </a:lnTo>
                  <a:close/>
                </a:path>
                <a:path w="37465" h="37464">
                  <a:moveTo>
                    <a:pt x="36906" y="18465"/>
                  </a:moveTo>
                  <a:lnTo>
                    <a:pt x="34302" y="15836"/>
                  </a:lnTo>
                  <a:lnTo>
                    <a:pt x="31699" y="18465"/>
                  </a:lnTo>
                  <a:lnTo>
                    <a:pt x="34302" y="21069"/>
                  </a:lnTo>
                  <a:lnTo>
                    <a:pt x="36906" y="18465"/>
                  </a:lnTo>
                  <a:close/>
                </a:path>
              </a:pathLst>
            </a:custGeom>
            <a:solidFill>
              <a:srgbClr val="9AA5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727603" y="1838058"/>
              <a:ext cx="631658" cy="320040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10463297" y="2111536"/>
              <a:ext cx="6985" cy="41275"/>
            </a:xfrm>
            <a:custGeom>
              <a:avLst/>
              <a:gdLst/>
              <a:ahLst/>
              <a:cxnLst/>
              <a:rect l="l" t="t" r="r" b="b"/>
              <a:pathLst>
                <a:path w="6984" h="41275">
                  <a:moveTo>
                    <a:pt x="5422" y="0"/>
                  </a:moveTo>
                  <a:lnTo>
                    <a:pt x="1549" y="0"/>
                  </a:lnTo>
                  <a:lnTo>
                    <a:pt x="0" y="9144"/>
                  </a:lnTo>
                  <a:lnTo>
                    <a:pt x="0" y="31724"/>
                  </a:lnTo>
                  <a:lnTo>
                    <a:pt x="1549" y="40868"/>
                  </a:lnTo>
                  <a:lnTo>
                    <a:pt x="5422" y="40868"/>
                  </a:lnTo>
                  <a:lnTo>
                    <a:pt x="6972" y="31724"/>
                  </a:lnTo>
                  <a:lnTo>
                    <a:pt x="6972" y="20434"/>
                  </a:lnTo>
                  <a:lnTo>
                    <a:pt x="6972" y="9144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AADF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5" name="object 11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520140" y="1500746"/>
              <a:ext cx="689762" cy="98551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034273" y="2243620"/>
              <a:ext cx="202247" cy="2006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490866" y="2174214"/>
              <a:ext cx="492912" cy="71412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490866" y="1599298"/>
              <a:ext cx="945006" cy="646328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486381" y="2243620"/>
              <a:ext cx="495782" cy="2006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236508" y="1607273"/>
              <a:ext cx="745655" cy="636346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881454" y="1500746"/>
              <a:ext cx="1100708" cy="106527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518348" y="1663979"/>
              <a:ext cx="688454" cy="510235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7321283" y="2150833"/>
              <a:ext cx="582930" cy="23495"/>
            </a:xfrm>
            <a:custGeom>
              <a:avLst/>
              <a:gdLst/>
              <a:ahLst/>
              <a:cxnLst/>
              <a:rect l="l" t="t" r="r" b="b"/>
              <a:pathLst>
                <a:path w="582929" h="23494">
                  <a:moveTo>
                    <a:pt x="582523" y="0"/>
                  </a:moveTo>
                  <a:lnTo>
                    <a:pt x="0" y="0"/>
                  </a:lnTo>
                  <a:lnTo>
                    <a:pt x="0" y="23380"/>
                  </a:lnTo>
                  <a:lnTo>
                    <a:pt x="582523" y="23380"/>
                  </a:lnTo>
                  <a:lnTo>
                    <a:pt x="582523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8784678" y="2174214"/>
              <a:ext cx="32384" cy="72390"/>
            </a:xfrm>
            <a:custGeom>
              <a:avLst/>
              <a:gdLst/>
              <a:ahLst/>
              <a:cxnLst/>
              <a:rect l="l" t="t" r="r" b="b"/>
              <a:pathLst>
                <a:path w="32384" h="72389">
                  <a:moveTo>
                    <a:pt x="32283" y="0"/>
                  </a:moveTo>
                  <a:lnTo>
                    <a:pt x="0" y="0"/>
                  </a:lnTo>
                  <a:lnTo>
                    <a:pt x="0" y="72174"/>
                  </a:lnTo>
                  <a:lnTo>
                    <a:pt x="32283" y="72174"/>
                  </a:lnTo>
                  <a:lnTo>
                    <a:pt x="32283" y="0"/>
                  </a:lnTo>
                  <a:close/>
                </a:path>
              </a:pathLst>
            </a:custGeom>
            <a:solidFill>
              <a:srgbClr val="5095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8766505" y="2174214"/>
              <a:ext cx="18415" cy="72390"/>
            </a:xfrm>
            <a:custGeom>
              <a:avLst/>
              <a:gdLst/>
              <a:ahLst/>
              <a:cxnLst/>
              <a:rect l="l" t="t" r="r" b="b"/>
              <a:pathLst>
                <a:path w="18415" h="72389">
                  <a:moveTo>
                    <a:pt x="18186" y="0"/>
                  </a:moveTo>
                  <a:lnTo>
                    <a:pt x="0" y="0"/>
                  </a:lnTo>
                  <a:lnTo>
                    <a:pt x="0" y="72174"/>
                  </a:lnTo>
                  <a:lnTo>
                    <a:pt x="18186" y="72174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8037791" y="1984489"/>
              <a:ext cx="11430" cy="34290"/>
            </a:xfrm>
            <a:custGeom>
              <a:avLst/>
              <a:gdLst/>
              <a:ahLst/>
              <a:cxnLst/>
              <a:rect l="l" t="t" r="r" b="b"/>
              <a:pathLst>
                <a:path w="11429" h="34289">
                  <a:moveTo>
                    <a:pt x="11341" y="0"/>
                  </a:moveTo>
                  <a:lnTo>
                    <a:pt x="0" y="0"/>
                  </a:lnTo>
                  <a:lnTo>
                    <a:pt x="0" y="34226"/>
                  </a:lnTo>
                  <a:lnTo>
                    <a:pt x="11341" y="34226"/>
                  </a:lnTo>
                  <a:lnTo>
                    <a:pt x="11341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7970964" y="2043658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27101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01" y="20967"/>
                  </a:lnTo>
                  <a:lnTo>
                    <a:pt x="27101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7951152" y="2067674"/>
              <a:ext cx="50800" cy="83185"/>
            </a:xfrm>
            <a:custGeom>
              <a:avLst/>
              <a:gdLst/>
              <a:ahLst/>
              <a:cxnLst/>
              <a:rect l="l" t="t" r="r" b="b"/>
              <a:pathLst>
                <a:path w="50800" h="83185">
                  <a:moveTo>
                    <a:pt x="50711" y="0"/>
                  </a:moveTo>
                  <a:lnTo>
                    <a:pt x="0" y="0"/>
                  </a:lnTo>
                  <a:lnTo>
                    <a:pt x="0" y="83159"/>
                  </a:lnTo>
                  <a:lnTo>
                    <a:pt x="50711" y="83159"/>
                  </a:lnTo>
                  <a:lnTo>
                    <a:pt x="50711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8057565" y="2126818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27127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27" y="20967"/>
                  </a:lnTo>
                  <a:lnTo>
                    <a:pt x="27127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8037791" y="1984501"/>
              <a:ext cx="50800" cy="83185"/>
            </a:xfrm>
            <a:custGeom>
              <a:avLst/>
              <a:gdLst/>
              <a:ahLst/>
              <a:cxnLst/>
              <a:rect l="l" t="t" r="r" b="b"/>
              <a:pathLst>
                <a:path w="50800" h="83185">
                  <a:moveTo>
                    <a:pt x="50711" y="0"/>
                  </a:moveTo>
                  <a:lnTo>
                    <a:pt x="0" y="0"/>
                  </a:lnTo>
                  <a:lnTo>
                    <a:pt x="0" y="83159"/>
                  </a:lnTo>
                  <a:lnTo>
                    <a:pt x="50711" y="83159"/>
                  </a:lnTo>
                  <a:lnTo>
                    <a:pt x="50711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8124393" y="1984489"/>
              <a:ext cx="11430" cy="34290"/>
            </a:xfrm>
            <a:custGeom>
              <a:avLst/>
              <a:gdLst/>
              <a:ahLst/>
              <a:cxnLst/>
              <a:rect l="l" t="t" r="r" b="b"/>
              <a:pathLst>
                <a:path w="11429" h="34289">
                  <a:moveTo>
                    <a:pt x="11379" y="0"/>
                  </a:moveTo>
                  <a:lnTo>
                    <a:pt x="0" y="0"/>
                  </a:lnTo>
                  <a:lnTo>
                    <a:pt x="0" y="34226"/>
                  </a:lnTo>
                  <a:lnTo>
                    <a:pt x="11379" y="34226"/>
                  </a:lnTo>
                  <a:lnTo>
                    <a:pt x="11379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8057565" y="2043658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27127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27" y="20967"/>
                  </a:lnTo>
                  <a:lnTo>
                    <a:pt x="27127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7970825" y="1843010"/>
              <a:ext cx="115570" cy="252095"/>
            </a:xfrm>
            <a:custGeom>
              <a:avLst/>
              <a:gdLst/>
              <a:ahLst/>
              <a:cxnLst/>
              <a:rect l="l" t="t" r="r" b="b"/>
              <a:pathLst>
                <a:path w="115570" h="252094">
                  <a:moveTo>
                    <a:pt x="11379" y="224663"/>
                  </a:moveTo>
                  <a:lnTo>
                    <a:pt x="0" y="224663"/>
                  </a:lnTo>
                  <a:lnTo>
                    <a:pt x="0" y="251726"/>
                  </a:lnTo>
                  <a:lnTo>
                    <a:pt x="11379" y="251726"/>
                  </a:lnTo>
                  <a:lnTo>
                    <a:pt x="11379" y="224663"/>
                  </a:lnTo>
                  <a:close/>
                </a:path>
                <a:path w="115570" h="252094">
                  <a:moveTo>
                    <a:pt x="115201" y="0"/>
                  </a:moveTo>
                  <a:lnTo>
                    <a:pt x="107696" y="0"/>
                  </a:lnTo>
                  <a:lnTo>
                    <a:pt x="107696" y="22656"/>
                  </a:lnTo>
                  <a:lnTo>
                    <a:pt x="115201" y="22656"/>
                  </a:lnTo>
                  <a:lnTo>
                    <a:pt x="115201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7949857" y="1898052"/>
              <a:ext cx="137795" cy="83185"/>
            </a:xfrm>
            <a:custGeom>
              <a:avLst/>
              <a:gdLst/>
              <a:ahLst/>
              <a:cxnLst/>
              <a:rect l="l" t="t" r="r" b="b"/>
              <a:pathLst>
                <a:path w="137795" h="83185">
                  <a:moveTo>
                    <a:pt x="50711" y="0"/>
                  </a:moveTo>
                  <a:lnTo>
                    <a:pt x="0" y="0"/>
                  </a:lnTo>
                  <a:lnTo>
                    <a:pt x="0" y="83159"/>
                  </a:lnTo>
                  <a:lnTo>
                    <a:pt x="50711" y="83159"/>
                  </a:lnTo>
                  <a:lnTo>
                    <a:pt x="50711" y="0"/>
                  </a:lnTo>
                  <a:close/>
                </a:path>
                <a:path w="137795" h="83185">
                  <a:moveTo>
                    <a:pt x="137337" y="0"/>
                  </a:moveTo>
                  <a:lnTo>
                    <a:pt x="86626" y="0"/>
                  </a:lnTo>
                  <a:lnTo>
                    <a:pt x="86626" y="83159"/>
                  </a:lnTo>
                  <a:lnTo>
                    <a:pt x="137337" y="83159"/>
                  </a:lnTo>
                  <a:lnTo>
                    <a:pt x="137337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8056270" y="1957235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27127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27" y="20967"/>
                  </a:lnTo>
                  <a:lnTo>
                    <a:pt x="27127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8091614" y="1842998"/>
              <a:ext cx="33655" cy="55244"/>
            </a:xfrm>
            <a:custGeom>
              <a:avLst/>
              <a:gdLst/>
              <a:ahLst/>
              <a:cxnLst/>
              <a:rect l="l" t="t" r="r" b="b"/>
              <a:pathLst>
                <a:path w="33654" h="55244">
                  <a:moveTo>
                    <a:pt x="33566" y="0"/>
                  </a:moveTo>
                  <a:lnTo>
                    <a:pt x="0" y="0"/>
                  </a:lnTo>
                  <a:lnTo>
                    <a:pt x="0" y="55054"/>
                  </a:lnTo>
                  <a:lnTo>
                    <a:pt x="33566" y="55054"/>
                  </a:lnTo>
                  <a:lnTo>
                    <a:pt x="33566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8148967" y="1843011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7518" y="0"/>
                  </a:moveTo>
                  <a:lnTo>
                    <a:pt x="0" y="0"/>
                  </a:lnTo>
                  <a:lnTo>
                    <a:pt x="0" y="22656"/>
                  </a:lnTo>
                  <a:lnTo>
                    <a:pt x="7518" y="22656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8104720" y="1882152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69">
                  <a:moveTo>
                    <a:pt x="17970" y="0"/>
                  </a:moveTo>
                  <a:lnTo>
                    <a:pt x="0" y="0"/>
                  </a:lnTo>
                  <a:lnTo>
                    <a:pt x="0" y="13893"/>
                  </a:lnTo>
                  <a:lnTo>
                    <a:pt x="17970" y="13893"/>
                  </a:lnTo>
                  <a:lnTo>
                    <a:pt x="17970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7969516" y="1898053"/>
              <a:ext cx="11430" cy="27305"/>
            </a:xfrm>
            <a:custGeom>
              <a:avLst/>
              <a:gdLst/>
              <a:ahLst/>
              <a:cxnLst/>
              <a:rect l="l" t="t" r="r" b="b"/>
              <a:pathLst>
                <a:path w="11429" h="27305">
                  <a:moveTo>
                    <a:pt x="11379" y="0"/>
                  </a:moveTo>
                  <a:lnTo>
                    <a:pt x="0" y="0"/>
                  </a:lnTo>
                  <a:lnTo>
                    <a:pt x="0" y="27076"/>
                  </a:lnTo>
                  <a:lnTo>
                    <a:pt x="11379" y="27076"/>
                  </a:lnTo>
                  <a:lnTo>
                    <a:pt x="11379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7923644" y="1977961"/>
              <a:ext cx="278765" cy="6985"/>
            </a:xfrm>
            <a:custGeom>
              <a:avLst/>
              <a:gdLst/>
              <a:ahLst/>
              <a:cxnLst/>
              <a:rect l="l" t="t" r="r" b="b"/>
              <a:pathLst>
                <a:path w="278765" h="6985">
                  <a:moveTo>
                    <a:pt x="278472" y="0"/>
                  </a:moveTo>
                  <a:lnTo>
                    <a:pt x="0" y="0"/>
                  </a:lnTo>
                  <a:lnTo>
                    <a:pt x="0" y="6540"/>
                  </a:lnTo>
                  <a:lnTo>
                    <a:pt x="278472" y="6540"/>
                  </a:lnTo>
                  <a:lnTo>
                    <a:pt x="278472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1" name="object 14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276996" y="1663979"/>
              <a:ext cx="424484" cy="510235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8312619" y="1984489"/>
              <a:ext cx="11430" cy="34290"/>
            </a:xfrm>
            <a:custGeom>
              <a:avLst/>
              <a:gdLst/>
              <a:ahLst/>
              <a:cxnLst/>
              <a:rect l="l" t="t" r="r" b="b"/>
              <a:pathLst>
                <a:path w="11429" h="34289">
                  <a:moveTo>
                    <a:pt x="11353" y="0"/>
                  </a:moveTo>
                  <a:lnTo>
                    <a:pt x="0" y="0"/>
                  </a:lnTo>
                  <a:lnTo>
                    <a:pt x="0" y="34226"/>
                  </a:lnTo>
                  <a:lnTo>
                    <a:pt x="11353" y="34226"/>
                  </a:lnTo>
                  <a:lnTo>
                    <a:pt x="11353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8245792" y="2043658"/>
              <a:ext cx="114300" cy="104139"/>
            </a:xfrm>
            <a:custGeom>
              <a:avLst/>
              <a:gdLst/>
              <a:ahLst/>
              <a:cxnLst/>
              <a:rect l="l" t="t" r="r" b="b"/>
              <a:pathLst>
                <a:path w="114300" h="104139">
                  <a:moveTo>
                    <a:pt x="27101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01" y="20967"/>
                  </a:lnTo>
                  <a:lnTo>
                    <a:pt x="27101" y="0"/>
                  </a:lnTo>
                  <a:close/>
                </a:path>
                <a:path w="114300" h="104139">
                  <a:moveTo>
                    <a:pt x="113741" y="83159"/>
                  </a:moveTo>
                  <a:lnTo>
                    <a:pt x="86601" y="83159"/>
                  </a:lnTo>
                  <a:lnTo>
                    <a:pt x="86601" y="104127"/>
                  </a:lnTo>
                  <a:lnTo>
                    <a:pt x="113741" y="104127"/>
                  </a:lnTo>
                  <a:lnTo>
                    <a:pt x="113741" y="83159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8312619" y="1984501"/>
              <a:ext cx="50800" cy="83185"/>
            </a:xfrm>
            <a:custGeom>
              <a:avLst/>
              <a:gdLst/>
              <a:ahLst/>
              <a:cxnLst/>
              <a:rect l="l" t="t" r="r" b="b"/>
              <a:pathLst>
                <a:path w="50800" h="83185">
                  <a:moveTo>
                    <a:pt x="50711" y="0"/>
                  </a:moveTo>
                  <a:lnTo>
                    <a:pt x="0" y="0"/>
                  </a:lnTo>
                  <a:lnTo>
                    <a:pt x="0" y="83159"/>
                  </a:lnTo>
                  <a:lnTo>
                    <a:pt x="50711" y="83159"/>
                  </a:lnTo>
                  <a:lnTo>
                    <a:pt x="50711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8399233" y="1984489"/>
              <a:ext cx="11430" cy="34290"/>
            </a:xfrm>
            <a:custGeom>
              <a:avLst/>
              <a:gdLst/>
              <a:ahLst/>
              <a:cxnLst/>
              <a:rect l="l" t="t" r="r" b="b"/>
              <a:pathLst>
                <a:path w="11429" h="34289">
                  <a:moveTo>
                    <a:pt x="11366" y="0"/>
                  </a:moveTo>
                  <a:lnTo>
                    <a:pt x="0" y="0"/>
                  </a:lnTo>
                  <a:lnTo>
                    <a:pt x="0" y="34226"/>
                  </a:lnTo>
                  <a:lnTo>
                    <a:pt x="11366" y="34226"/>
                  </a:lnTo>
                  <a:lnTo>
                    <a:pt x="11366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8332393" y="2043658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27139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39" y="20967"/>
                  </a:lnTo>
                  <a:lnTo>
                    <a:pt x="27139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8353349" y="1843011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7505" y="0"/>
                  </a:moveTo>
                  <a:lnTo>
                    <a:pt x="0" y="0"/>
                  </a:lnTo>
                  <a:lnTo>
                    <a:pt x="0" y="22656"/>
                  </a:lnTo>
                  <a:lnTo>
                    <a:pt x="7505" y="22656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8311324" y="1898053"/>
              <a:ext cx="50800" cy="83185"/>
            </a:xfrm>
            <a:custGeom>
              <a:avLst/>
              <a:gdLst/>
              <a:ahLst/>
              <a:cxnLst/>
              <a:rect l="l" t="t" r="r" b="b"/>
              <a:pathLst>
                <a:path w="50800" h="83185">
                  <a:moveTo>
                    <a:pt x="50711" y="0"/>
                  </a:moveTo>
                  <a:lnTo>
                    <a:pt x="0" y="0"/>
                  </a:lnTo>
                  <a:lnTo>
                    <a:pt x="0" y="83159"/>
                  </a:lnTo>
                  <a:lnTo>
                    <a:pt x="50711" y="83159"/>
                  </a:lnTo>
                  <a:lnTo>
                    <a:pt x="50711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8331098" y="1957235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27127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27" y="20967"/>
                  </a:lnTo>
                  <a:lnTo>
                    <a:pt x="27127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8366455" y="1842998"/>
              <a:ext cx="33655" cy="55244"/>
            </a:xfrm>
            <a:custGeom>
              <a:avLst/>
              <a:gdLst/>
              <a:ahLst/>
              <a:cxnLst/>
              <a:rect l="l" t="t" r="r" b="b"/>
              <a:pathLst>
                <a:path w="33654" h="55244">
                  <a:moveTo>
                    <a:pt x="33566" y="0"/>
                  </a:moveTo>
                  <a:lnTo>
                    <a:pt x="0" y="0"/>
                  </a:lnTo>
                  <a:lnTo>
                    <a:pt x="0" y="55054"/>
                  </a:lnTo>
                  <a:lnTo>
                    <a:pt x="33566" y="55054"/>
                  </a:lnTo>
                  <a:lnTo>
                    <a:pt x="33566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8423808" y="1843011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7518" y="0"/>
                  </a:moveTo>
                  <a:lnTo>
                    <a:pt x="0" y="0"/>
                  </a:lnTo>
                  <a:lnTo>
                    <a:pt x="0" y="22656"/>
                  </a:lnTo>
                  <a:lnTo>
                    <a:pt x="7518" y="22656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8379561" y="1882152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69">
                  <a:moveTo>
                    <a:pt x="17970" y="0"/>
                  </a:moveTo>
                  <a:lnTo>
                    <a:pt x="0" y="0"/>
                  </a:lnTo>
                  <a:lnTo>
                    <a:pt x="0" y="13893"/>
                  </a:lnTo>
                  <a:lnTo>
                    <a:pt x="17970" y="13893"/>
                  </a:lnTo>
                  <a:lnTo>
                    <a:pt x="17970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498802" y="1984501"/>
              <a:ext cx="83159" cy="83159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8534717" y="1984489"/>
              <a:ext cx="11430" cy="34290"/>
            </a:xfrm>
            <a:custGeom>
              <a:avLst/>
              <a:gdLst/>
              <a:ahLst/>
              <a:cxnLst/>
              <a:rect l="l" t="t" r="r" b="b"/>
              <a:pathLst>
                <a:path w="11429" h="34289">
                  <a:moveTo>
                    <a:pt x="11366" y="0"/>
                  </a:moveTo>
                  <a:lnTo>
                    <a:pt x="0" y="0"/>
                  </a:lnTo>
                  <a:lnTo>
                    <a:pt x="0" y="34226"/>
                  </a:lnTo>
                  <a:lnTo>
                    <a:pt x="11366" y="34226"/>
                  </a:lnTo>
                  <a:lnTo>
                    <a:pt x="11366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5" name="object 15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498802" y="2067661"/>
              <a:ext cx="35915" cy="83172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585454" y="2067661"/>
              <a:ext cx="65824" cy="83172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8534704" y="2067661"/>
              <a:ext cx="50800" cy="83185"/>
            </a:xfrm>
            <a:custGeom>
              <a:avLst/>
              <a:gdLst/>
              <a:ahLst/>
              <a:cxnLst/>
              <a:rect l="l" t="t" r="r" b="b"/>
              <a:pathLst>
                <a:path w="50800" h="83185">
                  <a:moveTo>
                    <a:pt x="50736" y="0"/>
                  </a:moveTo>
                  <a:lnTo>
                    <a:pt x="0" y="0"/>
                  </a:lnTo>
                  <a:lnTo>
                    <a:pt x="0" y="83172"/>
                  </a:lnTo>
                  <a:lnTo>
                    <a:pt x="50736" y="83172"/>
                  </a:lnTo>
                  <a:lnTo>
                    <a:pt x="50736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8621344" y="2067661"/>
              <a:ext cx="11430" cy="34290"/>
            </a:xfrm>
            <a:custGeom>
              <a:avLst/>
              <a:gdLst/>
              <a:ahLst/>
              <a:cxnLst/>
              <a:rect l="l" t="t" r="r" b="b"/>
              <a:pathLst>
                <a:path w="11429" h="34289">
                  <a:moveTo>
                    <a:pt x="11341" y="0"/>
                  </a:moveTo>
                  <a:lnTo>
                    <a:pt x="0" y="0"/>
                  </a:lnTo>
                  <a:lnTo>
                    <a:pt x="0" y="34213"/>
                  </a:lnTo>
                  <a:lnTo>
                    <a:pt x="11341" y="34213"/>
                  </a:lnTo>
                  <a:lnTo>
                    <a:pt x="11341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8554504" y="2126818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27127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27" y="20967"/>
                  </a:lnTo>
                  <a:lnTo>
                    <a:pt x="27127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0" name="object 16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585454" y="1984501"/>
              <a:ext cx="65824" cy="83159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8534704" y="1984501"/>
              <a:ext cx="50800" cy="83185"/>
            </a:xfrm>
            <a:custGeom>
              <a:avLst/>
              <a:gdLst/>
              <a:ahLst/>
              <a:cxnLst/>
              <a:rect l="l" t="t" r="r" b="b"/>
              <a:pathLst>
                <a:path w="50800" h="83185">
                  <a:moveTo>
                    <a:pt x="50736" y="0"/>
                  </a:moveTo>
                  <a:lnTo>
                    <a:pt x="0" y="0"/>
                  </a:lnTo>
                  <a:lnTo>
                    <a:pt x="0" y="83159"/>
                  </a:lnTo>
                  <a:lnTo>
                    <a:pt x="50736" y="83159"/>
                  </a:lnTo>
                  <a:lnTo>
                    <a:pt x="50736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8554504" y="2043658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27127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27" y="20967"/>
                  </a:lnTo>
                  <a:lnTo>
                    <a:pt x="27127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3" name="object 16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621344" y="1898053"/>
              <a:ext cx="80632" cy="252780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52967" y="1843011"/>
              <a:ext cx="55079" cy="55041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8519376" y="1842998"/>
              <a:ext cx="33655" cy="55244"/>
            </a:xfrm>
            <a:custGeom>
              <a:avLst/>
              <a:gdLst/>
              <a:ahLst/>
              <a:cxnLst/>
              <a:rect l="l" t="t" r="r" b="b"/>
              <a:pathLst>
                <a:path w="33654" h="55244">
                  <a:moveTo>
                    <a:pt x="33604" y="0"/>
                  </a:moveTo>
                  <a:lnTo>
                    <a:pt x="0" y="0"/>
                  </a:lnTo>
                  <a:lnTo>
                    <a:pt x="0" y="55054"/>
                  </a:lnTo>
                  <a:lnTo>
                    <a:pt x="33604" y="55054"/>
                  </a:lnTo>
                  <a:lnTo>
                    <a:pt x="33604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8576741" y="1843011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7505" y="0"/>
                  </a:moveTo>
                  <a:lnTo>
                    <a:pt x="0" y="0"/>
                  </a:lnTo>
                  <a:lnTo>
                    <a:pt x="0" y="22656"/>
                  </a:lnTo>
                  <a:lnTo>
                    <a:pt x="7505" y="22656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8532482" y="1882152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69">
                  <a:moveTo>
                    <a:pt x="17957" y="0"/>
                  </a:moveTo>
                  <a:lnTo>
                    <a:pt x="0" y="0"/>
                  </a:lnTo>
                  <a:lnTo>
                    <a:pt x="0" y="13893"/>
                  </a:lnTo>
                  <a:lnTo>
                    <a:pt x="17957" y="13893"/>
                  </a:lnTo>
                  <a:lnTo>
                    <a:pt x="17957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8" name="object 16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498802" y="1898053"/>
              <a:ext cx="83159" cy="83172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585454" y="1898053"/>
              <a:ext cx="65824" cy="83172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8534704" y="1898053"/>
              <a:ext cx="50800" cy="83185"/>
            </a:xfrm>
            <a:custGeom>
              <a:avLst/>
              <a:gdLst/>
              <a:ahLst/>
              <a:cxnLst/>
              <a:rect l="l" t="t" r="r" b="b"/>
              <a:pathLst>
                <a:path w="50800" h="83185">
                  <a:moveTo>
                    <a:pt x="50736" y="0"/>
                  </a:moveTo>
                  <a:lnTo>
                    <a:pt x="0" y="0"/>
                  </a:lnTo>
                  <a:lnTo>
                    <a:pt x="0" y="83159"/>
                  </a:lnTo>
                  <a:lnTo>
                    <a:pt x="50736" y="83159"/>
                  </a:lnTo>
                  <a:lnTo>
                    <a:pt x="50736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8621344" y="1898053"/>
              <a:ext cx="11430" cy="34290"/>
            </a:xfrm>
            <a:custGeom>
              <a:avLst/>
              <a:gdLst/>
              <a:ahLst/>
              <a:cxnLst/>
              <a:rect l="l" t="t" r="r" b="b"/>
              <a:pathLst>
                <a:path w="11429" h="34289">
                  <a:moveTo>
                    <a:pt x="11341" y="0"/>
                  </a:moveTo>
                  <a:lnTo>
                    <a:pt x="0" y="0"/>
                  </a:lnTo>
                  <a:lnTo>
                    <a:pt x="0" y="34226"/>
                  </a:lnTo>
                  <a:lnTo>
                    <a:pt x="11341" y="34226"/>
                  </a:lnTo>
                  <a:lnTo>
                    <a:pt x="11341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8554504" y="1957235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27127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27" y="20967"/>
                  </a:lnTo>
                  <a:lnTo>
                    <a:pt x="27127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3" name="object 17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23427" y="1843011"/>
              <a:ext cx="43611" cy="55041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8589835" y="1842998"/>
              <a:ext cx="33655" cy="55244"/>
            </a:xfrm>
            <a:custGeom>
              <a:avLst/>
              <a:gdLst/>
              <a:ahLst/>
              <a:cxnLst/>
              <a:rect l="l" t="t" r="r" b="b"/>
              <a:pathLst>
                <a:path w="33654" h="55244">
                  <a:moveTo>
                    <a:pt x="33591" y="0"/>
                  </a:moveTo>
                  <a:lnTo>
                    <a:pt x="0" y="0"/>
                  </a:lnTo>
                  <a:lnTo>
                    <a:pt x="0" y="55054"/>
                  </a:lnTo>
                  <a:lnTo>
                    <a:pt x="33591" y="55054"/>
                  </a:lnTo>
                  <a:lnTo>
                    <a:pt x="33591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8647188" y="1843011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7518" y="0"/>
                  </a:moveTo>
                  <a:lnTo>
                    <a:pt x="0" y="0"/>
                  </a:lnTo>
                  <a:lnTo>
                    <a:pt x="0" y="22656"/>
                  </a:lnTo>
                  <a:lnTo>
                    <a:pt x="7518" y="22656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8602941" y="1882152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69">
                  <a:moveTo>
                    <a:pt x="17957" y="0"/>
                  </a:moveTo>
                  <a:lnTo>
                    <a:pt x="0" y="0"/>
                  </a:lnTo>
                  <a:lnTo>
                    <a:pt x="0" y="13893"/>
                  </a:lnTo>
                  <a:lnTo>
                    <a:pt x="17957" y="13893"/>
                  </a:lnTo>
                  <a:lnTo>
                    <a:pt x="17957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8651265" y="1898053"/>
              <a:ext cx="50800" cy="83185"/>
            </a:xfrm>
            <a:custGeom>
              <a:avLst/>
              <a:gdLst/>
              <a:ahLst/>
              <a:cxnLst/>
              <a:rect l="l" t="t" r="r" b="b"/>
              <a:pathLst>
                <a:path w="50800" h="83185">
                  <a:moveTo>
                    <a:pt x="50711" y="0"/>
                  </a:moveTo>
                  <a:lnTo>
                    <a:pt x="0" y="0"/>
                  </a:lnTo>
                  <a:lnTo>
                    <a:pt x="0" y="83172"/>
                  </a:lnTo>
                  <a:lnTo>
                    <a:pt x="50711" y="83172"/>
                  </a:lnTo>
                  <a:lnTo>
                    <a:pt x="50711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8671077" y="1957235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27101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01" y="20967"/>
                  </a:lnTo>
                  <a:lnTo>
                    <a:pt x="27101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8667038" y="1842998"/>
              <a:ext cx="33655" cy="55244"/>
            </a:xfrm>
            <a:custGeom>
              <a:avLst/>
              <a:gdLst/>
              <a:ahLst/>
              <a:cxnLst/>
              <a:rect l="l" t="t" r="r" b="b"/>
              <a:pathLst>
                <a:path w="33654" h="55244">
                  <a:moveTo>
                    <a:pt x="33591" y="0"/>
                  </a:moveTo>
                  <a:lnTo>
                    <a:pt x="0" y="0"/>
                  </a:lnTo>
                  <a:lnTo>
                    <a:pt x="0" y="55054"/>
                  </a:lnTo>
                  <a:lnTo>
                    <a:pt x="33591" y="55054"/>
                  </a:lnTo>
                  <a:lnTo>
                    <a:pt x="33591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8680145" y="1882152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69">
                  <a:moveTo>
                    <a:pt x="17957" y="0"/>
                  </a:moveTo>
                  <a:lnTo>
                    <a:pt x="0" y="0"/>
                  </a:lnTo>
                  <a:lnTo>
                    <a:pt x="0" y="13893"/>
                  </a:lnTo>
                  <a:lnTo>
                    <a:pt x="17957" y="13893"/>
                  </a:lnTo>
                  <a:lnTo>
                    <a:pt x="17957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8651265" y="1898053"/>
              <a:ext cx="50800" cy="83185"/>
            </a:xfrm>
            <a:custGeom>
              <a:avLst/>
              <a:gdLst/>
              <a:ahLst/>
              <a:cxnLst/>
              <a:rect l="l" t="t" r="r" b="b"/>
              <a:pathLst>
                <a:path w="50800" h="83185">
                  <a:moveTo>
                    <a:pt x="50711" y="0"/>
                  </a:moveTo>
                  <a:lnTo>
                    <a:pt x="0" y="0"/>
                  </a:lnTo>
                  <a:lnTo>
                    <a:pt x="0" y="83172"/>
                  </a:lnTo>
                  <a:lnTo>
                    <a:pt x="50711" y="83172"/>
                  </a:lnTo>
                  <a:lnTo>
                    <a:pt x="50711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8671077" y="1957235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4" h="21589">
                  <a:moveTo>
                    <a:pt x="27101" y="0"/>
                  </a:moveTo>
                  <a:lnTo>
                    <a:pt x="0" y="0"/>
                  </a:lnTo>
                  <a:lnTo>
                    <a:pt x="0" y="20967"/>
                  </a:lnTo>
                  <a:lnTo>
                    <a:pt x="27101" y="20967"/>
                  </a:lnTo>
                  <a:lnTo>
                    <a:pt x="27101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8492299" y="1977961"/>
              <a:ext cx="210185" cy="6985"/>
            </a:xfrm>
            <a:custGeom>
              <a:avLst/>
              <a:gdLst/>
              <a:ahLst/>
              <a:cxnLst/>
              <a:rect l="l" t="t" r="r" b="b"/>
              <a:pathLst>
                <a:path w="210184" h="6985">
                  <a:moveTo>
                    <a:pt x="210121" y="0"/>
                  </a:moveTo>
                  <a:lnTo>
                    <a:pt x="0" y="0"/>
                  </a:lnTo>
                  <a:lnTo>
                    <a:pt x="0" y="6540"/>
                  </a:lnTo>
                  <a:lnTo>
                    <a:pt x="210121" y="6540"/>
                  </a:lnTo>
                  <a:lnTo>
                    <a:pt x="210121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8276805" y="2151278"/>
              <a:ext cx="582930" cy="23495"/>
            </a:xfrm>
            <a:custGeom>
              <a:avLst/>
              <a:gdLst/>
              <a:ahLst/>
              <a:cxnLst/>
              <a:rect l="l" t="t" r="r" b="b"/>
              <a:pathLst>
                <a:path w="582929" h="23494">
                  <a:moveTo>
                    <a:pt x="582523" y="0"/>
                  </a:moveTo>
                  <a:lnTo>
                    <a:pt x="0" y="0"/>
                  </a:lnTo>
                  <a:lnTo>
                    <a:pt x="0" y="23393"/>
                  </a:lnTo>
                  <a:lnTo>
                    <a:pt x="582523" y="23393"/>
                  </a:lnTo>
                  <a:lnTo>
                    <a:pt x="582523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11736730" y="1348701"/>
              <a:ext cx="1096010" cy="894080"/>
            </a:xfrm>
            <a:custGeom>
              <a:avLst/>
              <a:gdLst/>
              <a:ahLst/>
              <a:cxnLst/>
              <a:rect l="l" t="t" r="r" b="b"/>
              <a:pathLst>
                <a:path w="1096009" h="894080">
                  <a:moveTo>
                    <a:pt x="1095768" y="459981"/>
                  </a:moveTo>
                  <a:lnTo>
                    <a:pt x="821829" y="459981"/>
                  </a:lnTo>
                  <a:lnTo>
                    <a:pt x="821829" y="0"/>
                  </a:lnTo>
                  <a:lnTo>
                    <a:pt x="273926" y="0"/>
                  </a:lnTo>
                  <a:lnTo>
                    <a:pt x="273926" y="459981"/>
                  </a:lnTo>
                  <a:lnTo>
                    <a:pt x="0" y="459981"/>
                  </a:lnTo>
                  <a:lnTo>
                    <a:pt x="0" y="893572"/>
                  </a:lnTo>
                  <a:lnTo>
                    <a:pt x="273926" y="893572"/>
                  </a:lnTo>
                  <a:lnTo>
                    <a:pt x="821829" y="893572"/>
                  </a:lnTo>
                  <a:lnTo>
                    <a:pt x="1095768" y="893572"/>
                  </a:lnTo>
                  <a:lnTo>
                    <a:pt x="1095768" y="459981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6" name="object 18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2558559" y="1808670"/>
              <a:ext cx="152730" cy="433603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11766334" y="1398091"/>
              <a:ext cx="1048385" cy="844550"/>
            </a:xfrm>
            <a:custGeom>
              <a:avLst/>
              <a:gdLst/>
              <a:ahLst/>
              <a:cxnLst/>
              <a:rect l="l" t="t" r="r" b="b"/>
              <a:pathLst>
                <a:path w="1048384" h="844550">
                  <a:moveTo>
                    <a:pt x="20624" y="438556"/>
                  </a:moveTo>
                  <a:lnTo>
                    <a:pt x="0" y="438556"/>
                  </a:lnTo>
                  <a:lnTo>
                    <a:pt x="0" y="819023"/>
                  </a:lnTo>
                  <a:lnTo>
                    <a:pt x="20624" y="819023"/>
                  </a:lnTo>
                  <a:lnTo>
                    <a:pt x="20624" y="438556"/>
                  </a:lnTo>
                  <a:close/>
                </a:path>
                <a:path w="1048384" h="844550">
                  <a:moveTo>
                    <a:pt x="57924" y="438556"/>
                  </a:moveTo>
                  <a:lnTo>
                    <a:pt x="37274" y="438556"/>
                  </a:lnTo>
                  <a:lnTo>
                    <a:pt x="37274" y="819023"/>
                  </a:lnTo>
                  <a:lnTo>
                    <a:pt x="57924" y="819023"/>
                  </a:lnTo>
                  <a:lnTo>
                    <a:pt x="57924" y="438556"/>
                  </a:lnTo>
                  <a:close/>
                </a:path>
                <a:path w="1048384" h="844550">
                  <a:moveTo>
                    <a:pt x="95211" y="438556"/>
                  </a:moveTo>
                  <a:lnTo>
                    <a:pt x="74587" y="438556"/>
                  </a:lnTo>
                  <a:lnTo>
                    <a:pt x="74587" y="819023"/>
                  </a:lnTo>
                  <a:lnTo>
                    <a:pt x="95211" y="819023"/>
                  </a:lnTo>
                  <a:lnTo>
                    <a:pt x="95211" y="438556"/>
                  </a:lnTo>
                  <a:close/>
                </a:path>
                <a:path w="1048384" h="844550">
                  <a:moveTo>
                    <a:pt x="132486" y="438556"/>
                  </a:moveTo>
                  <a:lnTo>
                    <a:pt x="111848" y="438556"/>
                  </a:lnTo>
                  <a:lnTo>
                    <a:pt x="111848" y="819023"/>
                  </a:lnTo>
                  <a:lnTo>
                    <a:pt x="132486" y="819023"/>
                  </a:lnTo>
                  <a:lnTo>
                    <a:pt x="132486" y="438556"/>
                  </a:lnTo>
                  <a:close/>
                </a:path>
                <a:path w="1048384" h="844550">
                  <a:moveTo>
                    <a:pt x="169773" y="438556"/>
                  </a:moveTo>
                  <a:lnTo>
                    <a:pt x="149148" y="438556"/>
                  </a:lnTo>
                  <a:lnTo>
                    <a:pt x="149148" y="819023"/>
                  </a:lnTo>
                  <a:lnTo>
                    <a:pt x="169773" y="819023"/>
                  </a:lnTo>
                  <a:lnTo>
                    <a:pt x="169773" y="438556"/>
                  </a:lnTo>
                  <a:close/>
                </a:path>
                <a:path w="1048384" h="844550">
                  <a:moveTo>
                    <a:pt x="207048" y="438556"/>
                  </a:moveTo>
                  <a:lnTo>
                    <a:pt x="186410" y="438556"/>
                  </a:lnTo>
                  <a:lnTo>
                    <a:pt x="186410" y="819023"/>
                  </a:lnTo>
                  <a:lnTo>
                    <a:pt x="207048" y="819023"/>
                  </a:lnTo>
                  <a:lnTo>
                    <a:pt x="207048" y="438556"/>
                  </a:lnTo>
                  <a:close/>
                </a:path>
                <a:path w="1048384" h="844550">
                  <a:moveTo>
                    <a:pt x="357720" y="513232"/>
                  </a:moveTo>
                  <a:lnTo>
                    <a:pt x="280670" y="513232"/>
                  </a:lnTo>
                  <a:lnTo>
                    <a:pt x="280670" y="590296"/>
                  </a:lnTo>
                  <a:lnTo>
                    <a:pt x="357720" y="590296"/>
                  </a:lnTo>
                  <a:lnTo>
                    <a:pt x="357720" y="513232"/>
                  </a:lnTo>
                  <a:close/>
                </a:path>
                <a:path w="1048384" h="844550">
                  <a:moveTo>
                    <a:pt x="357720" y="410578"/>
                  </a:moveTo>
                  <a:lnTo>
                    <a:pt x="280670" y="410578"/>
                  </a:lnTo>
                  <a:lnTo>
                    <a:pt x="280670" y="487641"/>
                  </a:lnTo>
                  <a:lnTo>
                    <a:pt x="357720" y="487641"/>
                  </a:lnTo>
                  <a:lnTo>
                    <a:pt x="357720" y="410578"/>
                  </a:lnTo>
                  <a:close/>
                </a:path>
                <a:path w="1048384" h="844550">
                  <a:moveTo>
                    <a:pt x="357720" y="307936"/>
                  </a:moveTo>
                  <a:lnTo>
                    <a:pt x="280670" y="307936"/>
                  </a:lnTo>
                  <a:lnTo>
                    <a:pt x="280670" y="385000"/>
                  </a:lnTo>
                  <a:lnTo>
                    <a:pt x="357720" y="385000"/>
                  </a:lnTo>
                  <a:lnTo>
                    <a:pt x="357720" y="307936"/>
                  </a:lnTo>
                  <a:close/>
                </a:path>
                <a:path w="1048384" h="844550">
                  <a:moveTo>
                    <a:pt x="357720" y="205295"/>
                  </a:moveTo>
                  <a:lnTo>
                    <a:pt x="280670" y="205295"/>
                  </a:lnTo>
                  <a:lnTo>
                    <a:pt x="280670" y="282359"/>
                  </a:lnTo>
                  <a:lnTo>
                    <a:pt x="357720" y="282359"/>
                  </a:lnTo>
                  <a:lnTo>
                    <a:pt x="357720" y="205295"/>
                  </a:lnTo>
                  <a:close/>
                </a:path>
                <a:path w="1048384" h="844550">
                  <a:moveTo>
                    <a:pt x="357720" y="102654"/>
                  </a:moveTo>
                  <a:lnTo>
                    <a:pt x="280670" y="102654"/>
                  </a:lnTo>
                  <a:lnTo>
                    <a:pt x="280670" y="179717"/>
                  </a:lnTo>
                  <a:lnTo>
                    <a:pt x="357720" y="179717"/>
                  </a:lnTo>
                  <a:lnTo>
                    <a:pt x="357720" y="102654"/>
                  </a:lnTo>
                  <a:close/>
                </a:path>
                <a:path w="1048384" h="844550">
                  <a:moveTo>
                    <a:pt x="357720" y="0"/>
                  </a:moveTo>
                  <a:lnTo>
                    <a:pt x="280670" y="0"/>
                  </a:lnTo>
                  <a:lnTo>
                    <a:pt x="280670" y="77063"/>
                  </a:lnTo>
                  <a:lnTo>
                    <a:pt x="357720" y="77063"/>
                  </a:lnTo>
                  <a:lnTo>
                    <a:pt x="357720" y="0"/>
                  </a:lnTo>
                  <a:close/>
                </a:path>
                <a:path w="1048384" h="844550">
                  <a:moveTo>
                    <a:pt x="458736" y="513232"/>
                  </a:moveTo>
                  <a:lnTo>
                    <a:pt x="381711" y="513232"/>
                  </a:lnTo>
                  <a:lnTo>
                    <a:pt x="381711" y="590296"/>
                  </a:lnTo>
                  <a:lnTo>
                    <a:pt x="458736" y="590296"/>
                  </a:lnTo>
                  <a:lnTo>
                    <a:pt x="458736" y="513232"/>
                  </a:lnTo>
                  <a:close/>
                </a:path>
                <a:path w="1048384" h="844550">
                  <a:moveTo>
                    <a:pt x="458736" y="410578"/>
                  </a:moveTo>
                  <a:lnTo>
                    <a:pt x="381711" y="410578"/>
                  </a:lnTo>
                  <a:lnTo>
                    <a:pt x="381711" y="487641"/>
                  </a:lnTo>
                  <a:lnTo>
                    <a:pt x="458736" y="487641"/>
                  </a:lnTo>
                  <a:lnTo>
                    <a:pt x="458736" y="410578"/>
                  </a:lnTo>
                  <a:close/>
                </a:path>
                <a:path w="1048384" h="844550">
                  <a:moveTo>
                    <a:pt x="458736" y="0"/>
                  </a:moveTo>
                  <a:lnTo>
                    <a:pt x="381711" y="0"/>
                  </a:lnTo>
                  <a:lnTo>
                    <a:pt x="381711" y="77063"/>
                  </a:lnTo>
                  <a:lnTo>
                    <a:pt x="458736" y="77063"/>
                  </a:lnTo>
                  <a:lnTo>
                    <a:pt x="458736" y="0"/>
                  </a:lnTo>
                  <a:close/>
                </a:path>
                <a:path w="1048384" h="844550">
                  <a:moveTo>
                    <a:pt x="559777" y="513232"/>
                  </a:moveTo>
                  <a:lnTo>
                    <a:pt x="482739" y="513232"/>
                  </a:lnTo>
                  <a:lnTo>
                    <a:pt x="482739" y="590296"/>
                  </a:lnTo>
                  <a:lnTo>
                    <a:pt x="559777" y="590296"/>
                  </a:lnTo>
                  <a:lnTo>
                    <a:pt x="559777" y="513232"/>
                  </a:lnTo>
                  <a:close/>
                </a:path>
                <a:path w="1048384" h="844550">
                  <a:moveTo>
                    <a:pt x="559777" y="410578"/>
                  </a:moveTo>
                  <a:lnTo>
                    <a:pt x="482739" y="410578"/>
                  </a:lnTo>
                  <a:lnTo>
                    <a:pt x="482739" y="487641"/>
                  </a:lnTo>
                  <a:lnTo>
                    <a:pt x="559777" y="487641"/>
                  </a:lnTo>
                  <a:lnTo>
                    <a:pt x="559777" y="410578"/>
                  </a:lnTo>
                  <a:close/>
                </a:path>
                <a:path w="1048384" h="844550">
                  <a:moveTo>
                    <a:pt x="559777" y="307962"/>
                  </a:moveTo>
                  <a:lnTo>
                    <a:pt x="482739" y="307962"/>
                  </a:lnTo>
                  <a:lnTo>
                    <a:pt x="482739" y="385013"/>
                  </a:lnTo>
                  <a:lnTo>
                    <a:pt x="559777" y="385013"/>
                  </a:lnTo>
                  <a:lnTo>
                    <a:pt x="559777" y="307962"/>
                  </a:lnTo>
                  <a:close/>
                </a:path>
                <a:path w="1048384" h="844550">
                  <a:moveTo>
                    <a:pt x="559777" y="205308"/>
                  </a:moveTo>
                  <a:lnTo>
                    <a:pt x="482739" y="205308"/>
                  </a:lnTo>
                  <a:lnTo>
                    <a:pt x="482739" y="282359"/>
                  </a:lnTo>
                  <a:lnTo>
                    <a:pt x="559777" y="282359"/>
                  </a:lnTo>
                  <a:lnTo>
                    <a:pt x="559777" y="205308"/>
                  </a:lnTo>
                  <a:close/>
                </a:path>
                <a:path w="1048384" h="844550">
                  <a:moveTo>
                    <a:pt x="559777" y="102654"/>
                  </a:moveTo>
                  <a:lnTo>
                    <a:pt x="482739" y="102654"/>
                  </a:lnTo>
                  <a:lnTo>
                    <a:pt x="482739" y="179717"/>
                  </a:lnTo>
                  <a:lnTo>
                    <a:pt x="559777" y="179717"/>
                  </a:lnTo>
                  <a:lnTo>
                    <a:pt x="559777" y="102654"/>
                  </a:lnTo>
                  <a:close/>
                </a:path>
                <a:path w="1048384" h="844550">
                  <a:moveTo>
                    <a:pt x="559777" y="0"/>
                  </a:moveTo>
                  <a:lnTo>
                    <a:pt x="482739" y="0"/>
                  </a:lnTo>
                  <a:lnTo>
                    <a:pt x="482739" y="77063"/>
                  </a:lnTo>
                  <a:lnTo>
                    <a:pt x="559777" y="77063"/>
                  </a:lnTo>
                  <a:lnTo>
                    <a:pt x="559777" y="0"/>
                  </a:lnTo>
                  <a:close/>
                </a:path>
                <a:path w="1048384" h="844550">
                  <a:moveTo>
                    <a:pt x="616356" y="653948"/>
                  </a:moveTo>
                  <a:lnTo>
                    <a:pt x="420243" y="653948"/>
                  </a:lnTo>
                  <a:lnTo>
                    <a:pt x="420243" y="844181"/>
                  </a:lnTo>
                  <a:lnTo>
                    <a:pt x="616356" y="844181"/>
                  </a:lnTo>
                  <a:lnTo>
                    <a:pt x="616356" y="653948"/>
                  </a:lnTo>
                  <a:close/>
                </a:path>
                <a:path w="1048384" h="844550">
                  <a:moveTo>
                    <a:pt x="660819" y="0"/>
                  </a:moveTo>
                  <a:lnTo>
                    <a:pt x="583780" y="0"/>
                  </a:lnTo>
                  <a:lnTo>
                    <a:pt x="583780" y="77063"/>
                  </a:lnTo>
                  <a:lnTo>
                    <a:pt x="660819" y="77063"/>
                  </a:lnTo>
                  <a:lnTo>
                    <a:pt x="660819" y="0"/>
                  </a:lnTo>
                  <a:close/>
                </a:path>
                <a:path w="1048384" h="844550">
                  <a:moveTo>
                    <a:pt x="660831" y="513245"/>
                  </a:moveTo>
                  <a:lnTo>
                    <a:pt x="583793" y="513245"/>
                  </a:lnTo>
                  <a:lnTo>
                    <a:pt x="583793" y="590296"/>
                  </a:lnTo>
                  <a:lnTo>
                    <a:pt x="660831" y="590296"/>
                  </a:lnTo>
                  <a:lnTo>
                    <a:pt x="660831" y="513245"/>
                  </a:lnTo>
                  <a:close/>
                </a:path>
                <a:path w="1048384" h="844550">
                  <a:moveTo>
                    <a:pt x="660831" y="410578"/>
                  </a:moveTo>
                  <a:lnTo>
                    <a:pt x="583793" y="410578"/>
                  </a:lnTo>
                  <a:lnTo>
                    <a:pt x="583793" y="487641"/>
                  </a:lnTo>
                  <a:lnTo>
                    <a:pt x="660831" y="487641"/>
                  </a:lnTo>
                  <a:lnTo>
                    <a:pt x="660831" y="410578"/>
                  </a:lnTo>
                  <a:close/>
                </a:path>
                <a:path w="1048384" h="844550">
                  <a:moveTo>
                    <a:pt x="660831" y="307962"/>
                  </a:moveTo>
                  <a:lnTo>
                    <a:pt x="583793" y="307962"/>
                  </a:lnTo>
                  <a:lnTo>
                    <a:pt x="583793" y="385013"/>
                  </a:lnTo>
                  <a:lnTo>
                    <a:pt x="660831" y="385013"/>
                  </a:lnTo>
                  <a:lnTo>
                    <a:pt x="660831" y="307962"/>
                  </a:lnTo>
                  <a:close/>
                </a:path>
                <a:path w="1048384" h="844550">
                  <a:moveTo>
                    <a:pt x="660831" y="205308"/>
                  </a:moveTo>
                  <a:lnTo>
                    <a:pt x="583793" y="205308"/>
                  </a:lnTo>
                  <a:lnTo>
                    <a:pt x="583793" y="282359"/>
                  </a:lnTo>
                  <a:lnTo>
                    <a:pt x="660831" y="282359"/>
                  </a:lnTo>
                  <a:lnTo>
                    <a:pt x="660831" y="205308"/>
                  </a:lnTo>
                  <a:close/>
                </a:path>
                <a:path w="1048384" h="844550">
                  <a:moveTo>
                    <a:pt x="660831" y="102654"/>
                  </a:moveTo>
                  <a:lnTo>
                    <a:pt x="583793" y="102654"/>
                  </a:lnTo>
                  <a:lnTo>
                    <a:pt x="583793" y="179717"/>
                  </a:lnTo>
                  <a:lnTo>
                    <a:pt x="660831" y="179717"/>
                  </a:lnTo>
                  <a:lnTo>
                    <a:pt x="660831" y="102654"/>
                  </a:lnTo>
                  <a:close/>
                </a:path>
                <a:path w="1048384" h="844550">
                  <a:moveTo>
                    <a:pt x="761873" y="513232"/>
                  </a:moveTo>
                  <a:lnTo>
                    <a:pt x="684809" y="513232"/>
                  </a:lnTo>
                  <a:lnTo>
                    <a:pt x="684809" y="590296"/>
                  </a:lnTo>
                  <a:lnTo>
                    <a:pt x="761873" y="590296"/>
                  </a:lnTo>
                  <a:lnTo>
                    <a:pt x="761873" y="513232"/>
                  </a:lnTo>
                  <a:close/>
                </a:path>
                <a:path w="1048384" h="844550">
                  <a:moveTo>
                    <a:pt x="761873" y="410578"/>
                  </a:moveTo>
                  <a:lnTo>
                    <a:pt x="684822" y="410578"/>
                  </a:lnTo>
                  <a:lnTo>
                    <a:pt x="684822" y="487641"/>
                  </a:lnTo>
                  <a:lnTo>
                    <a:pt x="761873" y="487641"/>
                  </a:lnTo>
                  <a:lnTo>
                    <a:pt x="761873" y="410578"/>
                  </a:lnTo>
                  <a:close/>
                </a:path>
                <a:path w="1048384" h="844550">
                  <a:moveTo>
                    <a:pt x="761873" y="307962"/>
                  </a:moveTo>
                  <a:lnTo>
                    <a:pt x="684822" y="307962"/>
                  </a:lnTo>
                  <a:lnTo>
                    <a:pt x="684822" y="385013"/>
                  </a:lnTo>
                  <a:lnTo>
                    <a:pt x="761873" y="385013"/>
                  </a:lnTo>
                  <a:lnTo>
                    <a:pt x="761873" y="307962"/>
                  </a:lnTo>
                  <a:close/>
                </a:path>
                <a:path w="1048384" h="844550">
                  <a:moveTo>
                    <a:pt x="761873" y="205308"/>
                  </a:moveTo>
                  <a:lnTo>
                    <a:pt x="684822" y="205308"/>
                  </a:lnTo>
                  <a:lnTo>
                    <a:pt x="684822" y="282359"/>
                  </a:lnTo>
                  <a:lnTo>
                    <a:pt x="761873" y="282359"/>
                  </a:lnTo>
                  <a:lnTo>
                    <a:pt x="761873" y="205308"/>
                  </a:lnTo>
                  <a:close/>
                </a:path>
                <a:path w="1048384" h="844550">
                  <a:moveTo>
                    <a:pt x="761873" y="102654"/>
                  </a:moveTo>
                  <a:lnTo>
                    <a:pt x="684822" y="102654"/>
                  </a:lnTo>
                  <a:lnTo>
                    <a:pt x="684822" y="179717"/>
                  </a:lnTo>
                  <a:lnTo>
                    <a:pt x="761873" y="179717"/>
                  </a:lnTo>
                  <a:lnTo>
                    <a:pt x="761873" y="102654"/>
                  </a:lnTo>
                  <a:close/>
                </a:path>
                <a:path w="1048384" h="844550">
                  <a:moveTo>
                    <a:pt x="761873" y="0"/>
                  </a:moveTo>
                  <a:lnTo>
                    <a:pt x="684809" y="0"/>
                  </a:lnTo>
                  <a:lnTo>
                    <a:pt x="684809" y="77063"/>
                  </a:lnTo>
                  <a:lnTo>
                    <a:pt x="761873" y="77063"/>
                  </a:lnTo>
                  <a:lnTo>
                    <a:pt x="761873" y="0"/>
                  </a:lnTo>
                  <a:close/>
                </a:path>
                <a:path w="1048384" h="844550">
                  <a:moveTo>
                    <a:pt x="836625" y="438556"/>
                  </a:moveTo>
                  <a:lnTo>
                    <a:pt x="816000" y="438556"/>
                  </a:lnTo>
                  <a:lnTo>
                    <a:pt x="816000" y="819023"/>
                  </a:lnTo>
                  <a:lnTo>
                    <a:pt x="836625" y="819023"/>
                  </a:lnTo>
                  <a:lnTo>
                    <a:pt x="836625" y="438556"/>
                  </a:lnTo>
                  <a:close/>
                </a:path>
                <a:path w="1048384" h="844550">
                  <a:moveTo>
                    <a:pt x="878890" y="438556"/>
                  </a:moveTo>
                  <a:lnTo>
                    <a:pt x="858266" y="438556"/>
                  </a:lnTo>
                  <a:lnTo>
                    <a:pt x="858266" y="819023"/>
                  </a:lnTo>
                  <a:lnTo>
                    <a:pt x="878890" y="819023"/>
                  </a:lnTo>
                  <a:lnTo>
                    <a:pt x="878890" y="438556"/>
                  </a:lnTo>
                  <a:close/>
                </a:path>
                <a:path w="1048384" h="844550">
                  <a:moveTo>
                    <a:pt x="921169" y="438556"/>
                  </a:moveTo>
                  <a:lnTo>
                    <a:pt x="900531" y="438556"/>
                  </a:lnTo>
                  <a:lnTo>
                    <a:pt x="900531" y="819023"/>
                  </a:lnTo>
                  <a:lnTo>
                    <a:pt x="921169" y="819023"/>
                  </a:lnTo>
                  <a:lnTo>
                    <a:pt x="921169" y="438556"/>
                  </a:lnTo>
                  <a:close/>
                </a:path>
                <a:path w="1048384" h="844550">
                  <a:moveTo>
                    <a:pt x="963434" y="438556"/>
                  </a:moveTo>
                  <a:lnTo>
                    <a:pt x="942809" y="438556"/>
                  </a:lnTo>
                  <a:lnTo>
                    <a:pt x="942809" y="819023"/>
                  </a:lnTo>
                  <a:lnTo>
                    <a:pt x="963434" y="819023"/>
                  </a:lnTo>
                  <a:lnTo>
                    <a:pt x="963434" y="438556"/>
                  </a:lnTo>
                  <a:close/>
                </a:path>
                <a:path w="1048384" h="844550">
                  <a:moveTo>
                    <a:pt x="1005713" y="438556"/>
                  </a:moveTo>
                  <a:lnTo>
                    <a:pt x="985088" y="438556"/>
                  </a:lnTo>
                  <a:lnTo>
                    <a:pt x="985088" y="819023"/>
                  </a:lnTo>
                  <a:lnTo>
                    <a:pt x="1005713" y="819023"/>
                  </a:lnTo>
                  <a:lnTo>
                    <a:pt x="1005713" y="438556"/>
                  </a:lnTo>
                  <a:close/>
                </a:path>
                <a:path w="1048384" h="844550">
                  <a:moveTo>
                    <a:pt x="1047991" y="438556"/>
                  </a:moveTo>
                  <a:lnTo>
                    <a:pt x="1027353" y="438556"/>
                  </a:lnTo>
                  <a:lnTo>
                    <a:pt x="1027353" y="819023"/>
                  </a:lnTo>
                  <a:lnTo>
                    <a:pt x="1047991" y="819023"/>
                  </a:lnTo>
                  <a:lnTo>
                    <a:pt x="1047991" y="438556"/>
                  </a:lnTo>
                  <a:close/>
                </a:path>
              </a:pathLst>
            </a:custGeom>
            <a:solidFill>
              <a:srgbClr val="77A8A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8" name="object 18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2164260" y="1986427"/>
              <a:ext cx="240703" cy="65608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2382690" y="2052040"/>
              <a:ext cx="22275" cy="1445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2082653" y="2052040"/>
              <a:ext cx="103911" cy="152730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2186564" y="2052040"/>
              <a:ext cx="196126" cy="141592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2194146" y="1522628"/>
              <a:ext cx="313575" cy="379094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2249086" y="1706029"/>
              <a:ext cx="77025" cy="77076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2249086" y="1528190"/>
              <a:ext cx="77025" cy="152260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2350127" y="1510347"/>
              <a:ext cx="161150" cy="375386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12141235" y="1441436"/>
              <a:ext cx="287020" cy="287020"/>
            </a:xfrm>
            <a:custGeom>
              <a:avLst/>
              <a:gdLst/>
              <a:ahLst/>
              <a:cxnLst/>
              <a:rect l="l" t="t" r="r" b="b"/>
              <a:pathLst>
                <a:path w="287020" h="287019">
                  <a:moveTo>
                    <a:pt x="143395" y="0"/>
                  </a:moveTo>
                  <a:lnTo>
                    <a:pt x="98070" y="7310"/>
                  </a:lnTo>
                  <a:lnTo>
                    <a:pt x="58707" y="27666"/>
                  </a:lnTo>
                  <a:lnTo>
                    <a:pt x="27666" y="58707"/>
                  </a:lnTo>
                  <a:lnTo>
                    <a:pt x="7310" y="98070"/>
                  </a:lnTo>
                  <a:lnTo>
                    <a:pt x="0" y="143395"/>
                  </a:lnTo>
                  <a:lnTo>
                    <a:pt x="7310" y="188720"/>
                  </a:lnTo>
                  <a:lnTo>
                    <a:pt x="27666" y="228084"/>
                  </a:lnTo>
                  <a:lnTo>
                    <a:pt x="58707" y="259124"/>
                  </a:lnTo>
                  <a:lnTo>
                    <a:pt x="98070" y="279481"/>
                  </a:lnTo>
                  <a:lnTo>
                    <a:pt x="143395" y="286791"/>
                  </a:lnTo>
                  <a:lnTo>
                    <a:pt x="188708" y="279481"/>
                  </a:lnTo>
                  <a:lnTo>
                    <a:pt x="228064" y="259124"/>
                  </a:lnTo>
                  <a:lnTo>
                    <a:pt x="259101" y="228084"/>
                  </a:lnTo>
                  <a:lnTo>
                    <a:pt x="279455" y="188720"/>
                  </a:lnTo>
                  <a:lnTo>
                    <a:pt x="286766" y="143395"/>
                  </a:lnTo>
                  <a:lnTo>
                    <a:pt x="279455" y="98070"/>
                  </a:lnTo>
                  <a:lnTo>
                    <a:pt x="259101" y="58707"/>
                  </a:lnTo>
                  <a:lnTo>
                    <a:pt x="228064" y="27666"/>
                  </a:lnTo>
                  <a:lnTo>
                    <a:pt x="188708" y="7310"/>
                  </a:lnTo>
                  <a:lnTo>
                    <a:pt x="143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12214327" y="1514538"/>
              <a:ext cx="140970" cy="140970"/>
            </a:xfrm>
            <a:custGeom>
              <a:avLst/>
              <a:gdLst/>
              <a:ahLst/>
              <a:cxnLst/>
              <a:rect l="l" t="t" r="r" b="b"/>
              <a:pathLst>
                <a:path w="140970" h="140969">
                  <a:moveTo>
                    <a:pt x="140576" y="45796"/>
                  </a:moveTo>
                  <a:lnTo>
                    <a:pt x="94805" y="45796"/>
                  </a:lnTo>
                  <a:lnTo>
                    <a:pt x="94805" y="0"/>
                  </a:lnTo>
                  <a:lnTo>
                    <a:pt x="45770" y="0"/>
                  </a:lnTo>
                  <a:lnTo>
                    <a:pt x="45770" y="45796"/>
                  </a:lnTo>
                  <a:lnTo>
                    <a:pt x="0" y="45796"/>
                  </a:lnTo>
                  <a:lnTo>
                    <a:pt x="0" y="94792"/>
                  </a:lnTo>
                  <a:lnTo>
                    <a:pt x="45770" y="94792"/>
                  </a:lnTo>
                  <a:lnTo>
                    <a:pt x="45770" y="140601"/>
                  </a:lnTo>
                  <a:lnTo>
                    <a:pt x="94805" y="140601"/>
                  </a:lnTo>
                  <a:lnTo>
                    <a:pt x="94805" y="94792"/>
                  </a:lnTo>
                  <a:lnTo>
                    <a:pt x="140576" y="94792"/>
                  </a:lnTo>
                  <a:lnTo>
                    <a:pt x="140576" y="45796"/>
                  </a:lnTo>
                  <a:close/>
                </a:path>
              </a:pathLst>
            </a:custGeom>
            <a:solidFill>
              <a:srgbClr val="EF43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12832498" y="1808676"/>
              <a:ext cx="116839" cy="440055"/>
            </a:xfrm>
            <a:custGeom>
              <a:avLst/>
              <a:gdLst/>
              <a:ahLst/>
              <a:cxnLst/>
              <a:rect l="l" t="t" r="r" b="b"/>
              <a:pathLst>
                <a:path w="116840" h="440055">
                  <a:moveTo>
                    <a:pt x="0" y="0"/>
                  </a:moveTo>
                  <a:lnTo>
                    <a:pt x="0" y="439699"/>
                  </a:lnTo>
                  <a:lnTo>
                    <a:pt x="116560" y="439699"/>
                  </a:lnTo>
                  <a:lnTo>
                    <a:pt x="116560" y="1165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9" name="object 19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2832498" y="1808670"/>
              <a:ext cx="116560" cy="439699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2558563" y="1348689"/>
              <a:ext cx="116560" cy="459985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11460048" y="2028519"/>
              <a:ext cx="5080" cy="40640"/>
            </a:xfrm>
            <a:custGeom>
              <a:avLst/>
              <a:gdLst/>
              <a:ahLst/>
              <a:cxnLst/>
              <a:rect l="l" t="t" r="r" b="b"/>
              <a:pathLst>
                <a:path w="5079" h="40639">
                  <a:moveTo>
                    <a:pt x="3429" y="1701"/>
                  </a:moveTo>
                  <a:lnTo>
                    <a:pt x="1714" y="0"/>
                  </a:lnTo>
                  <a:lnTo>
                    <a:pt x="0" y="1701"/>
                  </a:lnTo>
                  <a:lnTo>
                    <a:pt x="1714" y="3416"/>
                  </a:lnTo>
                  <a:lnTo>
                    <a:pt x="3429" y="1701"/>
                  </a:lnTo>
                  <a:close/>
                </a:path>
                <a:path w="5079" h="40639">
                  <a:moveTo>
                    <a:pt x="4851" y="38709"/>
                  </a:moveTo>
                  <a:lnTo>
                    <a:pt x="3149" y="37007"/>
                  </a:lnTo>
                  <a:lnTo>
                    <a:pt x="1435" y="38709"/>
                  </a:lnTo>
                  <a:lnTo>
                    <a:pt x="3149" y="40424"/>
                  </a:lnTo>
                  <a:lnTo>
                    <a:pt x="4851" y="38709"/>
                  </a:lnTo>
                  <a:close/>
                </a:path>
              </a:pathLst>
            </a:custGeom>
            <a:solidFill>
              <a:srgbClr val="413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11387341" y="2010257"/>
              <a:ext cx="133985" cy="74295"/>
            </a:xfrm>
            <a:custGeom>
              <a:avLst/>
              <a:gdLst/>
              <a:ahLst/>
              <a:cxnLst/>
              <a:rect l="l" t="t" r="r" b="b"/>
              <a:pathLst>
                <a:path w="133984" h="74294">
                  <a:moveTo>
                    <a:pt x="51854" y="57442"/>
                  </a:moveTo>
                  <a:lnTo>
                    <a:pt x="45796" y="49758"/>
                  </a:lnTo>
                  <a:lnTo>
                    <a:pt x="43167" y="49758"/>
                  </a:lnTo>
                  <a:lnTo>
                    <a:pt x="30759" y="29006"/>
                  </a:lnTo>
                  <a:lnTo>
                    <a:pt x="29819" y="24828"/>
                  </a:lnTo>
                  <a:lnTo>
                    <a:pt x="28651" y="21221"/>
                  </a:lnTo>
                  <a:lnTo>
                    <a:pt x="25285" y="13398"/>
                  </a:lnTo>
                  <a:lnTo>
                    <a:pt x="28892" y="10007"/>
                  </a:lnTo>
                  <a:lnTo>
                    <a:pt x="3848" y="0"/>
                  </a:lnTo>
                  <a:lnTo>
                    <a:pt x="2082" y="1384"/>
                  </a:lnTo>
                  <a:lnTo>
                    <a:pt x="0" y="20269"/>
                  </a:lnTo>
                  <a:lnTo>
                    <a:pt x="15367" y="59817"/>
                  </a:lnTo>
                  <a:lnTo>
                    <a:pt x="29006" y="73748"/>
                  </a:lnTo>
                  <a:lnTo>
                    <a:pt x="51854" y="57442"/>
                  </a:lnTo>
                  <a:close/>
                </a:path>
                <a:path w="133984" h="74294">
                  <a:moveTo>
                    <a:pt x="133731" y="22821"/>
                  </a:moveTo>
                  <a:lnTo>
                    <a:pt x="132448" y="17335"/>
                  </a:lnTo>
                  <a:lnTo>
                    <a:pt x="130009" y="16992"/>
                  </a:lnTo>
                  <a:lnTo>
                    <a:pt x="130009" y="9766"/>
                  </a:lnTo>
                  <a:lnTo>
                    <a:pt x="128244" y="3009"/>
                  </a:lnTo>
                  <a:lnTo>
                    <a:pt x="124421" y="1739"/>
                  </a:lnTo>
                  <a:lnTo>
                    <a:pt x="111582" y="8712"/>
                  </a:lnTo>
                  <a:lnTo>
                    <a:pt x="108089" y="19939"/>
                  </a:lnTo>
                  <a:lnTo>
                    <a:pt x="108089" y="21513"/>
                  </a:lnTo>
                  <a:lnTo>
                    <a:pt x="107276" y="29222"/>
                  </a:lnTo>
                  <a:lnTo>
                    <a:pt x="109550" y="42164"/>
                  </a:lnTo>
                  <a:lnTo>
                    <a:pt x="107734" y="42760"/>
                  </a:lnTo>
                  <a:lnTo>
                    <a:pt x="106565" y="44043"/>
                  </a:lnTo>
                  <a:lnTo>
                    <a:pt x="105537" y="49987"/>
                  </a:lnTo>
                  <a:lnTo>
                    <a:pt x="114515" y="53632"/>
                  </a:lnTo>
                  <a:lnTo>
                    <a:pt x="118846" y="56896"/>
                  </a:lnTo>
                  <a:lnTo>
                    <a:pt x="119761" y="61633"/>
                  </a:lnTo>
                  <a:lnTo>
                    <a:pt x="118452" y="69684"/>
                  </a:lnTo>
                  <a:lnTo>
                    <a:pt x="123863" y="56896"/>
                  </a:lnTo>
                  <a:lnTo>
                    <a:pt x="127546" y="48463"/>
                  </a:lnTo>
                  <a:lnTo>
                    <a:pt x="130111" y="43332"/>
                  </a:lnTo>
                  <a:lnTo>
                    <a:pt x="131749" y="30886"/>
                  </a:lnTo>
                  <a:lnTo>
                    <a:pt x="133731" y="22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11152218" y="1897921"/>
              <a:ext cx="54610" cy="66040"/>
            </a:xfrm>
            <a:custGeom>
              <a:avLst/>
              <a:gdLst/>
              <a:ahLst/>
              <a:cxnLst/>
              <a:rect l="l" t="t" r="r" b="b"/>
              <a:pathLst>
                <a:path w="54609" h="66039">
                  <a:moveTo>
                    <a:pt x="41554" y="0"/>
                  </a:moveTo>
                  <a:lnTo>
                    <a:pt x="2831" y="14135"/>
                  </a:lnTo>
                  <a:lnTo>
                    <a:pt x="0" y="23962"/>
                  </a:lnTo>
                  <a:lnTo>
                    <a:pt x="4951" y="40112"/>
                  </a:lnTo>
                  <a:lnTo>
                    <a:pt x="13367" y="55586"/>
                  </a:lnTo>
                  <a:lnTo>
                    <a:pt x="20929" y="63385"/>
                  </a:lnTo>
                  <a:lnTo>
                    <a:pt x="28524" y="65557"/>
                  </a:lnTo>
                  <a:lnTo>
                    <a:pt x="29971" y="56870"/>
                  </a:lnTo>
                  <a:lnTo>
                    <a:pt x="33609" y="56870"/>
                  </a:lnTo>
                  <a:lnTo>
                    <a:pt x="34340" y="53962"/>
                  </a:lnTo>
                  <a:lnTo>
                    <a:pt x="51701" y="49631"/>
                  </a:lnTo>
                  <a:lnTo>
                    <a:pt x="45186" y="40919"/>
                  </a:lnTo>
                  <a:lnTo>
                    <a:pt x="37947" y="34404"/>
                  </a:lnTo>
                  <a:lnTo>
                    <a:pt x="40119" y="29705"/>
                  </a:lnTo>
                  <a:lnTo>
                    <a:pt x="54609" y="22466"/>
                  </a:lnTo>
                  <a:lnTo>
                    <a:pt x="52781" y="10147"/>
                  </a:lnTo>
                  <a:lnTo>
                    <a:pt x="40474" y="3632"/>
                  </a:lnTo>
                  <a:lnTo>
                    <a:pt x="41554" y="0"/>
                  </a:lnTo>
                  <a:close/>
                </a:path>
                <a:path w="54609" h="66039">
                  <a:moveTo>
                    <a:pt x="33609" y="56870"/>
                  </a:moveTo>
                  <a:lnTo>
                    <a:pt x="29971" y="56870"/>
                  </a:lnTo>
                  <a:lnTo>
                    <a:pt x="38290" y="61912"/>
                  </a:lnTo>
                  <a:lnTo>
                    <a:pt x="33248" y="58305"/>
                  </a:lnTo>
                  <a:lnTo>
                    <a:pt x="33609" y="56870"/>
                  </a:lnTo>
                  <a:close/>
                </a:path>
              </a:pathLst>
            </a:custGeom>
            <a:solidFill>
              <a:srgbClr val="2F2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11148454" y="1897303"/>
              <a:ext cx="47625" cy="335915"/>
            </a:xfrm>
            <a:custGeom>
              <a:avLst/>
              <a:gdLst/>
              <a:ahLst/>
              <a:cxnLst/>
              <a:rect l="l" t="t" r="r" b="b"/>
              <a:pathLst>
                <a:path w="47625" h="335914">
                  <a:moveTo>
                    <a:pt x="19621" y="329590"/>
                  </a:moveTo>
                  <a:lnTo>
                    <a:pt x="17259" y="307606"/>
                  </a:lnTo>
                  <a:lnTo>
                    <a:pt x="4724" y="307606"/>
                  </a:lnTo>
                  <a:lnTo>
                    <a:pt x="0" y="334302"/>
                  </a:lnTo>
                  <a:lnTo>
                    <a:pt x="9410" y="335851"/>
                  </a:lnTo>
                  <a:lnTo>
                    <a:pt x="19621" y="329590"/>
                  </a:lnTo>
                  <a:close/>
                </a:path>
                <a:path w="47625" h="335914">
                  <a:moveTo>
                    <a:pt x="47066" y="21983"/>
                  </a:moveTo>
                  <a:lnTo>
                    <a:pt x="45351" y="13436"/>
                  </a:lnTo>
                  <a:lnTo>
                    <a:pt x="40640" y="6438"/>
                  </a:lnTo>
                  <a:lnTo>
                    <a:pt x="33667" y="1727"/>
                  </a:lnTo>
                  <a:lnTo>
                    <a:pt x="25120" y="0"/>
                  </a:lnTo>
                  <a:lnTo>
                    <a:pt x="16560" y="1727"/>
                  </a:lnTo>
                  <a:lnTo>
                    <a:pt x="9575" y="6438"/>
                  </a:lnTo>
                  <a:lnTo>
                    <a:pt x="4876" y="13436"/>
                  </a:lnTo>
                  <a:lnTo>
                    <a:pt x="3149" y="21983"/>
                  </a:lnTo>
                  <a:lnTo>
                    <a:pt x="4876" y="30530"/>
                  </a:lnTo>
                  <a:lnTo>
                    <a:pt x="9575" y="37515"/>
                  </a:lnTo>
                  <a:lnTo>
                    <a:pt x="16560" y="42227"/>
                  </a:lnTo>
                  <a:lnTo>
                    <a:pt x="19456" y="42824"/>
                  </a:lnTo>
                  <a:lnTo>
                    <a:pt x="19621" y="44246"/>
                  </a:lnTo>
                  <a:lnTo>
                    <a:pt x="16573" y="51536"/>
                  </a:lnTo>
                  <a:lnTo>
                    <a:pt x="9410" y="64363"/>
                  </a:lnTo>
                  <a:lnTo>
                    <a:pt x="36880" y="65938"/>
                  </a:lnTo>
                  <a:lnTo>
                    <a:pt x="33794" y="42138"/>
                  </a:lnTo>
                  <a:lnTo>
                    <a:pt x="40640" y="37515"/>
                  </a:lnTo>
                  <a:lnTo>
                    <a:pt x="45351" y="30530"/>
                  </a:lnTo>
                  <a:lnTo>
                    <a:pt x="47066" y="21983"/>
                  </a:lnTo>
                  <a:close/>
                </a:path>
              </a:pathLst>
            </a:custGeom>
            <a:solidFill>
              <a:srgbClr val="A061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11148455" y="2106030"/>
              <a:ext cx="27940" cy="106045"/>
            </a:xfrm>
            <a:custGeom>
              <a:avLst/>
              <a:gdLst/>
              <a:ahLst/>
              <a:cxnLst/>
              <a:rect l="l" t="t" r="r" b="b"/>
              <a:pathLst>
                <a:path w="27940" h="106044">
                  <a:moveTo>
                    <a:pt x="27457" y="0"/>
                  </a:moveTo>
                  <a:lnTo>
                    <a:pt x="0" y="0"/>
                  </a:lnTo>
                  <a:lnTo>
                    <a:pt x="10198" y="39243"/>
                  </a:lnTo>
                  <a:lnTo>
                    <a:pt x="2374" y="105930"/>
                  </a:lnTo>
                  <a:lnTo>
                    <a:pt x="20408" y="104381"/>
                  </a:lnTo>
                  <a:lnTo>
                    <a:pt x="27457" y="0"/>
                  </a:lnTo>
                  <a:close/>
                </a:path>
              </a:pathLst>
            </a:custGeom>
            <a:solidFill>
              <a:srgbClr val="2F2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11148459" y="2106030"/>
              <a:ext cx="27940" cy="106045"/>
            </a:xfrm>
            <a:custGeom>
              <a:avLst/>
              <a:gdLst/>
              <a:ahLst/>
              <a:cxnLst/>
              <a:rect l="l" t="t" r="r" b="b"/>
              <a:pathLst>
                <a:path w="27940" h="106044">
                  <a:moveTo>
                    <a:pt x="27457" y="0"/>
                  </a:moveTo>
                  <a:lnTo>
                    <a:pt x="0" y="0"/>
                  </a:lnTo>
                  <a:lnTo>
                    <a:pt x="10198" y="39243"/>
                  </a:lnTo>
                  <a:lnTo>
                    <a:pt x="2362" y="105930"/>
                  </a:lnTo>
                  <a:lnTo>
                    <a:pt x="20396" y="104381"/>
                  </a:lnTo>
                  <a:lnTo>
                    <a:pt x="27457" y="0"/>
                  </a:lnTo>
                  <a:close/>
                </a:path>
              </a:pathLst>
            </a:custGeom>
            <a:solidFill>
              <a:srgbClr val="2A29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11142984" y="2218249"/>
              <a:ext cx="58419" cy="28575"/>
            </a:xfrm>
            <a:custGeom>
              <a:avLst/>
              <a:gdLst/>
              <a:ahLst/>
              <a:cxnLst/>
              <a:rect l="l" t="t" r="r" b="b"/>
              <a:pathLst>
                <a:path w="58420" h="28575">
                  <a:moveTo>
                    <a:pt x="0" y="3911"/>
                  </a:moveTo>
                  <a:lnTo>
                    <a:pt x="673" y="16673"/>
                  </a:lnTo>
                  <a:lnTo>
                    <a:pt x="787" y="21196"/>
                  </a:lnTo>
                  <a:lnTo>
                    <a:pt x="6571" y="23603"/>
                  </a:lnTo>
                  <a:lnTo>
                    <a:pt x="20591" y="26384"/>
                  </a:lnTo>
                  <a:lnTo>
                    <a:pt x="37847" y="28136"/>
                  </a:lnTo>
                  <a:lnTo>
                    <a:pt x="53340" y="27457"/>
                  </a:lnTo>
                  <a:lnTo>
                    <a:pt x="58058" y="23242"/>
                  </a:lnTo>
                  <a:lnTo>
                    <a:pt x="50998" y="16673"/>
                  </a:lnTo>
                  <a:lnTo>
                    <a:pt x="40231" y="10393"/>
                  </a:lnTo>
                  <a:lnTo>
                    <a:pt x="11557" y="10393"/>
                  </a:lnTo>
                  <a:lnTo>
                    <a:pt x="6599" y="7794"/>
                  </a:lnTo>
                  <a:lnTo>
                    <a:pt x="3111" y="5486"/>
                  </a:lnTo>
                  <a:lnTo>
                    <a:pt x="0" y="3911"/>
                  </a:lnTo>
                  <a:close/>
                </a:path>
                <a:path w="58420" h="28575">
                  <a:moveTo>
                    <a:pt x="21971" y="0"/>
                  </a:moveTo>
                  <a:lnTo>
                    <a:pt x="21183" y="4699"/>
                  </a:lnTo>
                  <a:lnTo>
                    <a:pt x="16809" y="10342"/>
                  </a:lnTo>
                  <a:lnTo>
                    <a:pt x="11557" y="10393"/>
                  </a:lnTo>
                  <a:lnTo>
                    <a:pt x="40231" y="10393"/>
                  </a:lnTo>
                  <a:lnTo>
                    <a:pt x="39225" y="9806"/>
                  </a:lnTo>
                  <a:lnTo>
                    <a:pt x="29806" y="4699"/>
                  </a:lnTo>
                  <a:lnTo>
                    <a:pt x="21971" y="0"/>
                  </a:lnTo>
                  <a:close/>
                </a:path>
              </a:pathLst>
            </a:custGeom>
            <a:solidFill>
              <a:srgbClr val="2F2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/>
            <p:cNvSpPr/>
            <p:nvPr/>
          </p:nvSpPr>
          <p:spPr>
            <a:xfrm>
              <a:off x="11128058" y="2209629"/>
              <a:ext cx="26034" cy="33655"/>
            </a:xfrm>
            <a:custGeom>
              <a:avLst/>
              <a:gdLst/>
              <a:ahLst/>
              <a:cxnLst/>
              <a:rect l="l" t="t" r="r" b="b"/>
              <a:pathLst>
                <a:path w="26034" h="33655">
                  <a:moveTo>
                    <a:pt x="10985" y="0"/>
                  </a:moveTo>
                  <a:lnTo>
                    <a:pt x="0" y="20396"/>
                  </a:lnTo>
                  <a:lnTo>
                    <a:pt x="1851" y="23129"/>
                  </a:lnTo>
                  <a:lnTo>
                    <a:pt x="5984" y="28730"/>
                  </a:lnTo>
                  <a:lnTo>
                    <a:pt x="10265" y="33297"/>
                  </a:lnTo>
                  <a:lnTo>
                    <a:pt x="12560" y="32931"/>
                  </a:lnTo>
                  <a:lnTo>
                    <a:pt x="13211" y="29460"/>
                  </a:lnTo>
                  <a:lnTo>
                    <a:pt x="14819" y="25688"/>
                  </a:lnTo>
                  <a:lnTo>
                    <a:pt x="18634" y="19265"/>
                  </a:lnTo>
                  <a:lnTo>
                    <a:pt x="25907" y="7835"/>
                  </a:lnTo>
                  <a:lnTo>
                    <a:pt x="10985" y="0"/>
                  </a:lnTo>
                  <a:close/>
                </a:path>
              </a:pathLst>
            </a:custGeom>
            <a:solidFill>
              <a:srgbClr val="A061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/>
            <p:cNvSpPr/>
            <p:nvPr/>
          </p:nvSpPr>
          <p:spPr>
            <a:xfrm>
              <a:off x="11113148" y="2107602"/>
              <a:ext cx="82550" cy="171450"/>
            </a:xfrm>
            <a:custGeom>
              <a:avLst/>
              <a:gdLst/>
              <a:ahLst/>
              <a:cxnLst/>
              <a:rect l="l" t="t" r="r" b="b"/>
              <a:pathLst>
                <a:path w="82550" h="171450">
                  <a:moveTo>
                    <a:pt x="35293" y="171081"/>
                  </a:moveTo>
                  <a:lnTo>
                    <a:pt x="32943" y="154584"/>
                  </a:lnTo>
                  <a:lnTo>
                    <a:pt x="30607" y="153047"/>
                  </a:lnTo>
                  <a:lnTo>
                    <a:pt x="30607" y="134188"/>
                  </a:lnTo>
                  <a:lnTo>
                    <a:pt x="29819" y="133426"/>
                  </a:lnTo>
                  <a:lnTo>
                    <a:pt x="25882" y="132638"/>
                  </a:lnTo>
                  <a:lnTo>
                    <a:pt x="22733" y="125552"/>
                  </a:lnTo>
                  <a:lnTo>
                    <a:pt x="21031" y="121513"/>
                  </a:lnTo>
                  <a:lnTo>
                    <a:pt x="16929" y="118986"/>
                  </a:lnTo>
                  <a:lnTo>
                    <a:pt x="12534" y="119291"/>
                  </a:lnTo>
                  <a:lnTo>
                    <a:pt x="12534" y="121653"/>
                  </a:lnTo>
                  <a:lnTo>
                    <a:pt x="0" y="131064"/>
                  </a:lnTo>
                  <a:lnTo>
                    <a:pt x="8623" y="148323"/>
                  </a:lnTo>
                  <a:lnTo>
                    <a:pt x="8623" y="159308"/>
                  </a:lnTo>
                  <a:lnTo>
                    <a:pt x="7061" y="162458"/>
                  </a:lnTo>
                  <a:lnTo>
                    <a:pt x="19621" y="171081"/>
                  </a:lnTo>
                  <a:lnTo>
                    <a:pt x="35293" y="171081"/>
                  </a:lnTo>
                  <a:close/>
                </a:path>
                <a:path w="82550" h="171450">
                  <a:moveTo>
                    <a:pt x="82384" y="1574"/>
                  </a:moveTo>
                  <a:lnTo>
                    <a:pt x="47078" y="0"/>
                  </a:lnTo>
                  <a:lnTo>
                    <a:pt x="43942" y="40805"/>
                  </a:lnTo>
                  <a:lnTo>
                    <a:pt x="20408" y="106718"/>
                  </a:lnTo>
                  <a:lnTo>
                    <a:pt x="41605" y="114554"/>
                  </a:lnTo>
                  <a:lnTo>
                    <a:pt x="68275" y="48653"/>
                  </a:lnTo>
                  <a:lnTo>
                    <a:pt x="82384" y="1574"/>
                  </a:lnTo>
                  <a:close/>
                </a:path>
              </a:pathLst>
            </a:custGeom>
            <a:solidFill>
              <a:srgbClr val="2F2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/>
            <p:cNvSpPr/>
            <p:nvPr/>
          </p:nvSpPr>
          <p:spPr>
            <a:xfrm>
              <a:off x="11099007" y="2019719"/>
              <a:ext cx="146050" cy="100965"/>
            </a:xfrm>
            <a:custGeom>
              <a:avLst/>
              <a:gdLst/>
              <a:ahLst/>
              <a:cxnLst/>
              <a:rect l="l" t="t" r="r" b="b"/>
              <a:pathLst>
                <a:path w="146050" h="100964">
                  <a:moveTo>
                    <a:pt x="21212" y="69837"/>
                  </a:moveTo>
                  <a:lnTo>
                    <a:pt x="4741" y="69837"/>
                  </a:lnTo>
                  <a:lnTo>
                    <a:pt x="1591" y="76898"/>
                  </a:lnTo>
                  <a:lnTo>
                    <a:pt x="0" y="81018"/>
                  </a:lnTo>
                  <a:lnTo>
                    <a:pt x="11" y="85128"/>
                  </a:lnTo>
                  <a:lnTo>
                    <a:pt x="2461" y="90796"/>
                  </a:lnTo>
                  <a:lnTo>
                    <a:pt x="7852" y="100444"/>
                  </a:lnTo>
                  <a:lnTo>
                    <a:pt x="11383" y="93827"/>
                  </a:lnTo>
                  <a:lnTo>
                    <a:pt x="14532" y="87020"/>
                  </a:lnTo>
                  <a:lnTo>
                    <a:pt x="17275" y="80048"/>
                  </a:lnTo>
                  <a:lnTo>
                    <a:pt x="21212" y="69837"/>
                  </a:lnTo>
                  <a:close/>
                </a:path>
                <a:path w="146050" h="100964">
                  <a:moveTo>
                    <a:pt x="126948" y="69837"/>
                  </a:moveTo>
                  <a:lnTo>
                    <a:pt x="21212" y="69837"/>
                  </a:lnTo>
                  <a:lnTo>
                    <a:pt x="26686" y="76898"/>
                  </a:lnTo>
                  <a:lnTo>
                    <a:pt x="33860" y="90345"/>
                  </a:lnTo>
                  <a:lnTo>
                    <a:pt x="51702" y="95046"/>
                  </a:lnTo>
                  <a:lnTo>
                    <a:pt x="74692" y="95775"/>
                  </a:lnTo>
                  <a:lnTo>
                    <a:pt x="97311" y="97307"/>
                  </a:lnTo>
                  <a:lnTo>
                    <a:pt x="115061" y="99736"/>
                  </a:lnTo>
                  <a:lnTo>
                    <a:pt x="128024" y="100250"/>
                  </a:lnTo>
                  <a:lnTo>
                    <a:pt x="137603" y="99293"/>
                  </a:lnTo>
                  <a:lnTo>
                    <a:pt x="145203" y="97307"/>
                  </a:lnTo>
                  <a:lnTo>
                    <a:pt x="145555" y="91588"/>
                  </a:lnTo>
                  <a:lnTo>
                    <a:pt x="136860" y="81018"/>
                  </a:lnTo>
                  <a:lnTo>
                    <a:pt x="126948" y="69837"/>
                  </a:lnTo>
                  <a:close/>
                </a:path>
                <a:path w="146050" h="100964">
                  <a:moveTo>
                    <a:pt x="58868" y="0"/>
                  </a:moveTo>
                  <a:lnTo>
                    <a:pt x="56872" y="4578"/>
                  </a:lnTo>
                  <a:lnTo>
                    <a:pt x="51124" y="12463"/>
                  </a:lnTo>
                  <a:lnTo>
                    <a:pt x="43752" y="20193"/>
                  </a:lnTo>
                  <a:lnTo>
                    <a:pt x="36884" y="24307"/>
                  </a:lnTo>
                  <a:lnTo>
                    <a:pt x="29227" y="29877"/>
                  </a:lnTo>
                  <a:lnTo>
                    <a:pt x="19730" y="41186"/>
                  </a:lnTo>
                  <a:lnTo>
                    <a:pt x="10970" y="53675"/>
                  </a:lnTo>
                  <a:lnTo>
                    <a:pt x="5528" y="62788"/>
                  </a:lnTo>
                  <a:lnTo>
                    <a:pt x="1591" y="70624"/>
                  </a:lnTo>
                  <a:lnTo>
                    <a:pt x="4741" y="69837"/>
                  </a:lnTo>
                  <a:lnTo>
                    <a:pt x="126948" y="69837"/>
                  </a:lnTo>
                  <a:lnTo>
                    <a:pt x="125663" y="68387"/>
                  </a:lnTo>
                  <a:lnTo>
                    <a:pt x="118507" y="56489"/>
                  </a:lnTo>
                  <a:lnTo>
                    <a:pt x="116062" y="48148"/>
                  </a:lnTo>
                  <a:lnTo>
                    <a:pt x="113613" y="42672"/>
                  </a:lnTo>
                  <a:lnTo>
                    <a:pt x="109690" y="37633"/>
                  </a:lnTo>
                  <a:lnTo>
                    <a:pt x="102823" y="30607"/>
                  </a:lnTo>
                  <a:lnTo>
                    <a:pt x="101248" y="16471"/>
                  </a:lnTo>
                  <a:lnTo>
                    <a:pt x="58868" y="0"/>
                  </a:lnTo>
                  <a:close/>
                </a:path>
              </a:pathLst>
            </a:custGeom>
            <a:solidFill>
              <a:srgbClr val="6467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/>
            <p:cNvSpPr/>
            <p:nvPr/>
          </p:nvSpPr>
          <p:spPr>
            <a:xfrm>
              <a:off x="11140432" y="1948306"/>
              <a:ext cx="71755" cy="100330"/>
            </a:xfrm>
            <a:custGeom>
              <a:avLst/>
              <a:gdLst/>
              <a:ahLst/>
              <a:cxnLst/>
              <a:rect l="l" t="t" r="r" b="b"/>
              <a:pathLst>
                <a:path w="71754" h="100330">
                  <a:moveTo>
                    <a:pt x="17442" y="0"/>
                  </a:moveTo>
                  <a:lnTo>
                    <a:pt x="11955" y="1574"/>
                  </a:lnTo>
                  <a:lnTo>
                    <a:pt x="3332" y="4724"/>
                  </a:lnTo>
                  <a:lnTo>
                    <a:pt x="0" y="13512"/>
                  </a:lnTo>
                  <a:lnTo>
                    <a:pt x="1076" y="30106"/>
                  </a:lnTo>
                  <a:lnTo>
                    <a:pt x="12738" y="76509"/>
                  </a:lnTo>
                  <a:lnTo>
                    <a:pt x="39120" y="100334"/>
                  </a:lnTo>
                  <a:lnTo>
                    <a:pt x="51581" y="98972"/>
                  </a:lnTo>
                  <a:lnTo>
                    <a:pt x="61101" y="94222"/>
                  </a:lnTo>
                  <a:lnTo>
                    <a:pt x="62971" y="86309"/>
                  </a:lnTo>
                  <a:lnTo>
                    <a:pt x="60865" y="79467"/>
                  </a:lnTo>
                  <a:lnTo>
                    <a:pt x="61193" y="75339"/>
                  </a:lnTo>
                  <a:lnTo>
                    <a:pt x="63293" y="70321"/>
                  </a:lnTo>
                  <a:lnTo>
                    <a:pt x="66502" y="60807"/>
                  </a:lnTo>
                  <a:lnTo>
                    <a:pt x="68076" y="55054"/>
                  </a:lnTo>
                  <a:lnTo>
                    <a:pt x="71518" y="50546"/>
                  </a:lnTo>
                  <a:lnTo>
                    <a:pt x="70680" y="45529"/>
                  </a:lnTo>
                  <a:lnTo>
                    <a:pt x="69245" y="37147"/>
                  </a:lnTo>
                  <a:lnTo>
                    <a:pt x="65384" y="29324"/>
                  </a:lnTo>
                  <a:lnTo>
                    <a:pt x="59606" y="23063"/>
                  </a:lnTo>
                  <a:lnTo>
                    <a:pt x="56189" y="19291"/>
                  </a:lnTo>
                  <a:lnTo>
                    <a:pt x="52062" y="14401"/>
                  </a:lnTo>
                  <a:lnTo>
                    <a:pt x="51198" y="11772"/>
                  </a:lnTo>
                  <a:lnTo>
                    <a:pt x="49785" y="8931"/>
                  </a:lnTo>
                  <a:lnTo>
                    <a:pt x="45797" y="6757"/>
                  </a:lnTo>
                  <a:lnTo>
                    <a:pt x="36071" y="4148"/>
                  </a:lnTo>
                  <a:lnTo>
                    <a:pt x="17442" y="0"/>
                  </a:lnTo>
                  <a:close/>
                </a:path>
              </a:pathLst>
            </a:custGeom>
            <a:solidFill>
              <a:srgbClr val="575B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/>
            <p:cNvSpPr/>
            <p:nvPr/>
          </p:nvSpPr>
          <p:spPr>
            <a:xfrm>
              <a:off x="11185328" y="1985963"/>
              <a:ext cx="82550" cy="66675"/>
            </a:xfrm>
            <a:custGeom>
              <a:avLst/>
              <a:gdLst/>
              <a:ahLst/>
              <a:cxnLst/>
              <a:rect l="l" t="t" r="r" b="b"/>
              <a:pathLst>
                <a:path w="82550" h="66675">
                  <a:moveTo>
                    <a:pt x="17284" y="0"/>
                  </a:moveTo>
                  <a:lnTo>
                    <a:pt x="0" y="10210"/>
                  </a:lnTo>
                  <a:lnTo>
                    <a:pt x="10198" y="48653"/>
                  </a:lnTo>
                  <a:lnTo>
                    <a:pt x="55321" y="66319"/>
                  </a:lnTo>
                  <a:lnTo>
                    <a:pt x="59565" y="65886"/>
                  </a:lnTo>
                  <a:lnTo>
                    <a:pt x="68865" y="64509"/>
                  </a:lnTo>
                  <a:lnTo>
                    <a:pt x="78070" y="62076"/>
                  </a:lnTo>
                  <a:lnTo>
                    <a:pt x="82029" y="58470"/>
                  </a:lnTo>
                  <a:lnTo>
                    <a:pt x="81206" y="53570"/>
                  </a:lnTo>
                  <a:lnTo>
                    <a:pt x="78397" y="51609"/>
                  </a:lnTo>
                  <a:lnTo>
                    <a:pt x="71320" y="52291"/>
                  </a:lnTo>
                  <a:lnTo>
                    <a:pt x="57696" y="55321"/>
                  </a:lnTo>
                  <a:lnTo>
                    <a:pt x="26708" y="41605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A061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11181429" y="1970284"/>
              <a:ext cx="27940" cy="34925"/>
            </a:xfrm>
            <a:custGeom>
              <a:avLst/>
              <a:gdLst/>
              <a:ahLst/>
              <a:cxnLst/>
              <a:rect l="l" t="t" r="r" b="b"/>
              <a:pathLst>
                <a:path w="27940" h="34925">
                  <a:moveTo>
                    <a:pt x="10198" y="0"/>
                  </a:moveTo>
                  <a:lnTo>
                    <a:pt x="0" y="4699"/>
                  </a:lnTo>
                  <a:lnTo>
                    <a:pt x="0" y="15684"/>
                  </a:lnTo>
                  <a:lnTo>
                    <a:pt x="2362" y="34518"/>
                  </a:lnTo>
                  <a:lnTo>
                    <a:pt x="5473" y="34518"/>
                  </a:lnTo>
                  <a:lnTo>
                    <a:pt x="27519" y="14235"/>
                  </a:lnTo>
                  <a:lnTo>
                    <a:pt x="26776" y="11085"/>
                  </a:lnTo>
                  <a:lnTo>
                    <a:pt x="21467" y="6904"/>
                  </a:lnTo>
                  <a:lnTo>
                    <a:pt x="10198" y="0"/>
                  </a:lnTo>
                  <a:close/>
                </a:path>
              </a:pathLst>
            </a:custGeom>
            <a:solidFill>
              <a:srgbClr val="575B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11117516" y="1884006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095" y="17614"/>
                  </a:moveTo>
                  <a:lnTo>
                    <a:pt x="78359" y="14871"/>
                  </a:lnTo>
                  <a:lnTo>
                    <a:pt x="74968" y="8940"/>
                  </a:lnTo>
                  <a:lnTo>
                    <a:pt x="67183" y="3276"/>
                  </a:lnTo>
                  <a:lnTo>
                    <a:pt x="56070" y="1739"/>
                  </a:lnTo>
                  <a:lnTo>
                    <a:pt x="54178" y="0"/>
                  </a:lnTo>
                  <a:lnTo>
                    <a:pt x="23876" y="20485"/>
                  </a:lnTo>
                  <a:lnTo>
                    <a:pt x="20180" y="32893"/>
                  </a:lnTo>
                  <a:lnTo>
                    <a:pt x="20535" y="39560"/>
                  </a:lnTo>
                  <a:lnTo>
                    <a:pt x="14681" y="43027"/>
                  </a:lnTo>
                  <a:lnTo>
                    <a:pt x="9169" y="45745"/>
                  </a:lnTo>
                  <a:lnTo>
                    <a:pt x="5029" y="48348"/>
                  </a:lnTo>
                  <a:lnTo>
                    <a:pt x="1257" y="52108"/>
                  </a:lnTo>
                  <a:lnTo>
                    <a:pt x="0" y="56349"/>
                  </a:lnTo>
                  <a:lnTo>
                    <a:pt x="3416" y="60375"/>
                  </a:lnTo>
                  <a:lnTo>
                    <a:pt x="12052" y="65278"/>
                  </a:lnTo>
                  <a:lnTo>
                    <a:pt x="11887" y="70243"/>
                  </a:lnTo>
                  <a:lnTo>
                    <a:pt x="5397" y="72580"/>
                  </a:lnTo>
                  <a:lnTo>
                    <a:pt x="15824" y="69672"/>
                  </a:lnTo>
                  <a:lnTo>
                    <a:pt x="14757" y="79362"/>
                  </a:lnTo>
                  <a:lnTo>
                    <a:pt x="23520" y="79336"/>
                  </a:lnTo>
                  <a:lnTo>
                    <a:pt x="29540" y="74091"/>
                  </a:lnTo>
                  <a:lnTo>
                    <a:pt x="31610" y="76949"/>
                  </a:lnTo>
                  <a:lnTo>
                    <a:pt x="40017" y="79336"/>
                  </a:lnTo>
                  <a:lnTo>
                    <a:pt x="41617" y="69710"/>
                  </a:lnTo>
                  <a:lnTo>
                    <a:pt x="50850" y="75323"/>
                  </a:lnTo>
                  <a:lnTo>
                    <a:pt x="45224" y="71335"/>
                  </a:lnTo>
                  <a:lnTo>
                    <a:pt x="45643" y="69710"/>
                  </a:lnTo>
                  <a:lnTo>
                    <a:pt x="46456" y="66509"/>
                  </a:lnTo>
                  <a:lnTo>
                    <a:pt x="56083" y="64084"/>
                  </a:lnTo>
                  <a:lnTo>
                    <a:pt x="60452" y="61137"/>
                  </a:lnTo>
                  <a:lnTo>
                    <a:pt x="60375" y="56730"/>
                  </a:lnTo>
                  <a:lnTo>
                    <a:pt x="57759" y="52095"/>
                  </a:lnTo>
                  <a:lnTo>
                    <a:pt x="54457" y="48463"/>
                  </a:lnTo>
                  <a:lnTo>
                    <a:pt x="50469" y="44856"/>
                  </a:lnTo>
                  <a:lnTo>
                    <a:pt x="52857" y="39636"/>
                  </a:lnTo>
                  <a:lnTo>
                    <a:pt x="60883" y="35623"/>
                  </a:lnTo>
                  <a:lnTo>
                    <a:pt x="65112" y="31115"/>
                  </a:lnTo>
                  <a:lnTo>
                    <a:pt x="66052" y="24828"/>
                  </a:lnTo>
                  <a:lnTo>
                    <a:pt x="65849" y="24180"/>
                  </a:lnTo>
                  <a:lnTo>
                    <a:pt x="70256" y="24257"/>
                  </a:lnTo>
                  <a:lnTo>
                    <a:pt x="76390" y="22771"/>
                  </a:lnTo>
                  <a:lnTo>
                    <a:pt x="79095" y="17614"/>
                  </a:lnTo>
                  <a:close/>
                </a:path>
              </a:pathLst>
            </a:custGeom>
            <a:solidFill>
              <a:srgbClr val="2F2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11268303" y="2068918"/>
              <a:ext cx="8890" cy="201930"/>
            </a:xfrm>
            <a:custGeom>
              <a:avLst/>
              <a:gdLst/>
              <a:ahLst/>
              <a:cxnLst/>
              <a:rect l="l" t="t" r="r" b="b"/>
              <a:pathLst>
                <a:path w="8890" h="201930">
                  <a:moveTo>
                    <a:pt x="8661" y="0"/>
                  </a:moveTo>
                  <a:lnTo>
                    <a:pt x="0" y="0"/>
                  </a:lnTo>
                  <a:lnTo>
                    <a:pt x="0" y="201675"/>
                  </a:lnTo>
                  <a:lnTo>
                    <a:pt x="8661" y="201675"/>
                  </a:lnTo>
                  <a:lnTo>
                    <a:pt x="8661" y="0"/>
                  </a:lnTo>
                  <a:close/>
                </a:path>
              </a:pathLst>
            </a:custGeom>
            <a:solidFill>
              <a:srgbClr val="381E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6" name="object 21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1250155" y="1926412"/>
              <a:ext cx="40452" cy="158617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11274201" y="2038008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5" h="8255">
                  <a:moveTo>
                    <a:pt x="253" y="0"/>
                  </a:moveTo>
                  <a:lnTo>
                    <a:pt x="0" y="317"/>
                  </a:lnTo>
                  <a:lnTo>
                    <a:pt x="5626" y="7988"/>
                  </a:lnTo>
                  <a:lnTo>
                    <a:pt x="5626" y="7315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9B54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11272489" y="1920657"/>
              <a:ext cx="37465" cy="128905"/>
            </a:xfrm>
            <a:custGeom>
              <a:avLst/>
              <a:gdLst/>
              <a:ahLst/>
              <a:cxnLst/>
              <a:rect l="l" t="t" r="r" b="b"/>
              <a:pathLst>
                <a:path w="37465" h="128905">
                  <a:moveTo>
                    <a:pt x="21323" y="0"/>
                  </a:moveTo>
                  <a:lnTo>
                    <a:pt x="8402" y="4424"/>
                  </a:lnTo>
                  <a:lnTo>
                    <a:pt x="2203" y="9440"/>
                  </a:lnTo>
                  <a:lnTo>
                    <a:pt x="1024" y="18236"/>
                  </a:lnTo>
                  <a:lnTo>
                    <a:pt x="3162" y="33997"/>
                  </a:lnTo>
                  <a:lnTo>
                    <a:pt x="5392" y="52624"/>
                  </a:lnTo>
                  <a:lnTo>
                    <a:pt x="6089" y="67202"/>
                  </a:lnTo>
                  <a:lnTo>
                    <a:pt x="5778" y="80098"/>
                  </a:lnTo>
                  <a:lnTo>
                    <a:pt x="0" y="114668"/>
                  </a:lnTo>
                  <a:lnTo>
                    <a:pt x="10388" y="128790"/>
                  </a:lnTo>
                  <a:lnTo>
                    <a:pt x="34289" y="92773"/>
                  </a:lnTo>
                  <a:lnTo>
                    <a:pt x="37412" y="71019"/>
                  </a:lnTo>
                  <a:lnTo>
                    <a:pt x="36993" y="40652"/>
                  </a:lnTo>
                  <a:lnTo>
                    <a:pt x="31980" y="13152"/>
                  </a:lnTo>
                  <a:lnTo>
                    <a:pt x="21323" y="0"/>
                  </a:lnTo>
                  <a:close/>
                </a:path>
              </a:pathLst>
            </a:custGeom>
            <a:solidFill>
              <a:srgbClr val="6467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/>
            <p:cNvSpPr/>
            <p:nvPr/>
          </p:nvSpPr>
          <p:spPr>
            <a:xfrm>
              <a:off x="11274331" y="2228701"/>
              <a:ext cx="49530" cy="39370"/>
            </a:xfrm>
            <a:custGeom>
              <a:avLst/>
              <a:gdLst/>
              <a:ahLst/>
              <a:cxnLst/>
              <a:rect l="l" t="t" r="r" b="b"/>
              <a:pathLst>
                <a:path w="49529" h="39369">
                  <a:moveTo>
                    <a:pt x="27914" y="0"/>
                  </a:moveTo>
                  <a:lnTo>
                    <a:pt x="24688" y="17449"/>
                  </a:lnTo>
                  <a:lnTo>
                    <a:pt x="9410" y="26504"/>
                  </a:lnTo>
                  <a:lnTo>
                    <a:pt x="0" y="28320"/>
                  </a:lnTo>
                  <a:lnTo>
                    <a:pt x="4152" y="34353"/>
                  </a:lnTo>
                  <a:lnTo>
                    <a:pt x="6883" y="37714"/>
                  </a:lnTo>
                  <a:lnTo>
                    <a:pt x="10428" y="38765"/>
                  </a:lnTo>
                  <a:lnTo>
                    <a:pt x="17156" y="37441"/>
                  </a:lnTo>
                  <a:lnTo>
                    <a:pt x="29438" y="33680"/>
                  </a:lnTo>
                  <a:lnTo>
                    <a:pt x="34404" y="30086"/>
                  </a:lnTo>
                  <a:lnTo>
                    <a:pt x="44381" y="30086"/>
                  </a:lnTo>
                  <a:lnTo>
                    <a:pt x="49517" y="27978"/>
                  </a:lnTo>
                  <a:lnTo>
                    <a:pt x="45821" y="380"/>
                  </a:lnTo>
                  <a:lnTo>
                    <a:pt x="27914" y="0"/>
                  </a:lnTo>
                  <a:close/>
                </a:path>
                <a:path w="49529" h="39369">
                  <a:moveTo>
                    <a:pt x="44381" y="30086"/>
                  </a:moveTo>
                  <a:lnTo>
                    <a:pt x="34404" y="30086"/>
                  </a:lnTo>
                  <a:lnTo>
                    <a:pt x="37223" y="30987"/>
                  </a:lnTo>
                  <a:lnTo>
                    <a:pt x="40081" y="31851"/>
                  </a:lnTo>
                  <a:lnTo>
                    <a:pt x="44381" y="30086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/>
            <p:cNvSpPr/>
            <p:nvPr/>
          </p:nvSpPr>
          <p:spPr>
            <a:xfrm>
              <a:off x="11279832" y="2034325"/>
              <a:ext cx="55244" cy="200025"/>
            </a:xfrm>
            <a:custGeom>
              <a:avLst/>
              <a:gdLst/>
              <a:ahLst/>
              <a:cxnLst/>
              <a:rect l="l" t="t" r="r" b="b"/>
              <a:pathLst>
                <a:path w="55245" h="200025">
                  <a:moveTo>
                    <a:pt x="0" y="0"/>
                  </a:moveTo>
                  <a:lnTo>
                    <a:pt x="0" y="102019"/>
                  </a:lnTo>
                  <a:lnTo>
                    <a:pt x="19596" y="199402"/>
                  </a:lnTo>
                  <a:lnTo>
                    <a:pt x="40347" y="199402"/>
                  </a:lnTo>
                  <a:lnTo>
                    <a:pt x="37172" y="106032"/>
                  </a:lnTo>
                  <a:lnTo>
                    <a:pt x="49513" y="61949"/>
                  </a:lnTo>
                  <a:lnTo>
                    <a:pt x="54887" y="36448"/>
                  </a:lnTo>
                  <a:lnTo>
                    <a:pt x="54430" y="19807"/>
                  </a:lnTo>
                  <a:lnTo>
                    <a:pt x="49276" y="2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4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/>
            <p:cNvSpPr/>
            <p:nvPr/>
          </p:nvSpPr>
          <p:spPr>
            <a:xfrm>
              <a:off x="11263478" y="1903348"/>
              <a:ext cx="59690" cy="173990"/>
            </a:xfrm>
            <a:custGeom>
              <a:avLst/>
              <a:gdLst/>
              <a:ahLst/>
              <a:cxnLst/>
              <a:rect l="l" t="t" r="r" b="b"/>
              <a:pathLst>
                <a:path w="59690" h="173989">
                  <a:moveTo>
                    <a:pt x="39179" y="155359"/>
                  </a:moveTo>
                  <a:lnTo>
                    <a:pt x="32334" y="143827"/>
                  </a:lnTo>
                  <a:lnTo>
                    <a:pt x="14833" y="146634"/>
                  </a:lnTo>
                  <a:lnTo>
                    <a:pt x="5638" y="150202"/>
                  </a:lnTo>
                  <a:lnTo>
                    <a:pt x="1701" y="156870"/>
                  </a:lnTo>
                  <a:lnTo>
                    <a:pt x="0" y="168998"/>
                  </a:lnTo>
                  <a:lnTo>
                    <a:pt x="3797" y="173710"/>
                  </a:lnTo>
                  <a:lnTo>
                    <a:pt x="39179" y="155359"/>
                  </a:lnTo>
                  <a:close/>
                </a:path>
                <a:path w="59690" h="173989">
                  <a:moveTo>
                    <a:pt x="59626" y="25984"/>
                  </a:moveTo>
                  <a:lnTo>
                    <a:pt x="59575" y="16281"/>
                  </a:lnTo>
                  <a:lnTo>
                    <a:pt x="45466" y="12839"/>
                  </a:lnTo>
                  <a:lnTo>
                    <a:pt x="42151" y="0"/>
                  </a:lnTo>
                  <a:lnTo>
                    <a:pt x="28587" y="12700"/>
                  </a:lnTo>
                  <a:lnTo>
                    <a:pt x="33502" y="21069"/>
                  </a:lnTo>
                  <a:lnTo>
                    <a:pt x="31496" y="35471"/>
                  </a:lnTo>
                  <a:lnTo>
                    <a:pt x="48209" y="33782"/>
                  </a:lnTo>
                  <a:lnTo>
                    <a:pt x="56718" y="31216"/>
                  </a:lnTo>
                  <a:lnTo>
                    <a:pt x="59626" y="25984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/>
            <p:cNvSpPr/>
            <p:nvPr/>
          </p:nvSpPr>
          <p:spPr>
            <a:xfrm>
              <a:off x="11294491" y="2232062"/>
              <a:ext cx="50165" cy="41910"/>
            </a:xfrm>
            <a:custGeom>
              <a:avLst/>
              <a:gdLst/>
              <a:ahLst/>
              <a:cxnLst/>
              <a:rect l="l" t="t" r="r" b="b"/>
              <a:pathLst>
                <a:path w="50165" h="41910">
                  <a:moveTo>
                    <a:pt x="26962" y="6756"/>
                  </a:moveTo>
                  <a:lnTo>
                    <a:pt x="26911" y="6350"/>
                  </a:lnTo>
                  <a:lnTo>
                    <a:pt x="25628" y="0"/>
                  </a:lnTo>
                  <a:lnTo>
                    <a:pt x="25679" y="1663"/>
                  </a:lnTo>
                  <a:lnTo>
                    <a:pt x="25095" y="1663"/>
                  </a:lnTo>
                  <a:lnTo>
                    <a:pt x="26479" y="8509"/>
                  </a:lnTo>
                  <a:lnTo>
                    <a:pt x="26822" y="7315"/>
                  </a:lnTo>
                  <a:lnTo>
                    <a:pt x="26962" y="6756"/>
                  </a:lnTo>
                  <a:close/>
                </a:path>
                <a:path w="50165" h="41910">
                  <a:moveTo>
                    <a:pt x="49542" y="30670"/>
                  </a:moveTo>
                  <a:lnTo>
                    <a:pt x="45847" y="3073"/>
                  </a:lnTo>
                  <a:lnTo>
                    <a:pt x="27914" y="2692"/>
                  </a:lnTo>
                  <a:lnTo>
                    <a:pt x="24688" y="20142"/>
                  </a:lnTo>
                  <a:lnTo>
                    <a:pt x="9410" y="29197"/>
                  </a:lnTo>
                  <a:lnTo>
                    <a:pt x="0" y="31013"/>
                  </a:lnTo>
                  <a:lnTo>
                    <a:pt x="4152" y="37045"/>
                  </a:lnTo>
                  <a:lnTo>
                    <a:pt x="6883" y="40411"/>
                  </a:lnTo>
                  <a:lnTo>
                    <a:pt x="10426" y="41465"/>
                  </a:lnTo>
                  <a:lnTo>
                    <a:pt x="17157" y="40132"/>
                  </a:lnTo>
                  <a:lnTo>
                    <a:pt x="29438" y="36360"/>
                  </a:lnTo>
                  <a:lnTo>
                    <a:pt x="34391" y="32778"/>
                  </a:lnTo>
                  <a:lnTo>
                    <a:pt x="40068" y="34544"/>
                  </a:lnTo>
                  <a:lnTo>
                    <a:pt x="44386" y="32778"/>
                  </a:lnTo>
                  <a:lnTo>
                    <a:pt x="49542" y="30670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/>
            <p:cNvSpPr/>
            <p:nvPr/>
          </p:nvSpPr>
          <p:spPr>
            <a:xfrm>
              <a:off x="11301600" y="2061952"/>
              <a:ext cx="19050" cy="172085"/>
            </a:xfrm>
            <a:custGeom>
              <a:avLst/>
              <a:gdLst/>
              <a:ahLst/>
              <a:cxnLst/>
              <a:rect l="l" t="t" r="r" b="b"/>
              <a:pathLst>
                <a:path w="19050" h="172085">
                  <a:moveTo>
                    <a:pt x="863" y="0"/>
                  </a:moveTo>
                  <a:lnTo>
                    <a:pt x="0" y="292"/>
                  </a:lnTo>
                  <a:lnTo>
                    <a:pt x="0" y="82308"/>
                  </a:lnTo>
                  <a:lnTo>
                    <a:pt x="17995" y="171767"/>
                  </a:lnTo>
                  <a:lnTo>
                    <a:pt x="18580" y="171767"/>
                  </a:lnTo>
                  <a:lnTo>
                    <a:pt x="18529" y="170103"/>
                  </a:lnTo>
                  <a:lnTo>
                    <a:pt x="863" y="82308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313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/>
            <p:cNvSpPr/>
            <p:nvPr/>
          </p:nvSpPr>
          <p:spPr>
            <a:xfrm>
              <a:off x="11320965" y="2238766"/>
              <a:ext cx="20320" cy="3175"/>
            </a:xfrm>
            <a:custGeom>
              <a:avLst/>
              <a:gdLst/>
              <a:ahLst/>
              <a:cxnLst/>
              <a:rect l="l" t="t" r="r" b="b"/>
              <a:pathLst>
                <a:path w="20320" h="3175">
                  <a:moveTo>
                    <a:pt x="507" y="0"/>
                  </a:moveTo>
                  <a:lnTo>
                    <a:pt x="0" y="1803"/>
                  </a:lnTo>
                  <a:lnTo>
                    <a:pt x="228" y="2882"/>
                  </a:lnTo>
                  <a:lnTo>
                    <a:pt x="20243" y="2882"/>
                  </a:lnTo>
                  <a:lnTo>
                    <a:pt x="1092" y="2882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/>
            <p:cNvSpPr/>
            <p:nvPr/>
          </p:nvSpPr>
          <p:spPr>
            <a:xfrm>
              <a:off x="11302464" y="2042241"/>
              <a:ext cx="55244" cy="200025"/>
            </a:xfrm>
            <a:custGeom>
              <a:avLst/>
              <a:gdLst/>
              <a:ahLst/>
              <a:cxnLst/>
              <a:rect l="l" t="t" r="r" b="b"/>
              <a:pathLst>
                <a:path w="55245" h="200025">
                  <a:moveTo>
                    <a:pt x="0" y="0"/>
                  </a:moveTo>
                  <a:lnTo>
                    <a:pt x="0" y="102019"/>
                  </a:lnTo>
                  <a:lnTo>
                    <a:pt x="19583" y="199402"/>
                  </a:lnTo>
                  <a:lnTo>
                    <a:pt x="40322" y="199402"/>
                  </a:lnTo>
                  <a:lnTo>
                    <a:pt x="37172" y="106032"/>
                  </a:lnTo>
                  <a:lnTo>
                    <a:pt x="49513" y="61956"/>
                  </a:lnTo>
                  <a:lnTo>
                    <a:pt x="54887" y="36460"/>
                  </a:lnTo>
                  <a:lnTo>
                    <a:pt x="54430" y="19819"/>
                  </a:lnTo>
                  <a:lnTo>
                    <a:pt x="49276" y="2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4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6" name="object 22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1276787" y="1919307"/>
              <a:ext cx="43569" cy="72610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11277046" y="1928714"/>
              <a:ext cx="8255" cy="106045"/>
            </a:xfrm>
            <a:custGeom>
              <a:avLst/>
              <a:gdLst/>
              <a:ahLst/>
              <a:cxnLst/>
              <a:rect l="l" t="t" r="r" b="b"/>
              <a:pathLst>
                <a:path w="8254" h="106044">
                  <a:moveTo>
                    <a:pt x="1549" y="61912"/>
                  </a:moveTo>
                  <a:lnTo>
                    <a:pt x="1523" y="65062"/>
                  </a:lnTo>
                  <a:lnTo>
                    <a:pt x="2374" y="70853"/>
                  </a:lnTo>
                  <a:lnTo>
                    <a:pt x="3225" y="74345"/>
                  </a:lnTo>
                  <a:lnTo>
                    <a:pt x="3225" y="105625"/>
                  </a:lnTo>
                  <a:lnTo>
                    <a:pt x="3797" y="105651"/>
                  </a:lnTo>
                  <a:lnTo>
                    <a:pt x="3797" y="75222"/>
                  </a:lnTo>
                  <a:lnTo>
                    <a:pt x="2527" y="70091"/>
                  </a:lnTo>
                  <a:lnTo>
                    <a:pt x="1549" y="61912"/>
                  </a:lnTo>
                  <a:close/>
                </a:path>
                <a:path w="8254" h="106044">
                  <a:moveTo>
                    <a:pt x="7264" y="0"/>
                  </a:moveTo>
                  <a:lnTo>
                    <a:pt x="4175" y="9101"/>
                  </a:lnTo>
                  <a:lnTo>
                    <a:pt x="2022" y="18265"/>
                  </a:lnTo>
                  <a:lnTo>
                    <a:pt x="674" y="27310"/>
                  </a:lnTo>
                  <a:lnTo>
                    <a:pt x="0" y="36055"/>
                  </a:lnTo>
                  <a:lnTo>
                    <a:pt x="317" y="38836"/>
                  </a:lnTo>
                  <a:lnTo>
                    <a:pt x="444" y="40182"/>
                  </a:lnTo>
                  <a:lnTo>
                    <a:pt x="917" y="30613"/>
                  </a:lnTo>
                  <a:lnTo>
                    <a:pt x="2174" y="20589"/>
                  </a:lnTo>
                  <a:lnTo>
                    <a:pt x="4398" y="10361"/>
                  </a:lnTo>
                  <a:lnTo>
                    <a:pt x="7772" y="177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5E5E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/>
            <p:cNvSpPr/>
            <p:nvPr/>
          </p:nvSpPr>
          <p:spPr>
            <a:xfrm>
              <a:off x="11280267" y="2034349"/>
              <a:ext cx="71120" cy="16510"/>
            </a:xfrm>
            <a:custGeom>
              <a:avLst/>
              <a:gdLst/>
              <a:ahLst/>
              <a:cxnLst/>
              <a:rect l="l" t="t" r="r" b="b"/>
              <a:pathLst>
                <a:path w="71120" h="16510">
                  <a:moveTo>
                    <a:pt x="558" y="25"/>
                  </a:moveTo>
                  <a:lnTo>
                    <a:pt x="0" y="0"/>
                  </a:lnTo>
                  <a:lnTo>
                    <a:pt x="0" y="3581"/>
                  </a:lnTo>
                  <a:lnTo>
                    <a:pt x="368" y="4051"/>
                  </a:lnTo>
                  <a:lnTo>
                    <a:pt x="558" y="4267"/>
                  </a:lnTo>
                  <a:lnTo>
                    <a:pt x="558" y="25"/>
                  </a:lnTo>
                  <a:close/>
                </a:path>
                <a:path w="71120" h="16510">
                  <a:moveTo>
                    <a:pt x="9588" y="11252"/>
                  </a:moveTo>
                  <a:lnTo>
                    <a:pt x="6146" y="9525"/>
                  </a:lnTo>
                  <a:lnTo>
                    <a:pt x="3073" y="7239"/>
                  </a:lnTo>
                  <a:lnTo>
                    <a:pt x="558" y="4267"/>
                  </a:lnTo>
                  <a:lnTo>
                    <a:pt x="558" y="4445"/>
                  </a:lnTo>
                  <a:lnTo>
                    <a:pt x="2946" y="7467"/>
                  </a:lnTo>
                  <a:lnTo>
                    <a:pt x="5892" y="9817"/>
                  </a:lnTo>
                  <a:lnTo>
                    <a:pt x="9220" y="11620"/>
                  </a:lnTo>
                  <a:lnTo>
                    <a:pt x="9588" y="11252"/>
                  </a:lnTo>
                  <a:close/>
                </a:path>
                <a:path w="71120" h="16510">
                  <a:moveTo>
                    <a:pt x="70662" y="10160"/>
                  </a:moveTo>
                  <a:lnTo>
                    <a:pt x="61734" y="13068"/>
                  </a:lnTo>
                  <a:lnTo>
                    <a:pt x="50050" y="14770"/>
                  </a:lnTo>
                  <a:lnTo>
                    <a:pt x="48209" y="15887"/>
                  </a:lnTo>
                  <a:lnTo>
                    <a:pt x="60794" y="14249"/>
                  </a:lnTo>
                  <a:lnTo>
                    <a:pt x="70599" y="11074"/>
                  </a:lnTo>
                  <a:lnTo>
                    <a:pt x="70662" y="10160"/>
                  </a:lnTo>
                  <a:close/>
                </a:path>
              </a:pathLst>
            </a:custGeom>
            <a:solidFill>
              <a:srgbClr val="313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/>
            <p:cNvSpPr/>
            <p:nvPr/>
          </p:nvSpPr>
          <p:spPr>
            <a:xfrm>
              <a:off x="11278596" y="1989735"/>
              <a:ext cx="2540" cy="14604"/>
            </a:xfrm>
            <a:custGeom>
              <a:avLst/>
              <a:gdLst/>
              <a:ahLst/>
              <a:cxnLst/>
              <a:rect l="l" t="t" r="r" b="b"/>
              <a:pathLst>
                <a:path w="2540" h="14605">
                  <a:moveTo>
                    <a:pt x="0" y="0"/>
                  </a:moveTo>
                  <a:lnTo>
                    <a:pt x="0" y="889"/>
                  </a:lnTo>
                  <a:lnTo>
                    <a:pt x="977" y="9067"/>
                  </a:lnTo>
                  <a:lnTo>
                    <a:pt x="2247" y="14198"/>
                  </a:lnTo>
                  <a:lnTo>
                    <a:pt x="2247" y="13322"/>
                  </a:lnTo>
                  <a:lnTo>
                    <a:pt x="977" y="8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56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11280837" y="2037922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0" y="0"/>
                  </a:moveTo>
                  <a:lnTo>
                    <a:pt x="0" y="698"/>
                  </a:lnTo>
                  <a:lnTo>
                    <a:pt x="2514" y="3657"/>
                  </a:lnTo>
                  <a:lnTo>
                    <a:pt x="5588" y="5943"/>
                  </a:lnTo>
                  <a:lnTo>
                    <a:pt x="9029" y="7670"/>
                  </a:lnTo>
                  <a:lnTo>
                    <a:pt x="9220" y="7480"/>
                  </a:lnTo>
                  <a:lnTo>
                    <a:pt x="5676" y="5638"/>
                  </a:lnTo>
                  <a:lnTo>
                    <a:pt x="2527" y="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D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11273994" y="1914934"/>
              <a:ext cx="78105" cy="141605"/>
            </a:xfrm>
            <a:custGeom>
              <a:avLst/>
              <a:gdLst/>
              <a:ahLst/>
              <a:cxnLst/>
              <a:rect l="l" t="t" r="r" b="b"/>
              <a:pathLst>
                <a:path w="78104" h="141605">
                  <a:moveTo>
                    <a:pt x="50092" y="0"/>
                  </a:moveTo>
                  <a:lnTo>
                    <a:pt x="39411" y="6293"/>
                  </a:lnTo>
                  <a:lnTo>
                    <a:pt x="29728" y="13389"/>
                  </a:lnTo>
                  <a:lnTo>
                    <a:pt x="23529" y="16535"/>
                  </a:lnTo>
                  <a:lnTo>
                    <a:pt x="18140" y="16433"/>
                  </a:lnTo>
                  <a:lnTo>
                    <a:pt x="10887" y="13786"/>
                  </a:lnTo>
                  <a:lnTo>
                    <a:pt x="3037" y="34393"/>
                  </a:lnTo>
                  <a:lnTo>
                    <a:pt x="0" y="49005"/>
                  </a:lnTo>
                  <a:lnTo>
                    <a:pt x="1396" y="64591"/>
                  </a:lnTo>
                  <a:lnTo>
                    <a:pt x="6848" y="88119"/>
                  </a:lnTo>
                  <a:lnTo>
                    <a:pt x="6848" y="122993"/>
                  </a:lnTo>
                  <a:lnTo>
                    <a:pt x="18322" y="136220"/>
                  </a:lnTo>
                  <a:lnTo>
                    <a:pt x="29441" y="141318"/>
                  </a:lnTo>
                  <a:lnTo>
                    <a:pt x="46771" y="138908"/>
                  </a:lnTo>
                  <a:lnTo>
                    <a:pt x="76876" y="129610"/>
                  </a:lnTo>
                  <a:lnTo>
                    <a:pt x="77449" y="118932"/>
                  </a:lnTo>
                  <a:lnTo>
                    <a:pt x="77803" y="92804"/>
                  </a:lnTo>
                  <a:lnTo>
                    <a:pt x="75890" y="60082"/>
                  </a:lnTo>
                  <a:lnTo>
                    <a:pt x="69662" y="29623"/>
                  </a:lnTo>
                  <a:lnTo>
                    <a:pt x="62382" y="9477"/>
                  </a:lnTo>
                  <a:lnTo>
                    <a:pt x="56803" y="332"/>
                  </a:lnTo>
                  <a:lnTo>
                    <a:pt x="50092" y="0"/>
                  </a:lnTo>
                  <a:close/>
                </a:path>
              </a:pathLst>
            </a:custGeom>
            <a:solidFill>
              <a:srgbClr val="6467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11287459" y="2045962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10">
                  <a:moveTo>
                    <a:pt x="10909" y="15773"/>
                  </a:moveTo>
                  <a:lnTo>
                    <a:pt x="10375" y="16141"/>
                  </a:lnTo>
                  <a:lnTo>
                    <a:pt x="11049" y="15963"/>
                  </a:lnTo>
                  <a:lnTo>
                    <a:pt x="10909" y="15773"/>
                  </a:lnTo>
                  <a:close/>
                </a:path>
                <a:path w="11429" h="16510">
                  <a:moveTo>
                    <a:pt x="2032" y="0"/>
                  </a:moveTo>
                  <a:lnTo>
                    <a:pt x="0" y="2057"/>
                  </a:lnTo>
                  <a:lnTo>
                    <a:pt x="711" y="3022"/>
                  </a:lnTo>
                  <a:lnTo>
                    <a:pt x="1625" y="2743"/>
                  </a:lnTo>
                  <a:lnTo>
                    <a:pt x="3568" y="787"/>
                  </a:lnTo>
                  <a:lnTo>
                    <a:pt x="2540" y="279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313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11288163" y="2048709"/>
              <a:ext cx="10795" cy="13970"/>
            </a:xfrm>
            <a:custGeom>
              <a:avLst/>
              <a:gdLst/>
              <a:ahLst/>
              <a:cxnLst/>
              <a:rect l="l" t="t" r="r" b="b"/>
              <a:pathLst>
                <a:path w="10795" h="13969">
                  <a:moveTo>
                    <a:pt x="914" y="0"/>
                  </a:moveTo>
                  <a:lnTo>
                    <a:pt x="0" y="279"/>
                  </a:lnTo>
                  <a:lnTo>
                    <a:pt x="9677" y="13398"/>
                  </a:lnTo>
                  <a:lnTo>
                    <a:pt x="10198" y="13030"/>
                  </a:lnTo>
                  <a:lnTo>
                    <a:pt x="762" y="15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9B54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/>
            <p:cNvSpPr/>
            <p:nvPr/>
          </p:nvSpPr>
          <p:spPr>
            <a:xfrm>
              <a:off x="11289497" y="204559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69">
                  <a:moveTo>
                    <a:pt x="368" y="0"/>
                  </a:moveTo>
                  <a:lnTo>
                    <a:pt x="0" y="368"/>
                  </a:lnTo>
                  <a:lnTo>
                    <a:pt x="495" y="647"/>
                  </a:lnTo>
                  <a:lnTo>
                    <a:pt x="1015" y="901"/>
                  </a:lnTo>
                  <a:lnTo>
                    <a:pt x="1523" y="1155"/>
                  </a:lnTo>
                  <a:lnTo>
                    <a:pt x="1943" y="736"/>
                  </a:lnTo>
                  <a:lnTo>
                    <a:pt x="1409" y="508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2D2D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11289864" y="204540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69">
                  <a:moveTo>
                    <a:pt x="190" y="0"/>
                  </a:moveTo>
                  <a:lnTo>
                    <a:pt x="0" y="190"/>
                  </a:lnTo>
                  <a:lnTo>
                    <a:pt x="1041" y="698"/>
                  </a:lnTo>
                  <a:lnTo>
                    <a:pt x="1574" y="927"/>
                  </a:lnTo>
                  <a:lnTo>
                    <a:pt x="1739" y="749"/>
                  </a:lnTo>
                  <a:lnTo>
                    <a:pt x="1219" y="520"/>
                  </a:lnTo>
                  <a:lnTo>
                    <a:pt x="711" y="26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A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/>
            <p:cNvSpPr/>
            <p:nvPr/>
          </p:nvSpPr>
          <p:spPr>
            <a:xfrm>
              <a:off x="11290052" y="1938809"/>
              <a:ext cx="45720" cy="107950"/>
            </a:xfrm>
            <a:custGeom>
              <a:avLst/>
              <a:gdLst/>
              <a:ahLst/>
              <a:cxnLst/>
              <a:rect l="l" t="t" r="r" b="b"/>
              <a:pathLst>
                <a:path w="45720" h="107950">
                  <a:moveTo>
                    <a:pt x="41795" y="0"/>
                  </a:moveTo>
                  <a:lnTo>
                    <a:pt x="28874" y="4424"/>
                  </a:lnTo>
                  <a:lnTo>
                    <a:pt x="22677" y="9440"/>
                  </a:lnTo>
                  <a:lnTo>
                    <a:pt x="21502" y="18236"/>
                  </a:lnTo>
                  <a:lnTo>
                    <a:pt x="23647" y="33997"/>
                  </a:lnTo>
                  <a:lnTo>
                    <a:pt x="25871" y="52624"/>
                  </a:lnTo>
                  <a:lnTo>
                    <a:pt x="26555" y="67202"/>
                  </a:lnTo>
                  <a:lnTo>
                    <a:pt x="26429" y="76703"/>
                  </a:lnTo>
                  <a:lnTo>
                    <a:pt x="26225" y="80098"/>
                  </a:lnTo>
                  <a:lnTo>
                    <a:pt x="0" y="106591"/>
                  </a:lnTo>
                  <a:lnTo>
                    <a:pt x="1562" y="107340"/>
                  </a:lnTo>
                  <a:lnTo>
                    <a:pt x="27698" y="80962"/>
                  </a:lnTo>
                  <a:lnTo>
                    <a:pt x="28615" y="69540"/>
                  </a:lnTo>
                  <a:lnTo>
                    <a:pt x="28648" y="60931"/>
                  </a:lnTo>
                  <a:lnTo>
                    <a:pt x="27552" y="50812"/>
                  </a:lnTo>
                  <a:lnTo>
                    <a:pt x="25082" y="34861"/>
                  </a:lnTo>
                  <a:lnTo>
                    <a:pt x="26096" y="18115"/>
                  </a:lnTo>
                  <a:lnTo>
                    <a:pt x="32537" y="7699"/>
                  </a:lnTo>
                  <a:lnTo>
                    <a:pt x="39787" y="2364"/>
                  </a:lnTo>
                  <a:lnTo>
                    <a:pt x="43230" y="863"/>
                  </a:lnTo>
                  <a:lnTo>
                    <a:pt x="45351" y="1524"/>
                  </a:lnTo>
                  <a:lnTo>
                    <a:pt x="44246" y="723"/>
                  </a:lnTo>
                  <a:lnTo>
                    <a:pt x="43065" y="203"/>
                  </a:lnTo>
                  <a:lnTo>
                    <a:pt x="41795" y="0"/>
                  </a:lnTo>
                  <a:close/>
                </a:path>
              </a:pathLst>
            </a:custGeom>
            <a:solidFill>
              <a:srgbClr val="5E5E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/>
            <p:cNvSpPr/>
            <p:nvPr/>
          </p:nvSpPr>
          <p:spPr>
            <a:xfrm>
              <a:off x="11298499" y="206088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3098" y="0"/>
                  </a:moveTo>
                  <a:lnTo>
                    <a:pt x="0" y="1041"/>
                  </a:lnTo>
                  <a:lnTo>
                    <a:pt x="787" y="2108"/>
                  </a:lnTo>
                  <a:lnTo>
                    <a:pt x="1638" y="1854"/>
                  </a:lnTo>
                  <a:lnTo>
                    <a:pt x="3098" y="1358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313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11301600" y="206058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5">
                  <a:moveTo>
                    <a:pt x="863" y="0"/>
                  </a:moveTo>
                  <a:lnTo>
                    <a:pt x="558" y="114"/>
                  </a:lnTo>
                  <a:lnTo>
                    <a:pt x="266" y="215"/>
                  </a:lnTo>
                  <a:lnTo>
                    <a:pt x="0" y="304"/>
                  </a:lnTo>
                  <a:lnTo>
                    <a:pt x="0" y="1663"/>
                  </a:lnTo>
                  <a:lnTo>
                    <a:pt x="266" y="1574"/>
                  </a:lnTo>
                  <a:lnTo>
                    <a:pt x="558" y="1473"/>
                  </a:lnTo>
                  <a:lnTo>
                    <a:pt x="863" y="137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2D2D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/>
            <p:cNvSpPr/>
            <p:nvPr/>
          </p:nvSpPr>
          <p:spPr>
            <a:xfrm>
              <a:off x="11302468" y="2050239"/>
              <a:ext cx="26034" cy="12065"/>
            </a:xfrm>
            <a:custGeom>
              <a:avLst/>
              <a:gdLst/>
              <a:ahLst/>
              <a:cxnLst/>
              <a:rect l="l" t="t" r="r" b="b"/>
              <a:pathLst>
                <a:path w="26034" h="12064">
                  <a:moveTo>
                    <a:pt x="26022" y="0"/>
                  </a:moveTo>
                  <a:lnTo>
                    <a:pt x="22339" y="431"/>
                  </a:lnTo>
                  <a:lnTo>
                    <a:pt x="14020" y="5080"/>
                  </a:lnTo>
                  <a:lnTo>
                    <a:pt x="5194" y="8509"/>
                  </a:lnTo>
                  <a:lnTo>
                    <a:pt x="0" y="10337"/>
                  </a:lnTo>
                  <a:lnTo>
                    <a:pt x="0" y="11709"/>
                  </a:lnTo>
                  <a:lnTo>
                    <a:pt x="4925" y="9933"/>
                  </a:lnTo>
                  <a:lnTo>
                    <a:pt x="11339" y="7350"/>
                  </a:lnTo>
                  <a:lnTo>
                    <a:pt x="18589" y="4019"/>
                  </a:lnTo>
                  <a:lnTo>
                    <a:pt x="26022" y="0"/>
                  </a:lnTo>
                  <a:close/>
                </a:path>
              </a:pathLst>
            </a:custGeom>
            <a:solidFill>
              <a:srgbClr val="313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/>
            <p:cNvSpPr/>
            <p:nvPr/>
          </p:nvSpPr>
          <p:spPr>
            <a:xfrm>
              <a:off x="11324797" y="204911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5524" y="0"/>
                  </a:moveTo>
                  <a:lnTo>
                    <a:pt x="4330" y="177"/>
                  </a:lnTo>
                  <a:lnTo>
                    <a:pt x="1866" y="482"/>
                  </a:lnTo>
                  <a:lnTo>
                    <a:pt x="634" y="1193"/>
                  </a:lnTo>
                  <a:lnTo>
                    <a:pt x="0" y="1549"/>
                  </a:lnTo>
                  <a:lnTo>
                    <a:pt x="1257" y="1422"/>
                  </a:lnTo>
                  <a:lnTo>
                    <a:pt x="2489" y="1282"/>
                  </a:lnTo>
                  <a:lnTo>
                    <a:pt x="3695" y="1117"/>
                  </a:lnTo>
                  <a:lnTo>
                    <a:pt x="4914" y="381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2D2D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/>
            <p:cNvSpPr/>
            <p:nvPr/>
          </p:nvSpPr>
          <p:spPr>
            <a:xfrm>
              <a:off x="11326672" y="1940335"/>
              <a:ext cx="22860" cy="109855"/>
            </a:xfrm>
            <a:custGeom>
              <a:avLst/>
              <a:gdLst/>
              <a:ahLst/>
              <a:cxnLst/>
              <a:rect l="l" t="t" r="r" b="b"/>
              <a:pathLst>
                <a:path w="22859" h="109855">
                  <a:moveTo>
                    <a:pt x="8724" y="0"/>
                  </a:moveTo>
                  <a:lnTo>
                    <a:pt x="17296" y="16497"/>
                  </a:lnTo>
                  <a:lnTo>
                    <a:pt x="21156" y="43386"/>
                  </a:lnTo>
                  <a:lnTo>
                    <a:pt x="21156" y="71394"/>
                  </a:lnTo>
                  <a:lnTo>
                    <a:pt x="18148" y="91249"/>
                  </a:lnTo>
                  <a:lnTo>
                    <a:pt x="15503" y="96320"/>
                  </a:lnTo>
                  <a:lnTo>
                    <a:pt x="11326" y="101036"/>
                  </a:lnTo>
                  <a:lnTo>
                    <a:pt x="6023" y="105363"/>
                  </a:lnTo>
                  <a:lnTo>
                    <a:pt x="0" y="109270"/>
                  </a:lnTo>
                  <a:lnTo>
                    <a:pt x="3644" y="108788"/>
                  </a:lnTo>
                  <a:lnTo>
                    <a:pt x="11074" y="104127"/>
                  </a:lnTo>
                  <a:lnTo>
                    <a:pt x="17462" y="98475"/>
                  </a:lnTo>
                  <a:lnTo>
                    <a:pt x="19583" y="92113"/>
                  </a:lnTo>
                  <a:lnTo>
                    <a:pt x="22642" y="71464"/>
                  </a:lnTo>
                  <a:lnTo>
                    <a:pt x="22474" y="42451"/>
                  </a:lnTo>
                  <a:lnTo>
                    <a:pt x="18145" y="15240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5E5E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/>
            <p:cNvSpPr/>
            <p:nvPr/>
          </p:nvSpPr>
          <p:spPr>
            <a:xfrm>
              <a:off x="11289076" y="2046754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12522" y="12712"/>
                  </a:moveTo>
                  <a:lnTo>
                    <a:pt x="9296" y="14985"/>
                  </a:lnTo>
                  <a:lnTo>
                    <a:pt x="9423" y="15176"/>
                  </a:lnTo>
                  <a:lnTo>
                    <a:pt x="12522" y="14135"/>
                  </a:lnTo>
                  <a:lnTo>
                    <a:pt x="12522" y="12712"/>
                  </a:lnTo>
                  <a:close/>
                </a:path>
                <a:path w="12700" h="15239">
                  <a:moveTo>
                    <a:pt x="7797" y="2209"/>
                  </a:moveTo>
                  <a:lnTo>
                    <a:pt x="12522" y="10172"/>
                  </a:lnTo>
                  <a:lnTo>
                    <a:pt x="12522" y="3340"/>
                  </a:lnTo>
                  <a:lnTo>
                    <a:pt x="10921" y="3035"/>
                  </a:lnTo>
                  <a:lnTo>
                    <a:pt x="9347" y="2666"/>
                  </a:lnTo>
                  <a:lnTo>
                    <a:pt x="7797" y="2209"/>
                  </a:lnTo>
                  <a:close/>
                </a:path>
                <a:path w="12700" h="15239">
                  <a:moveTo>
                    <a:pt x="1943" y="0"/>
                  </a:moveTo>
                  <a:lnTo>
                    <a:pt x="0" y="1955"/>
                  </a:lnTo>
                  <a:lnTo>
                    <a:pt x="1574" y="1498"/>
                  </a:lnTo>
                  <a:lnTo>
                    <a:pt x="4063" y="927"/>
                  </a:lnTo>
                  <a:lnTo>
                    <a:pt x="2641" y="330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2D2D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/>
            <p:cNvSpPr/>
            <p:nvPr/>
          </p:nvSpPr>
          <p:spPr>
            <a:xfrm>
              <a:off x="11288929" y="2047680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5">
                  <a:moveTo>
                    <a:pt x="4216" y="0"/>
                  </a:moveTo>
                  <a:lnTo>
                    <a:pt x="1727" y="571"/>
                  </a:lnTo>
                  <a:lnTo>
                    <a:pt x="152" y="1028"/>
                  </a:lnTo>
                  <a:lnTo>
                    <a:pt x="0" y="1181"/>
                  </a:lnTo>
                  <a:lnTo>
                    <a:pt x="9436" y="14058"/>
                  </a:lnTo>
                  <a:lnTo>
                    <a:pt x="12674" y="11785"/>
                  </a:lnTo>
                  <a:lnTo>
                    <a:pt x="12674" y="9245"/>
                  </a:lnTo>
                  <a:lnTo>
                    <a:pt x="7950" y="1295"/>
                  </a:lnTo>
                  <a:lnTo>
                    <a:pt x="6680" y="914"/>
                  </a:lnTo>
                  <a:lnTo>
                    <a:pt x="5422" y="482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894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/>
            <p:cNvSpPr/>
            <p:nvPr/>
          </p:nvSpPr>
          <p:spPr>
            <a:xfrm>
              <a:off x="11301600" y="2050096"/>
              <a:ext cx="1270" cy="10795"/>
            </a:xfrm>
            <a:custGeom>
              <a:avLst/>
              <a:gdLst/>
              <a:ahLst/>
              <a:cxnLst/>
              <a:rect l="l" t="t" r="r" b="b"/>
              <a:pathLst>
                <a:path w="1270" h="10794">
                  <a:moveTo>
                    <a:pt x="863" y="8750"/>
                  </a:moveTo>
                  <a:lnTo>
                    <a:pt x="0" y="9372"/>
                  </a:lnTo>
                  <a:lnTo>
                    <a:pt x="0" y="10794"/>
                  </a:lnTo>
                  <a:lnTo>
                    <a:pt x="863" y="10490"/>
                  </a:lnTo>
                  <a:lnTo>
                    <a:pt x="863" y="8750"/>
                  </a:lnTo>
                  <a:close/>
                </a:path>
                <a:path w="1270" h="10794">
                  <a:moveTo>
                    <a:pt x="0" y="0"/>
                  </a:moveTo>
                  <a:lnTo>
                    <a:pt x="0" y="6832"/>
                  </a:lnTo>
                  <a:lnTo>
                    <a:pt x="863" y="8293"/>
                  </a:lnTo>
                  <a:lnTo>
                    <a:pt x="863" y="152"/>
                  </a:lnTo>
                  <a:lnTo>
                    <a:pt x="571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/>
            <p:cNvSpPr/>
            <p:nvPr/>
          </p:nvSpPr>
          <p:spPr>
            <a:xfrm>
              <a:off x="11301597" y="2056927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39">
                  <a:moveTo>
                    <a:pt x="0" y="0"/>
                  </a:moveTo>
                  <a:lnTo>
                    <a:pt x="0" y="2540"/>
                  </a:lnTo>
                  <a:lnTo>
                    <a:pt x="279" y="2336"/>
                  </a:lnTo>
                  <a:lnTo>
                    <a:pt x="571" y="2133"/>
                  </a:lnTo>
                  <a:lnTo>
                    <a:pt x="863" y="1917"/>
                  </a:lnTo>
                  <a:lnTo>
                    <a:pt x="863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48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/>
            <p:cNvSpPr/>
            <p:nvPr/>
          </p:nvSpPr>
          <p:spPr>
            <a:xfrm>
              <a:off x="11302464" y="2050253"/>
              <a:ext cx="22860" cy="10795"/>
            </a:xfrm>
            <a:custGeom>
              <a:avLst/>
              <a:gdLst/>
              <a:ahLst/>
              <a:cxnLst/>
              <a:rect l="l" t="t" r="r" b="b"/>
              <a:pathLst>
                <a:path w="22859" h="10794">
                  <a:moveTo>
                    <a:pt x="0" y="0"/>
                  </a:moveTo>
                  <a:lnTo>
                    <a:pt x="0" y="10325"/>
                  </a:lnTo>
                  <a:lnTo>
                    <a:pt x="5207" y="8496"/>
                  </a:lnTo>
                  <a:lnTo>
                    <a:pt x="14020" y="5067"/>
                  </a:lnTo>
                  <a:lnTo>
                    <a:pt x="22339" y="406"/>
                  </a:lnTo>
                  <a:lnTo>
                    <a:pt x="19011" y="749"/>
                  </a:lnTo>
                  <a:lnTo>
                    <a:pt x="15532" y="952"/>
                  </a:lnTo>
                  <a:lnTo>
                    <a:pt x="8001" y="952"/>
                  </a:lnTo>
                  <a:lnTo>
                    <a:pt x="3924" y="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D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/>
            <p:cNvSpPr/>
            <p:nvPr/>
          </p:nvSpPr>
          <p:spPr>
            <a:xfrm>
              <a:off x="11291017" y="2046331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5359" y="1790"/>
                  </a:moveTo>
                  <a:lnTo>
                    <a:pt x="5867" y="2641"/>
                  </a:lnTo>
                  <a:lnTo>
                    <a:pt x="7404" y="3086"/>
                  </a:lnTo>
                  <a:lnTo>
                    <a:pt x="8978" y="3454"/>
                  </a:lnTo>
                  <a:lnTo>
                    <a:pt x="10579" y="3771"/>
                  </a:lnTo>
                  <a:lnTo>
                    <a:pt x="10579" y="3009"/>
                  </a:lnTo>
                  <a:lnTo>
                    <a:pt x="8801" y="2679"/>
                  </a:lnTo>
                  <a:lnTo>
                    <a:pt x="7061" y="2285"/>
                  </a:lnTo>
                  <a:lnTo>
                    <a:pt x="5359" y="1790"/>
                  </a:lnTo>
                  <a:close/>
                </a:path>
                <a:path w="10795" h="3810">
                  <a:moveTo>
                    <a:pt x="419" y="0"/>
                  </a:moveTo>
                  <a:lnTo>
                    <a:pt x="0" y="419"/>
                  </a:lnTo>
                  <a:lnTo>
                    <a:pt x="1409" y="1066"/>
                  </a:lnTo>
                  <a:lnTo>
                    <a:pt x="2133" y="1346"/>
                  </a:lnTo>
                  <a:lnTo>
                    <a:pt x="3251" y="1117"/>
                  </a:lnTo>
                  <a:lnTo>
                    <a:pt x="2286" y="774"/>
                  </a:lnTo>
                  <a:lnTo>
                    <a:pt x="1346" y="40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2A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/>
            <p:cNvSpPr/>
            <p:nvPr/>
          </p:nvSpPr>
          <p:spPr>
            <a:xfrm>
              <a:off x="11293150" y="204745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09" h="1905">
                  <a:moveTo>
                    <a:pt x="1117" y="0"/>
                  </a:moveTo>
                  <a:lnTo>
                    <a:pt x="406" y="139"/>
                  </a:lnTo>
                  <a:lnTo>
                    <a:pt x="0" y="228"/>
                  </a:lnTo>
                  <a:lnTo>
                    <a:pt x="1206" y="711"/>
                  </a:lnTo>
                  <a:lnTo>
                    <a:pt x="2451" y="1143"/>
                  </a:lnTo>
                  <a:lnTo>
                    <a:pt x="3733" y="1524"/>
                  </a:lnTo>
                  <a:lnTo>
                    <a:pt x="3225" y="673"/>
                  </a:lnTo>
                  <a:lnTo>
                    <a:pt x="1803" y="241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7A48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/>
            <p:cNvSpPr/>
            <p:nvPr/>
          </p:nvSpPr>
          <p:spPr>
            <a:xfrm>
              <a:off x="11301597" y="20493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0"/>
                  </a:moveTo>
                  <a:lnTo>
                    <a:pt x="0" y="762"/>
                  </a:lnTo>
                  <a:lnTo>
                    <a:pt x="292" y="812"/>
                  </a:lnTo>
                  <a:lnTo>
                    <a:pt x="571" y="863"/>
                  </a:lnTo>
                  <a:lnTo>
                    <a:pt x="863" y="914"/>
                  </a:lnTo>
                  <a:lnTo>
                    <a:pt x="863" y="139"/>
                  </a:lnTo>
                  <a:lnTo>
                    <a:pt x="571" y="101"/>
                  </a:lnTo>
                  <a:lnTo>
                    <a:pt x="27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/>
            <p:cNvSpPr/>
            <p:nvPr/>
          </p:nvSpPr>
          <p:spPr>
            <a:xfrm>
              <a:off x="11302464" y="2049482"/>
              <a:ext cx="24765" cy="1905"/>
            </a:xfrm>
            <a:custGeom>
              <a:avLst/>
              <a:gdLst/>
              <a:ahLst/>
              <a:cxnLst/>
              <a:rect l="l" t="t" r="r" b="b"/>
              <a:pathLst>
                <a:path w="24765" h="1905">
                  <a:moveTo>
                    <a:pt x="0" y="0"/>
                  </a:moveTo>
                  <a:lnTo>
                    <a:pt x="0" y="774"/>
                  </a:lnTo>
                  <a:lnTo>
                    <a:pt x="3924" y="1447"/>
                  </a:lnTo>
                  <a:lnTo>
                    <a:pt x="8001" y="1727"/>
                  </a:lnTo>
                  <a:lnTo>
                    <a:pt x="15532" y="1727"/>
                  </a:lnTo>
                  <a:lnTo>
                    <a:pt x="19011" y="1524"/>
                  </a:lnTo>
                  <a:lnTo>
                    <a:pt x="22339" y="1181"/>
                  </a:lnTo>
                  <a:lnTo>
                    <a:pt x="24206" y="114"/>
                  </a:lnTo>
                  <a:lnTo>
                    <a:pt x="20307" y="571"/>
                  </a:lnTo>
                  <a:lnTo>
                    <a:pt x="16192" y="863"/>
                  </a:lnTo>
                  <a:lnTo>
                    <a:pt x="7620" y="863"/>
                  </a:lnTo>
                  <a:lnTo>
                    <a:pt x="3746" y="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/>
            <p:cNvSpPr/>
            <p:nvPr/>
          </p:nvSpPr>
          <p:spPr>
            <a:xfrm>
              <a:off x="11291439" y="2046150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4813" y="1765"/>
                  </a:moveTo>
                  <a:lnTo>
                    <a:pt x="4940" y="1968"/>
                  </a:lnTo>
                  <a:lnTo>
                    <a:pt x="6629" y="2463"/>
                  </a:lnTo>
                  <a:lnTo>
                    <a:pt x="8382" y="2870"/>
                  </a:lnTo>
                  <a:lnTo>
                    <a:pt x="10160" y="3187"/>
                  </a:lnTo>
                  <a:lnTo>
                    <a:pt x="8331" y="2730"/>
                  </a:lnTo>
                  <a:lnTo>
                    <a:pt x="6540" y="2298"/>
                  </a:lnTo>
                  <a:lnTo>
                    <a:pt x="4813" y="1765"/>
                  </a:lnTo>
                  <a:close/>
                </a:path>
                <a:path w="10159" h="3810">
                  <a:moveTo>
                    <a:pt x="165" y="0"/>
                  </a:moveTo>
                  <a:lnTo>
                    <a:pt x="0" y="177"/>
                  </a:lnTo>
                  <a:lnTo>
                    <a:pt x="914" y="584"/>
                  </a:lnTo>
                  <a:lnTo>
                    <a:pt x="1866" y="965"/>
                  </a:lnTo>
                  <a:lnTo>
                    <a:pt x="2832" y="1308"/>
                  </a:lnTo>
                  <a:lnTo>
                    <a:pt x="3200" y="1231"/>
                  </a:lnTo>
                  <a:lnTo>
                    <a:pt x="2171" y="863"/>
                  </a:lnTo>
                  <a:lnTo>
                    <a:pt x="1155" y="45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262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/>
            <p:cNvSpPr/>
            <p:nvPr/>
          </p:nvSpPr>
          <p:spPr>
            <a:xfrm>
              <a:off x="11294266" y="204738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69">
                  <a:moveTo>
                    <a:pt x="368" y="0"/>
                  </a:moveTo>
                  <a:lnTo>
                    <a:pt x="126" y="38"/>
                  </a:lnTo>
                  <a:lnTo>
                    <a:pt x="0" y="76"/>
                  </a:lnTo>
                  <a:lnTo>
                    <a:pt x="1396" y="533"/>
                  </a:lnTo>
                  <a:lnTo>
                    <a:pt x="2108" y="736"/>
                  </a:lnTo>
                  <a:lnTo>
                    <a:pt x="1981" y="533"/>
                  </a:lnTo>
                  <a:lnTo>
                    <a:pt x="1447" y="368"/>
                  </a:lnTo>
                  <a:lnTo>
                    <a:pt x="901" y="19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6D43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/>
            <p:cNvSpPr/>
            <p:nvPr/>
          </p:nvSpPr>
          <p:spPr>
            <a:xfrm>
              <a:off x="11301597" y="204923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0"/>
                  </a:moveTo>
                  <a:lnTo>
                    <a:pt x="279" y="152"/>
                  </a:lnTo>
                  <a:lnTo>
                    <a:pt x="863" y="254"/>
                  </a:lnTo>
                  <a:lnTo>
                    <a:pt x="571" y="101"/>
                  </a:lnTo>
                  <a:lnTo>
                    <a:pt x="29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/>
            <p:cNvSpPr/>
            <p:nvPr/>
          </p:nvSpPr>
          <p:spPr>
            <a:xfrm>
              <a:off x="11302464" y="2049387"/>
              <a:ext cx="12065" cy="1270"/>
            </a:xfrm>
            <a:custGeom>
              <a:avLst/>
              <a:gdLst/>
              <a:ahLst/>
              <a:cxnLst/>
              <a:rect l="l" t="t" r="r" b="b"/>
              <a:pathLst>
                <a:path w="12065" h="1269">
                  <a:moveTo>
                    <a:pt x="0" y="0"/>
                  </a:moveTo>
                  <a:lnTo>
                    <a:pt x="3746" y="711"/>
                  </a:lnTo>
                  <a:lnTo>
                    <a:pt x="7620" y="952"/>
                  </a:lnTo>
                  <a:lnTo>
                    <a:pt x="11734" y="952"/>
                  </a:lnTo>
                  <a:lnTo>
                    <a:pt x="7785" y="939"/>
                  </a:lnTo>
                  <a:lnTo>
                    <a:pt x="3822" y="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/>
            <p:cNvSpPr/>
            <p:nvPr/>
          </p:nvSpPr>
          <p:spPr>
            <a:xfrm>
              <a:off x="11291605" y="1939678"/>
              <a:ext cx="56515" cy="111125"/>
            </a:xfrm>
            <a:custGeom>
              <a:avLst/>
              <a:gdLst/>
              <a:ahLst/>
              <a:cxnLst/>
              <a:rect l="l" t="t" r="r" b="b"/>
              <a:pathLst>
                <a:path w="56515" h="111125">
                  <a:moveTo>
                    <a:pt x="41681" y="0"/>
                  </a:moveTo>
                  <a:lnTo>
                    <a:pt x="28760" y="4410"/>
                  </a:lnTo>
                  <a:lnTo>
                    <a:pt x="22563" y="9421"/>
                  </a:lnTo>
                  <a:lnTo>
                    <a:pt x="21387" y="18221"/>
                  </a:lnTo>
                  <a:lnTo>
                    <a:pt x="23533" y="33997"/>
                  </a:lnTo>
                  <a:lnTo>
                    <a:pt x="25761" y="52624"/>
                  </a:lnTo>
                  <a:lnTo>
                    <a:pt x="26454" y="67202"/>
                  </a:lnTo>
                  <a:lnTo>
                    <a:pt x="26337" y="76703"/>
                  </a:lnTo>
                  <a:lnTo>
                    <a:pt x="26136" y="80098"/>
                  </a:lnTo>
                  <a:lnTo>
                    <a:pt x="0" y="106476"/>
                  </a:lnTo>
                  <a:lnTo>
                    <a:pt x="6375" y="108775"/>
                  </a:lnTo>
                  <a:lnTo>
                    <a:pt x="14681" y="110375"/>
                  </a:lnTo>
                  <a:lnTo>
                    <a:pt x="18643" y="110655"/>
                  </a:lnTo>
                  <a:lnTo>
                    <a:pt x="27051" y="110667"/>
                  </a:lnTo>
                  <a:lnTo>
                    <a:pt x="35064" y="109918"/>
                  </a:lnTo>
                  <a:lnTo>
                    <a:pt x="56223" y="72049"/>
                  </a:lnTo>
                  <a:lnTo>
                    <a:pt x="56226" y="44045"/>
                  </a:lnTo>
                  <a:lnTo>
                    <a:pt x="52366" y="17157"/>
                  </a:lnTo>
                  <a:lnTo>
                    <a:pt x="43789" y="660"/>
                  </a:lnTo>
                  <a:lnTo>
                    <a:pt x="42418" y="114"/>
                  </a:lnTo>
                  <a:lnTo>
                    <a:pt x="41681" y="0"/>
                  </a:lnTo>
                  <a:close/>
                </a:path>
              </a:pathLst>
            </a:custGeom>
            <a:solidFill>
              <a:srgbClr val="5756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/>
            <p:cNvSpPr/>
            <p:nvPr/>
          </p:nvSpPr>
          <p:spPr>
            <a:xfrm>
              <a:off x="11288332" y="1938809"/>
              <a:ext cx="60960" cy="123825"/>
            </a:xfrm>
            <a:custGeom>
              <a:avLst/>
              <a:gdLst/>
              <a:ahLst/>
              <a:cxnLst/>
              <a:rect l="l" t="t" r="r" b="b"/>
              <a:pathLst>
                <a:path w="60959" h="123825">
                  <a:moveTo>
                    <a:pt x="44386" y="0"/>
                  </a:moveTo>
                  <a:lnTo>
                    <a:pt x="31451" y="4424"/>
                  </a:lnTo>
                  <a:lnTo>
                    <a:pt x="25249" y="9440"/>
                  </a:lnTo>
                  <a:lnTo>
                    <a:pt x="24078" y="18236"/>
                  </a:lnTo>
                  <a:lnTo>
                    <a:pt x="26238" y="33997"/>
                  </a:lnTo>
                  <a:lnTo>
                    <a:pt x="28457" y="52624"/>
                  </a:lnTo>
                  <a:lnTo>
                    <a:pt x="29141" y="67202"/>
                  </a:lnTo>
                  <a:lnTo>
                    <a:pt x="28816" y="80098"/>
                  </a:lnTo>
                  <a:lnTo>
                    <a:pt x="0" y="109207"/>
                  </a:lnTo>
                  <a:lnTo>
                    <a:pt x="10388" y="123317"/>
                  </a:lnTo>
                  <a:lnTo>
                    <a:pt x="46948" y="110202"/>
                  </a:lnTo>
                  <a:lnTo>
                    <a:pt x="60474" y="71019"/>
                  </a:lnTo>
                  <a:lnTo>
                    <a:pt x="60051" y="40652"/>
                  </a:lnTo>
                  <a:lnTo>
                    <a:pt x="55038" y="13152"/>
                  </a:lnTo>
                  <a:lnTo>
                    <a:pt x="44386" y="0"/>
                  </a:lnTo>
                  <a:close/>
                </a:path>
              </a:pathLst>
            </a:custGeom>
            <a:solidFill>
              <a:srgbClr val="6467A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7" name="object 25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1305946" y="1904377"/>
              <a:ext cx="6743" cy="9499"/>
            </a:xfrm>
            <a:prstGeom prst="rect">
              <a:avLst/>
            </a:prstGeom>
          </p:spPr>
        </p:pic>
        <p:sp>
          <p:nvSpPr>
            <p:cNvPr id="258" name="object 258"/>
            <p:cNvSpPr/>
            <p:nvPr/>
          </p:nvSpPr>
          <p:spPr>
            <a:xfrm>
              <a:off x="11292556" y="1904456"/>
              <a:ext cx="20320" cy="14604"/>
            </a:xfrm>
            <a:custGeom>
              <a:avLst/>
              <a:gdLst/>
              <a:ahLst/>
              <a:cxnLst/>
              <a:rect l="l" t="t" r="r" b="b"/>
              <a:pathLst>
                <a:path w="20320" h="14605">
                  <a:moveTo>
                    <a:pt x="13398" y="0"/>
                  </a:moveTo>
                  <a:lnTo>
                    <a:pt x="0" y="12547"/>
                  </a:lnTo>
                  <a:lnTo>
                    <a:pt x="571" y="13817"/>
                  </a:lnTo>
                  <a:lnTo>
                    <a:pt x="6591" y="14604"/>
                  </a:lnTo>
                  <a:lnTo>
                    <a:pt x="11582" y="14604"/>
                  </a:lnTo>
                  <a:lnTo>
                    <a:pt x="15951" y="12141"/>
                  </a:lnTo>
                  <a:lnTo>
                    <a:pt x="19735" y="9410"/>
                  </a:lnTo>
                  <a:lnTo>
                    <a:pt x="17119" y="7150"/>
                  </a:lnTo>
                  <a:lnTo>
                    <a:pt x="14706" y="4089"/>
                  </a:lnTo>
                  <a:lnTo>
                    <a:pt x="13398" y="0"/>
                  </a:lnTo>
                  <a:close/>
                </a:path>
              </a:pathLst>
            </a:custGeom>
            <a:solidFill>
              <a:srgbClr val="9B54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/>
            <p:cNvSpPr/>
            <p:nvPr/>
          </p:nvSpPr>
          <p:spPr>
            <a:xfrm>
              <a:off x="11279272" y="1860557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23329" y="0"/>
                  </a:moveTo>
                  <a:lnTo>
                    <a:pt x="14246" y="1838"/>
                  </a:lnTo>
                  <a:lnTo>
                    <a:pt x="6831" y="6850"/>
                  </a:lnTo>
                  <a:lnTo>
                    <a:pt x="1832" y="14278"/>
                  </a:lnTo>
                  <a:lnTo>
                    <a:pt x="0" y="23368"/>
                  </a:lnTo>
                  <a:lnTo>
                    <a:pt x="1832" y="32446"/>
                  </a:lnTo>
                  <a:lnTo>
                    <a:pt x="6831" y="39862"/>
                  </a:lnTo>
                  <a:lnTo>
                    <a:pt x="14246" y="44863"/>
                  </a:lnTo>
                  <a:lnTo>
                    <a:pt x="23329" y="46697"/>
                  </a:lnTo>
                  <a:lnTo>
                    <a:pt x="32413" y="44863"/>
                  </a:lnTo>
                  <a:lnTo>
                    <a:pt x="39828" y="39862"/>
                  </a:lnTo>
                  <a:lnTo>
                    <a:pt x="44827" y="32446"/>
                  </a:lnTo>
                  <a:lnTo>
                    <a:pt x="46659" y="23368"/>
                  </a:lnTo>
                  <a:lnTo>
                    <a:pt x="44827" y="14278"/>
                  </a:lnTo>
                  <a:lnTo>
                    <a:pt x="39828" y="6850"/>
                  </a:lnTo>
                  <a:lnTo>
                    <a:pt x="32413" y="1838"/>
                  </a:lnTo>
                  <a:lnTo>
                    <a:pt x="23329" y="0"/>
                  </a:lnTo>
                  <a:close/>
                </a:path>
              </a:pathLst>
            </a:custGeom>
            <a:solidFill>
              <a:srgbClr val="E0E0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/>
            <p:cNvSpPr/>
            <p:nvPr/>
          </p:nvSpPr>
          <p:spPr>
            <a:xfrm>
              <a:off x="11275366" y="1871384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23355" y="0"/>
                  </a:moveTo>
                  <a:lnTo>
                    <a:pt x="14267" y="1834"/>
                  </a:lnTo>
                  <a:lnTo>
                    <a:pt x="6843" y="6835"/>
                  </a:lnTo>
                  <a:lnTo>
                    <a:pt x="1836" y="14251"/>
                  </a:lnTo>
                  <a:lnTo>
                    <a:pt x="0" y="23329"/>
                  </a:lnTo>
                  <a:lnTo>
                    <a:pt x="1836" y="32415"/>
                  </a:lnTo>
                  <a:lnTo>
                    <a:pt x="6843" y="39835"/>
                  </a:lnTo>
                  <a:lnTo>
                    <a:pt x="14267" y="44837"/>
                  </a:lnTo>
                  <a:lnTo>
                    <a:pt x="23355" y="46672"/>
                  </a:lnTo>
                  <a:lnTo>
                    <a:pt x="32438" y="44837"/>
                  </a:lnTo>
                  <a:lnTo>
                    <a:pt x="39854" y="39835"/>
                  </a:lnTo>
                  <a:lnTo>
                    <a:pt x="44852" y="32415"/>
                  </a:lnTo>
                  <a:lnTo>
                    <a:pt x="46685" y="23329"/>
                  </a:lnTo>
                  <a:lnTo>
                    <a:pt x="44852" y="14251"/>
                  </a:lnTo>
                  <a:lnTo>
                    <a:pt x="39854" y="6835"/>
                  </a:lnTo>
                  <a:lnTo>
                    <a:pt x="32438" y="1834"/>
                  </a:lnTo>
                  <a:lnTo>
                    <a:pt x="23355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/>
            <p:cNvSpPr/>
            <p:nvPr/>
          </p:nvSpPr>
          <p:spPr>
            <a:xfrm>
              <a:off x="11271770" y="1866912"/>
              <a:ext cx="55880" cy="46990"/>
            </a:xfrm>
            <a:custGeom>
              <a:avLst/>
              <a:gdLst/>
              <a:ahLst/>
              <a:cxnLst/>
              <a:rect l="l" t="t" r="r" b="b"/>
              <a:pathLst>
                <a:path w="55879" h="46989">
                  <a:moveTo>
                    <a:pt x="55473" y="37896"/>
                  </a:moveTo>
                  <a:lnTo>
                    <a:pt x="54902" y="30353"/>
                  </a:lnTo>
                  <a:lnTo>
                    <a:pt x="50203" y="17221"/>
                  </a:lnTo>
                  <a:lnTo>
                    <a:pt x="52158" y="12674"/>
                  </a:lnTo>
                  <a:lnTo>
                    <a:pt x="42926" y="2006"/>
                  </a:lnTo>
                  <a:lnTo>
                    <a:pt x="27089" y="0"/>
                  </a:lnTo>
                  <a:lnTo>
                    <a:pt x="8064" y="11887"/>
                  </a:lnTo>
                  <a:lnTo>
                    <a:pt x="0" y="13843"/>
                  </a:lnTo>
                  <a:lnTo>
                    <a:pt x="14109" y="18719"/>
                  </a:lnTo>
                  <a:lnTo>
                    <a:pt x="18808" y="20294"/>
                  </a:lnTo>
                  <a:lnTo>
                    <a:pt x="22631" y="23774"/>
                  </a:lnTo>
                  <a:lnTo>
                    <a:pt x="27241" y="33782"/>
                  </a:lnTo>
                  <a:lnTo>
                    <a:pt x="33591" y="36106"/>
                  </a:lnTo>
                  <a:lnTo>
                    <a:pt x="32854" y="37553"/>
                  </a:lnTo>
                  <a:lnTo>
                    <a:pt x="35001" y="44145"/>
                  </a:lnTo>
                  <a:lnTo>
                    <a:pt x="40373" y="46888"/>
                  </a:lnTo>
                  <a:lnTo>
                    <a:pt x="50939" y="42481"/>
                  </a:lnTo>
                  <a:lnTo>
                    <a:pt x="55473" y="37896"/>
                  </a:lnTo>
                  <a:close/>
                </a:path>
              </a:pathLst>
            </a:custGeom>
            <a:solidFill>
              <a:srgbClr val="E0E0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/>
            <p:cNvSpPr/>
            <p:nvPr/>
          </p:nvSpPr>
          <p:spPr>
            <a:xfrm>
              <a:off x="11302601" y="1898327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5">
                  <a:moveTo>
                    <a:pt x="2311" y="0"/>
                  </a:moveTo>
                  <a:lnTo>
                    <a:pt x="0" y="4013"/>
                  </a:lnTo>
                  <a:lnTo>
                    <a:pt x="2311" y="8064"/>
                  </a:lnTo>
                  <a:lnTo>
                    <a:pt x="4622" y="4013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F8A5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/>
            <p:cNvSpPr/>
            <p:nvPr/>
          </p:nvSpPr>
          <p:spPr>
            <a:xfrm>
              <a:off x="11285405" y="1921228"/>
              <a:ext cx="27940" cy="24765"/>
            </a:xfrm>
            <a:custGeom>
              <a:avLst/>
              <a:gdLst/>
              <a:ahLst/>
              <a:cxnLst/>
              <a:rect l="l" t="t" r="r" b="b"/>
              <a:pathLst>
                <a:path w="27940" h="24764">
                  <a:moveTo>
                    <a:pt x="27426" y="0"/>
                  </a:moveTo>
                  <a:lnTo>
                    <a:pt x="9404" y="7924"/>
                  </a:lnTo>
                  <a:lnTo>
                    <a:pt x="9049" y="1524"/>
                  </a:lnTo>
                  <a:lnTo>
                    <a:pt x="6815" y="5135"/>
                  </a:lnTo>
                  <a:lnTo>
                    <a:pt x="2570" y="13081"/>
                  </a:lnTo>
                  <a:lnTo>
                    <a:pt x="0" y="21026"/>
                  </a:lnTo>
                  <a:lnTo>
                    <a:pt x="2788" y="24638"/>
                  </a:lnTo>
                  <a:lnTo>
                    <a:pt x="8195" y="24253"/>
                  </a:lnTo>
                  <a:lnTo>
                    <a:pt x="12564" y="21558"/>
                  </a:lnTo>
                  <a:lnTo>
                    <a:pt x="18204" y="14243"/>
                  </a:lnTo>
                  <a:lnTo>
                    <a:pt x="27426" y="0"/>
                  </a:lnTo>
                  <a:close/>
                </a:path>
              </a:pathLst>
            </a:custGeom>
            <a:solidFill>
              <a:srgbClr val="3434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4" name="object 264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931068" y="1504035"/>
              <a:ext cx="805688" cy="762939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773523" y="1784845"/>
              <a:ext cx="397586" cy="466623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399163" y="1914994"/>
              <a:ext cx="269570" cy="347979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673441" y="1842871"/>
              <a:ext cx="533374" cy="403593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000517" y="1843125"/>
              <a:ext cx="203288" cy="138023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275332" y="1843125"/>
              <a:ext cx="211048" cy="403339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2147981" y="1500797"/>
              <a:ext cx="77012" cy="77012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2147981" y="1603324"/>
              <a:ext cx="77012" cy="77012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2147981" y="1706092"/>
              <a:ext cx="77012" cy="77012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1857913" y="1808619"/>
              <a:ext cx="152781" cy="433590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1386057" y="1886889"/>
              <a:ext cx="137274" cy="394589"/>
            </a:xfrm>
            <a:prstGeom prst="rect">
              <a:avLst/>
            </a:prstGeom>
          </p:spPr>
        </p:pic>
      </p:grpSp>
      <p:sp>
        <p:nvSpPr>
          <p:cNvPr id="275" name="object 275"/>
          <p:cNvSpPr txBox="1"/>
          <p:nvPr/>
        </p:nvSpPr>
        <p:spPr>
          <a:xfrm>
            <a:off x="601731" y="1695450"/>
            <a:ext cx="75692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5" b="1">
                <a:solidFill>
                  <a:srgbClr val="FFFFFF"/>
                </a:solidFill>
                <a:latin typeface="Roboto"/>
                <a:cs typeface="Roboto"/>
              </a:rPr>
              <a:t>O</a:t>
            </a:r>
            <a:r>
              <a:rPr dirty="0" sz="2600" spc="-35" b="1">
                <a:solidFill>
                  <a:srgbClr val="FFFFFF"/>
                </a:solidFill>
                <a:latin typeface="Roboto"/>
                <a:cs typeface="Roboto"/>
              </a:rPr>
              <a:t>f</a:t>
            </a:r>
            <a:r>
              <a:rPr dirty="0" sz="2600" spc="-90" b="1">
                <a:solidFill>
                  <a:srgbClr val="FFFFFF"/>
                </a:solidFill>
                <a:latin typeface="Roboto"/>
                <a:cs typeface="Roboto"/>
              </a:rPr>
              <a:t>f</a:t>
            </a:r>
            <a:r>
              <a:rPr dirty="0" sz="2600" spc="-85" b="1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dirty="0" sz="2600" b="1">
                <a:solidFill>
                  <a:srgbClr val="FFFFFF"/>
                </a:solidFill>
                <a:latin typeface="Roboto"/>
                <a:cs typeface="Roboto"/>
              </a:rPr>
              <a:t>e</a:t>
            </a:r>
            <a:endParaRPr sz="2600">
              <a:latin typeface="Roboto"/>
              <a:cs typeface="Roboto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14363806" y="1733422"/>
            <a:ext cx="137731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80" b="1">
                <a:solidFill>
                  <a:srgbClr val="FFFFFF"/>
                </a:solidFill>
                <a:latin typeface="Roboto"/>
                <a:cs typeface="Roboto"/>
              </a:rPr>
              <a:t>D</a:t>
            </a:r>
            <a:r>
              <a:rPr dirty="0" sz="2600" spc="-60" b="1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dirty="0" sz="2600" spc="-80" b="1">
                <a:solidFill>
                  <a:srgbClr val="FFFFFF"/>
                </a:solidFill>
                <a:latin typeface="Roboto"/>
                <a:cs typeface="Roboto"/>
              </a:rPr>
              <a:t>m</a:t>
            </a:r>
            <a:r>
              <a:rPr dirty="0" sz="2600" spc="-70" b="1">
                <a:solidFill>
                  <a:srgbClr val="FFFFFF"/>
                </a:solidFill>
                <a:latin typeface="Roboto"/>
                <a:cs typeface="Roboto"/>
              </a:rPr>
              <a:t>an</a:t>
            </a:r>
            <a:r>
              <a:rPr dirty="0" sz="2600" spc="-75" b="1">
                <a:solidFill>
                  <a:srgbClr val="FFFFFF"/>
                </a:solidFill>
                <a:latin typeface="Roboto"/>
                <a:cs typeface="Roboto"/>
              </a:rPr>
              <a:t>d</a:t>
            </a:r>
            <a:r>
              <a:rPr dirty="0" sz="2600" b="1">
                <a:solidFill>
                  <a:srgbClr val="FFFFFF"/>
                </a:solidFill>
                <a:latin typeface="Roboto"/>
                <a:cs typeface="Roboto"/>
              </a:rPr>
              <a:t>e</a:t>
            </a:r>
            <a:endParaRPr sz="2600">
              <a:latin typeface="Roboto"/>
              <a:cs typeface="Roboto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6199944" y="2666996"/>
            <a:ext cx="4167504" cy="3181985"/>
          </a:xfrm>
          <a:custGeom>
            <a:avLst/>
            <a:gdLst/>
            <a:ahLst/>
            <a:cxnLst/>
            <a:rect l="l" t="t" r="r" b="b"/>
            <a:pathLst>
              <a:path w="4167504" h="3181985">
                <a:moveTo>
                  <a:pt x="2240216" y="2866009"/>
                </a:moveTo>
                <a:lnTo>
                  <a:pt x="1609458" y="2866009"/>
                </a:lnTo>
                <a:lnTo>
                  <a:pt x="1924837" y="3181388"/>
                </a:lnTo>
                <a:lnTo>
                  <a:pt x="2240216" y="2866009"/>
                </a:lnTo>
                <a:close/>
              </a:path>
              <a:path w="4167504" h="3181985">
                <a:moveTo>
                  <a:pt x="1790" y="1753235"/>
                </a:moveTo>
                <a:lnTo>
                  <a:pt x="0" y="1755432"/>
                </a:lnTo>
                <a:lnTo>
                  <a:pt x="0" y="2866009"/>
                </a:lnTo>
                <a:lnTo>
                  <a:pt x="3848176" y="2866009"/>
                </a:lnTo>
                <a:lnTo>
                  <a:pt x="3848176" y="1757248"/>
                </a:lnTo>
                <a:lnTo>
                  <a:pt x="1803" y="1757248"/>
                </a:lnTo>
                <a:lnTo>
                  <a:pt x="1790" y="1753235"/>
                </a:lnTo>
                <a:close/>
              </a:path>
              <a:path w="4167504" h="3181985">
                <a:moveTo>
                  <a:pt x="3848176" y="0"/>
                </a:moveTo>
                <a:lnTo>
                  <a:pt x="0" y="0"/>
                </a:lnTo>
                <a:lnTo>
                  <a:pt x="0" y="1120533"/>
                </a:lnTo>
                <a:lnTo>
                  <a:pt x="319265" y="1439786"/>
                </a:lnTo>
                <a:lnTo>
                  <a:pt x="1803" y="1757248"/>
                </a:lnTo>
                <a:lnTo>
                  <a:pt x="3848176" y="1757248"/>
                </a:lnTo>
                <a:lnTo>
                  <a:pt x="3848186" y="1755432"/>
                </a:lnTo>
                <a:lnTo>
                  <a:pt x="3849966" y="1753235"/>
                </a:lnTo>
                <a:lnTo>
                  <a:pt x="3853992" y="1753235"/>
                </a:lnTo>
                <a:lnTo>
                  <a:pt x="4167441" y="1439786"/>
                </a:lnTo>
                <a:lnTo>
                  <a:pt x="3848176" y="1120533"/>
                </a:lnTo>
                <a:lnTo>
                  <a:pt x="3848176" y="0"/>
                </a:lnTo>
                <a:close/>
              </a:path>
              <a:path w="4167504" h="3181985">
                <a:moveTo>
                  <a:pt x="3853992" y="1753235"/>
                </a:moveTo>
                <a:lnTo>
                  <a:pt x="3849966" y="1753235"/>
                </a:lnTo>
                <a:lnTo>
                  <a:pt x="3849979" y="1757248"/>
                </a:lnTo>
                <a:lnTo>
                  <a:pt x="3853992" y="1753235"/>
                </a:lnTo>
                <a:close/>
              </a:path>
            </a:pathLst>
          </a:custGeom>
          <a:solidFill>
            <a:srgbClr val="F47A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1997863" y="6056002"/>
            <a:ext cx="12260580" cy="1691005"/>
          </a:xfrm>
          <a:custGeom>
            <a:avLst/>
            <a:gdLst/>
            <a:ahLst/>
            <a:cxnLst/>
            <a:rect l="l" t="t" r="r" b="b"/>
            <a:pathLst>
              <a:path w="12260580" h="1691004">
                <a:moveTo>
                  <a:pt x="1110576" y="0"/>
                </a:moveTo>
                <a:lnTo>
                  <a:pt x="0" y="0"/>
                </a:lnTo>
                <a:lnTo>
                  <a:pt x="0" y="1690992"/>
                </a:lnTo>
                <a:lnTo>
                  <a:pt x="12260275" y="1690992"/>
                </a:lnTo>
                <a:lnTo>
                  <a:pt x="12260275" y="319252"/>
                </a:lnTo>
                <a:lnTo>
                  <a:pt x="1426222" y="319252"/>
                </a:lnTo>
                <a:lnTo>
                  <a:pt x="1108760" y="1803"/>
                </a:lnTo>
                <a:lnTo>
                  <a:pt x="1112774" y="1790"/>
                </a:lnTo>
                <a:lnTo>
                  <a:pt x="1110576" y="0"/>
                </a:lnTo>
                <a:close/>
              </a:path>
              <a:path w="12260580" h="1691004">
                <a:moveTo>
                  <a:pt x="5832157" y="0"/>
                </a:moveTo>
                <a:lnTo>
                  <a:pt x="1745475" y="0"/>
                </a:lnTo>
                <a:lnTo>
                  <a:pt x="1426222" y="319252"/>
                </a:lnTo>
                <a:lnTo>
                  <a:pt x="6147803" y="319252"/>
                </a:lnTo>
                <a:lnTo>
                  <a:pt x="5830341" y="1803"/>
                </a:lnTo>
                <a:lnTo>
                  <a:pt x="5834354" y="1790"/>
                </a:lnTo>
                <a:lnTo>
                  <a:pt x="5832157" y="0"/>
                </a:lnTo>
                <a:close/>
              </a:path>
              <a:path w="12260580" h="1691004">
                <a:moveTo>
                  <a:pt x="10504830" y="0"/>
                </a:moveTo>
                <a:lnTo>
                  <a:pt x="6467055" y="0"/>
                </a:lnTo>
                <a:lnTo>
                  <a:pt x="6147803" y="319252"/>
                </a:lnTo>
                <a:lnTo>
                  <a:pt x="10820476" y="319252"/>
                </a:lnTo>
                <a:lnTo>
                  <a:pt x="10503027" y="1803"/>
                </a:lnTo>
                <a:lnTo>
                  <a:pt x="10507040" y="1790"/>
                </a:lnTo>
                <a:lnTo>
                  <a:pt x="10504830" y="0"/>
                </a:lnTo>
                <a:close/>
              </a:path>
              <a:path w="12260580" h="1691004">
                <a:moveTo>
                  <a:pt x="12260275" y="0"/>
                </a:moveTo>
                <a:lnTo>
                  <a:pt x="11139741" y="0"/>
                </a:lnTo>
                <a:lnTo>
                  <a:pt x="10820476" y="319252"/>
                </a:lnTo>
                <a:lnTo>
                  <a:pt x="12260275" y="319252"/>
                </a:lnTo>
                <a:lnTo>
                  <a:pt x="12260275" y="0"/>
                </a:lnTo>
                <a:close/>
              </a:path>
            </a:pathLst>
          </a:custGeom>
          <a:solidFill>
            <a:srgbClr val="6294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1997864" y="2667005"/>
            <a:ext cx="4043045" cy="3181985"/>
          </a:xfrm>
          <a:custGeom>
            <a:avLst/>
            <a:gdLst/>
            <a:ahLst/>
            <a:cxnLst/>
            <a:rect l="l" t="t" r="r" b="b"/>
            <a:pathLst>
              <a:path w="4043045" h="3181985">
                <a:moveTo>
                  <a:pt x="3723665" y="0"/>
                </a:moveTo>
                <a:lnTo>
                  <a:pt x="0" y="0"/>
                </a:lnTo>
                <a:lnTo>
                  <a:pt x="0" y="1120521"/>
                </a:lnTo>
                <a:lnTo>
                  <a:pt x="1803" y="1757235"/>
                </a:lnTo>
                <a:lnTo>
                  <a:pt x="1790" y="1753222"/>
                </a:lnTo>
                <a:lnTo>
                  <a:pt x="0" y="1755432"/>
                </a:lnTo>
                <a:lnTo>
                  <a:pt x="0" y="2866009"/>
                </a:lnTo>
                <a:lnTo>
                  <a:pt x="1111415" y="2866009"/>
                </a:lnTo>
                <a:lnTo>
                  <a:pt x="1426794" y="3181388"/>
                </a:lnTo>
                <a:lnTo>
                  <a:pt x="1742173" y="2866009"/>
                </a:lnTo>
                <a:lnTo>
                  <a:pt x="3723652" y="2866009"/>
                </a:lnTo>
                <a:lnTo>
                  <a:pt x="3723665" y="1755432"/>
                </a:lnTo>
                <a:lnTo>
                  <a:pt x="3725456" y="1753222"/>
                </a:lnTo>
                <a:lnTo>
                  <a:pt x="3725468" y="1757235"/>
                </a:lnTo>
                <a:lnTo>
                  <a:pt x="4042917" y="1439786"/>
                </a:lnTo>
                <a:lnTo>
                  <a:pt x="3723665" y="1120521"/>
                </a:lnTo>
                <a:lnTo>
                  <a:pt x="3723665" y="0"/>
                </a:lnTo>
                <a:close/>
              </a:path>
            </a:pathLst>
          </a:custGeom>
          <a:solidFill>
            <a:srgbClr val="8EBF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10532660" y="2666996"/>
            <a:ext cx="3725545" cy="3181985"/>
          </a:xfrm>
          <a:custGeom>
            <a:avLst/>
            <a:gdLst/>
            <a:ahLst/>
            <a:cxnLst/>
            <a:rect l="l" t="t" r="r" b="b"/>
            <a:pathLst>
              <a:path w="3725544" h="3181985">
                <a:moveTo>
                  <a:pt x="2613748" y="2866009"/>
                </a:moveTo>
                <a:lnTo>
                  <a:pt x="1982990" y="2866009"/>
                </a:lnTo>
                <a:lnTo>
                  <a:pt x="2298369" y="3181388"/>
                </a:lnTo>
                <a:lnTo>
                  <a:pt x="2613748" y="2866009"/>
                </a:lnTo>
                <a:close/>
              </a:path>
              <a:path w="3725544" h="3181985">
                <a:moveTo>
                  <a:pt x="1803" y="1753235"/>
                </a:moveTo>
                <a:lnTo>
                  <a:pt x="0" y="1755432"/>
                </a:lnTo>
                <a:lnTo>
                  <a:pt x="0" y="2866009"/>
                </a:lnTo>
                <a:lnTo>
                  <a:pt x="3723665" y="2866009"/>
                </a:lnTo>
                <a:lnTo>
                  <a:pt x="3723665" y="1757248"/>
                </a:lnTo>
                <a:lnTo>
                  <a:pt x="1803" y="1757248"/>
                </a:lnTo>
                <a:lnTo>
                  <a:pt x="1803" y="1753235"/>
                </a:lnTo>
                <a:close/>
              </a:path>
              <a:path w="3725544" h="3181985">
                <a:moveTo>
                  <a:pt x="3723665" y="0"/>
                </a:moveTo>
                <a:lnTo>
                  <a:pt x="0" y="0"/>
                </a:lnTo>
                <a:lnTo>
                  <a:pt x="0" y="1120533"/>
                </a:lnTo>
                <a:lnTo>
                  <a:pt x="319265" y="1439786"/>
                </a:lnTo>
                <a:lnTo>
                  <a:pt x="1803" y="1757248"/>
                </a:lnTo>
                <a:lnTo>
                  <a:pt x="3723665" y="1757248"/>
                </a:lnTo>
                <a:lnTo>
                  <a:pt x="3723675" y="1755432"/>
                </a:lnTo>
                <a:lnTo>
                  <a:pt x="3725456" y="1753235"/>
                </a:lnTo>
                <a:lnTo>
                  <a:pt x="3723665" y="1120533"/>
                </a:lnTo>
                <a:lnTo>
                  <a:pt x="3723665" y="0"/>
                </a:lnTo>
                <a:close/>
              </a:path>
              <a:path w="3725544" h="3181985">
                <a:moveTo>
                  <a:pt x="3725457" y="1753235"/>
                </a:moveTo>
                <a:lnTo>
                  <a:pt x="3725468" y="1757248"/>
                </a:lnTo>
                <a:lnTo>
                  <a:pt x="3725457" y="1753235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 txBox="1"/>
          <p:nvPr/>
        </p:nvSpPr>
        <p:spPr>
          <a:xfrm>
            <a:off x="2302026" y="2858441"/>
            <a:ext cx="3109595" cy="1894839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380"/>
              </a:spcBef>
            </a:pPr>
            <a:r>
              <a:rPr dirty="0" sz="2600" spc="-10" b="1">
                <a:solidFill>
                  <a:srgbClr val="FFFFFF"/>
                </a:solidFill>
                <a:latin typeface="Roboto"/>
                <a:cs typeface="Roboto"/>
              </a:rPr>
              <a:t>Cartographie des </a:t>
            </a:r>
            <a:r>
              <a:rPr dirty="0" sz="2600" spc="-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20" b="1">
                <a:solidFill>
                  <a:srgbClr val="FFFFFF"/>
                </a:solidFill>
                <a:latin typeface="Roboto"/>
                <a:cs typeface="Roboto"/>
              </a:rPr>
              <a:t>formations relatives </a:t>
            </a:r>
            <a:r>
              <a:rPr dirty="0" sz="2600" spc="-1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Roboto"/>
                <a:cs typeface="Roboto"/>
              </a:rPr>
              <a:t>aux</a:t>
            </a:r>
            <a:r>
              <a:rPr dirty="0" sz="2600" spc="-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20" b="1">
                <a:solidFill>
                  <a:srgbClr val="FFFFFF"/>
                </a:solidFill>
                <a:latin typeface="Roboto"/>
                <a:cs typeface="Roboto"/>
              </a:rPr>
              <a:t>chaînes </a:t>
            </a:r>
            <a:r>
              <a:rPr dirty="0" sz="2600" spc="-1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b="1">
                <a:solidFill>
                  <a:srgbClr val="FFFFFF"/>
                </a:solidFill>
                <a:latin typeface="Roboto"/>
                <a:cs typeface="Roboto"/>
              </a:rPr>
              <a:t>d</a:t>
            </a:r>
            <a:r>
              <a:rPr dirty="0" sz="2600" spc="-145" b="1">
                <a:solidFill>
                  <a:srgbClr val="FFFFFF"/>
                </a:solidFill>
                <a:latin typeface="Roboto"/>
                <a:cs typeface="Roboto"/>
              </a:rPr>
              <a:t>’</a:t>
            </a:r>
            <a:r>
              <a:rPr dirty="0" sz="2600" spc="-10" b="1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dirty="0" sz="2600" spc="-5" b="1">
                <a:solidFill>
                  <a:srgbClr val="FFFFFF"/>
                </a:solidFill>
                <a:latin typeface="Roboto"/>
                <a:cs typeface="Roboto"/>
              </a:rPr>
              <a:t>pp</a:t>
            </a:r>
            <a:r>
              <a:rPr dirty="0" sz="2600" spc="-10" b="1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dirty="0" sz="2600" spc="-60" b="1">
                <a:solidFill>
                  <a:srgbClr val="FFFFFF"/>
                </a:solidFill>
                <a:latin typeface="Roboto"/>
                <a:cs typeface="Roboto"/>
              </a:rPr>
              <a:t>o</a:t>
            </a:r>
            <a:r>
              <a:rPr dirty="0" sz="2600" spc="-20" b="1">
                <a:solidFill>
                  <a:srgbClr val="FFFFFF"/>
                </a:solidFill>
                <a:latin typeface="Roboto"/>
                <a:cs typeface="Roboto"/>
              </a:rPr>
              <a:t>v</a:t>
            </a:r>
            <a:r>
              <a:rPr dirty="0" sz="2600" spc="-25" b="1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dirty="0" sz="2600" spc="-20" b="1">
                <a:solidFill>
                  <a:srgbClr val="FFFFFF"/>
                </a:solidFill>
                <a:latin typeface="Roboto"/>
                <a:cs typeface="Roboto"/>
              </a:rPr>
              <a:t>s</a:t>
            </a:r>
            <a:r>
              <a:rPr dirty="0" sz="2600" spc="-25" b="1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dirty="0" sz="2600" spc="-5" b="1">
                <a:solidFill>
                  <a:srgbClr val="FFFFFF"/>
                </a:solidFill>
                <a:latin typeface="Roboto"/>
                <a:cs typeface="Roboto"/>
              </a:rPr>
              <a:t>on</a:t>
            </a:r>
            <a:r>
              <a:rPr dirty="0" sz="2600" spc="-15" b="1">
                <a:solidFill>
                  <a:srgbClr val="FFFFFF"/>
                </a:solidFill>
                <a:latin typeface="Roboto"/>
                <a:cs typeface="Roboto"/>
              </a:rPr>
              <a:t>n</a:t>
            </a:r>
            <a:r>
              <a:rPr dirty="0" sz="2600" spc="5" b="1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dirty="0" sz="2600" spc="-20" b="1">
                <a:solidFill>
                  <a:srgbClr val="FFFFFF"/>
                </a:solidFill>
                <a:latin typeface="Roboto"/>
                <a:cs typeface="Roboto"/>
              </a:rPr>
              <a:t>m</a:t>
            </a:r>
            <a:r>
              <a:rPr dirty="0" sz="2600" spc="10" b="1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dirty="0" sz="2600" spc="-10" b="1">
                <a:solidFill>
                  <a:srgbClr val="FFFFFF"/>
                </a:solidFill>
                <a:latin typeface="Roboto"/>
                <a:cs typeface="Roboto"/>
              </a:rPr>
              <a:t>nt  </a:t>
            </a:r>
            <a:r>
              <a:rPr dirty="0" sz="2600" spc="-5" b="1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dirty="0" sz="2600" spc="-10" b="1">
                <a:solidFill>
                  <a:srgbClr val="FFFFFF"/>
                </a:solidFill>
                <a:latin typeface="Roboto"/>
                <a:cs typeface="Roboto"/>
              </a:rPr>
              <a:t> la </a:t>
            </a:r>
            <a:r>
              <a:rPr dirty="0" sz="2600" spc="-15" b="1">
                <a:solidFill>
                  <a:srgbClr val="FFFFFF"/>
                </a:solidFill>
                <a:latin typeface="Roboto"/>
                <a:cs typeface="Roboto"/>
              </a:rPr>
              <a:t>santé</a:t>
            </a:r>
            <a:endParaRPr sz="2600">
              <a:latin typeface="Roboto"/>
              <a:cs typeface="Roboto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8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86" name="object 28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282" name="object 282"/>
          <p:cNvSpPr txBox="1"/>
          <p:nvPr/>
        </p:nvSpPr>
        <p:spPr>
          <a:xfrm>
            <a:off x="6642505" y="2764994"/>
            <a:ext cx="3109595" cy="263080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algn="just" marL="12700" marR="640715">
              <a:lnSpc>
                <a:spcPts val="2900"/>
              </a:lnSpc>
              <a:spcBef>
                <a:spcPts val="380"/>
              </a:spcBef>
            </a:pPr>
            <a:r>
              <a:rPr dirty="0" sz="2600" spc="-15" b="1">
                <a:solidFill>
                  <a:srgbClr val="FFFFFF"/>
                </a:solidFill>
                <a:latin typeface="Roboto"/>
                <a:cs typeface="Roboto"/>
              </a:rPr>
              <a:t>Bibliothèque </a:t>
            </a:r>
            <a:r>
              <a:rPr dirty="0" sz="2600" spc="-5" b="1">
                <a:solidFill>
                  <a:srgbClr val="FFFFFF"/>
                </a:solidFill>
                <a:latin typeface="Roboto"/>
                <a:cs typeface="Roboto"/>
              </a:rPr>
              <a:t>de </a:t>
            </a:r>
            <a:r>
              <a:rPr dirty="0" sz="260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Roboto"/>
                <a:cs typeface="Roboto"/>
              </a:rPr>
              <a:t>compétences </a:t>
            </a:r>
            <a:r>
              <a:rPr dirty="0" sz="2600" b="1">
                <a:solidFill>
                  <a:srgbClr val="FFFFFF"/>
                </a:solidFill>
                <a:latin typeface="Roboto"/>
                <a:cs typeface="Roboto"/>
              </a:rPr>
              <a:t>et </a:t>
            </a:r>
            <a:r>
              <a:rPr dirty="0" sz="2600" spc="-63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Roboto"/>
                <a:cs typeface="Roboto"/>
              </a:rPr>
              <a:t>de </a:t>
            </a:r>
            <a:r>
              <a:rPr dirty="0" sz="2600" spc="-20" b="1">
                <a:solidFill>
                  <a:srgbClr val="FFFFFF"/>
                </a:solidFill>
                <a:latin typeface="Roboto"/>
                <a:cs typeface="Roboto"/>
              </a:rPr>
              <a:t>désignations </a:t>
            </a:r>
            <a:r>
              <a:rPr dirty="0" sz="2600" spc="-1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20" b="1">
                <a:solidFill>
                  <a:srgbClr val="FFFFFF"/>
                </a:solidFill>
                <a:latin typeface="Roboto"/>
                <a:cs typeface="Roboto"/>
              </a:rPr>
              <a:t>professionnelles </a:t>
            </a:r>
            <a:r>
              <a:rPr dirty="0" sz="2600" spc="-64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Roboto"/>
                <a:cs typeface="Roboto"/>
              </a:rPr>
              <a:t>pour</a:t>
            </a:r>
            <a:r>
              <a:rPr dirty="0" sz="2600" spc="-2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15" b="1">
                <a:solidFill>
                  <a:srgbClr val="FFFFFF"/>
                </a:solidFill>
                <a:latin typeface="Roboto"/>
                <a:cs typeface="Roboto"/>
              </a:rPr>
              <a:t>les</a:t>
            </a:r>
            <a:r>
              <a:rPr dirty="0" sz="2600" spc="-3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15" b="1">
                <a:solidFill>
                  <a:srgbClr val="FFFFFF"/>
                </a:solidFill>
                <a:latin typeface="Roboto"/>
                <a:cs typeface="Roboto"/>
              </a:rPr>
              <a:t>chaînes</a:t>
            </a:r>
            <a:endParaRPr sz="2600">
              <a:latin typeface="Roboto"/>
              <a:cs typeface="Roboto"/>
            </a:endParaRPr>
          </a:p>
          <a:p>
            <a:pPr marL="12700">
              <a:lnSpc>
                <a:spcPts val="2725"/>
              </a:lnSpc>
            </a:pPr>
            <a:r>
              <a:rPr dirty="0" sz="2600" spc="-20" b="1">
                <a:solidFill>
                  <a:srgbClr val="FFFFFF"/>
                </a:solidFill>
                <a:latin typeface="Roboto"/>
                <a:cs typeface="Roboto"/>
              </a:rPr>
              <a:t>d’approvisionnement</a:t>
            </a:r>
            <a:endParaRPr sz="2600">
              <a:latin typeface="Roboto"/>
              <a:cs typeface="Roboto"/>
            </a:endParaRPr>
          </a:p>
          <a:p>
            <a:pPr marL="12700">
              <a:lnSpc>
                <a:spcPts val="3010"/>
              </a:lnSpc>
            </a:pPr>
            <a:r>
              <a:rPr dirty="0" sz="2600" spc="-5" b="1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dirty="0" sz="2600" spc="-3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dirty="0" sz="2600" spc="-3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15" b="1">
                <a:solidFill>
                  <a:srgbClr val="FFFFFF"/>
                </a:solidFill>
                <a:latin typeface="Roboto"/>
                <a:cs typeface="Roboto"/>
              </a:rPr>
              <a:t>santé</a:t>
            </a:r>
            <a:endParaRPr sz="2600">
              <a:latin typeface="Roboto"/>
              <a:cs typeface="Roboto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4744845" y="6593002"/>
            <a:ext cx="6816725" cy="78994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145540" marR="5080" indent="-1133475">
              <a:lnSpc>
                <a:spcPts val="2900"/>
              </a:lnSpc>
              <a:spcBef>
                <a:spcPts val="380"/>
              </a:spcBef>
            </a:pPr>
            <a:r>
              <a:rPr dirty="0" sz="2600" spc="-65" b="1">
                <a:solidFill>
                  <a:srgbClr val="FFFFFF"/>
                </a:solidFill>
                <a:latin typeface="Roboto"/>
                <a:cs typeface="Roboto"/>
              </a:rPr>
              <a:t>Approche</a:t>
            </a:r>
            <a:r>
              <a:rPr dirty="0" sz="2600" spc="-13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40" b="1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dirty="0" sz="2600" spc="-13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70" b="1">
                <a:solidFill>
                  <a:srgbClr val="FFFFFF"/>
                </a:solidFill>
                <a:latin typeface="Roboto"/>
                <a:cs typeface="Roboto"/>
              </a:rPr>
              <a:t>mise</a:t>
            </a:r>
            <a:r>
              <a:rPr dirty="0" sz="2600" spc="-13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30" b="1">
                <a:solidFill>
                  <a:srgbClr val="FFFFFF"/>
                </a:solidFill>
                <a:latin typeface="Roboto"/>
                <a:cs typeface="Roboto"/>
              </a:rPr>
              <a:t>en</a:t>
            </a:r>
            <a:r>
              <a:rPr dirty="0" sz="2600" spc="-13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60" b="1">
                <a:solidFill>
                  <a:srgbClr val="FFFFFF"/>
                </a:solidFill>
                <a:latin typeface="Roboto"/>
                <a:cs typeface="Roboto"/>
              </a:rPr>
              <a:t>œuvre</a:t>
            </a:r>
            <a:r>
              <a:rPr dirty="0" sz="2600" spc="-13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80" b="1">
                <a:solidFill>
                  <a:srgbClr val="FFFFFF"/>
                </a:solidFill>
                <a:latin typeface="Roboto"/>
                <a:cs typeface="Roboto"/>
              </a:rPr>
              <a:t>relative</a:t>
            </a:r>
            <a:r>
              <a:rPr dirty="0" sz="2600" spc="-13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55" b="1">
                <a:solidFill>
                  <a:srgbClr val="FFFFFF"/>
                </a:solidFill>
                <a:latin typeface="Roboto"/>
                <a:cs typeface="Roboto"/>
              </a:rPr>
              <a:t>aux</a:t>
            </a:r>
            <a:r>
              <a:rPr dirty="0" sz="2600" spc="-13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70" b="1">
                <a:solidFill>
                  <a:srgbClr val="FFFFFF"/>
                </a:solidFill>
                <a:latin typeface="Roboto"/>
                <a:cs typeface="Roboto"/>
              </a:rPr>
              <a:t>chaînes </a:t>
            </a:r>
            <a:r>
              <a:rPr dirty="0" sz="2600" spc="-63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85" b="1">
                <a:solidFill>
                  <a:srgbClr val="FFFFFF"/>
                </a:solidFill>
                <a:latin typeface="Roboto"/>
                <a:cs typeface="Roboto"/>
              </a:rPr>
              <a:t>d’approvisionnement</a:t>
            </a:r>
            <a:r>
              <a:rPr dirty="0" sz="2600" spc="-13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40" b="1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dirty="0" sz="2600" spc="-13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40" b="1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dirty="0" sz="2600" spc="-13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70" b="1">
                <a:solidFill>
                  <a:srgbClr val="FFFFFF"/>
                </a:solidFill>
                <a:latin typeface="Roboto"/>
                <a:cs typeface="Roboto"/>
              </a:rPr>
              <a:t>santé</a:t>
            </a:r>
            <a:endParaRPr sz="2600">
              <a:latin typeface="Roboto"/>
              <a:cs typeface="Roboto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11016004" y="2967407"/>
            <a:ext cx="2952115" cy="226250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380"/>
              </a:spcBef>
            </a:pPr>
            <a:r>
              <a:rPr dirty="0" sz="2600" spc="-70" b="1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dirty="0" sz="2600" spc="-120" b="1">
                <a:solidFill>
                  <a:srgbClr val="FFFFFF"/>
                </a:solidFill>
                <a:latin typeface="Roboto"/>
                <a:cs typeface="Roboto"/>
              </a:rPr>
              <a:t>n</a:t>
            </a:r>
            <a:r>
              <a:rPr dirty="0" sz="2600" spc="-130" b="1">
                <a:solidFill>
                  <a:srgbClr val="FFFFFF"/>
                </a:solidFill>
                <a:latin typeface="Roboto"/>
                <a:cs typeface="Roboto"/>
              </a:rPr>
              <a:t>v</a:t>
            </a:r>
            <a:r>
              <a:rPr dirty="0" sz="2600" spc="-55" b="1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dirty="0" sz="2600" spc="-75" b="1">
                <a:solidFill>
                  <a:srgbClr val="FFFFFF"/>
                </a:solidFill>
                <a:latin typeface="Roboto"/>
                <a:cs typeface="Roboto"/>
              </a:rPr>
              <a:t>n</a:t>
            </a:r>
            <a:r>
              <a:rPr dirty="0" sz="2600" spc="-65" b="1">
                <a:solidFill>
                  <a:srgbClr val="FFFFFF"/>
                </a:solidFill>
                <a:latin typeface="Roboto"/>
                <a:cs typeface="Roboto"/>
              </a:rPr>
              <a:t>t</a:t>
            </a:r>
            <a:r>
              <a:rPr dirty="0" sz="2600" spc="-85" b="1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dirty="0" sz="2600" spc="-80" b="1">
                <a:solidFill>
                  <a:srgbClr val="FFFFFF"/>
                </a:solidFill>
                <a:latin typeface="Roboto"/>
                <a:cs typeface="Roboto"/>
              </a:rPr>
              <a:t>ir</a:t>
            </a:r>
            <a:r>
              <a:rPr dirty="0" sz="2600" b="1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dirty="0" sz="2600" spc="-13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75" b="1">
                <a:solidFill>
                  <a:srgbClr val="FFFFFF"/>
                </a:solidFill>
                <a:latin typeface="Roboto"/>
                <a:cs typeface="Roboto"/>
              </a:rPr>
              <a:t>d</a:t>
            </a:r>
            <a:r>
              <a:rPr dirty="0" sz="2600" spc="-80" b="1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dirty="0" sz="2600" b="1">
                <a:solidFill>
                  <a:srgbClr val="FFFFFF"/>
                </a:solidFill>
                <a:latin typeface="Roboto"/>
                <a:cs typeface="Roboto"/>
              </a:rPr>
              <a:t>s</a:t>
            </a:r>
            <a:r>
              <a:rPr dirty="0" sz="2600" spc="-13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75" b="1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dirty="0" sz="2600" spc="-85" b="1">
                <a:solidFill>
                  <a:srgbClr val="FFFFFF"/>
                </a:solidFill>
                <a:latin typeface="Roboto"/>
                <a:cs typeface="Roboto"/>
              </a:rPr>
              <a:t>ô</a:t>
            </a:r>
            <a:r>
              <a:rPr dirty="0" sz="2600" spc="-90" b="1">
                <a:solidFill>
                  <a:srgbClr val="FFFFFF"/>
                </a:solidFill>
                <a:latin typeface="Roboto"/>
                <a:cs typeface="Roboto"/>
              </a:rPr>
              <a:t>l</a:t>
            </a:r>
            <a:r>
              <a:rPr dirty="0" sz="2600" spc="-80" b="1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dirty="0" sz="2600" b="1">
                <a:solidFill>
                  <a:srgbClr val="FFFFFF"/>
                </a:solidFill>
                <a:latin typeface="Roboto"/>
                <a:cs typeface="Roboto"/>
              </a:rPr>
              <a:t>s  </a:t>
            </a:r>
            <a:r>
              <a:rPr dirty="0" sz="2600" spc="-65" b="1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dirty="0" sz="2600" b="1">
                <a:solidFill>
                  <a:srgbClr val="FFFFFF"/>
                </a:solidFill>
                <a:latin typeface="Roboto"/>
                <a:cs typeface="Roboto"/>
              </a:rPr>
              <a:t>t</a:t>
            </a:r>
            <a:r>
              <a:rPr dirty="0" sz="2600" spc="-13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75" b="1">
                <a:solidFill>
                  <a:srgbClr val="FFFFFF"/>
                </a:solidFill>
                <a:latin typeface="Roboto"/>
                <a:cs typeface="Roboto"/>
              </a:rPr>
              <a:t>d</a:t>
            </a:r>
            <a:r>
              <a:rPr dirty="0" sz="2600" spc="-80" b="1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dirty="0" sz="2600" spc="-90" b="1">
                <a:solidFill>
                  <a:srgbClr val="FFFFFF"/>
                </a:solidFill>
                <a:latin typeface="Roboto"/>
                <a:cs typeface="Roboto"/>
              </a:rPr>
              <a:t>s</a:t>
            </a:r>
            <a:r>
              <a:rPr dirty="0" sz="2600" spc="-65" b="1">
                <a:solidFill>
                  <a:srgbClr val="FFFFFF"/>
                </a:solidFill>
                <a:latin typeface="Roboto"/>
                <a:cs typeface="Roboto"/>
              </a:rPr>
              <a:t>c</a:t>
            </a:r>
            <a:r>
              <a:rPr dirty="0" sz="2600" spc="-90" b="1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dirty="0" sz="2600" spc="-80" b="1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dirty="0" sz="2600" spc="-75" b="1">
                <a:solidFill>
                  <a:srgbClr val="FFFFFF"/>
                </a:solidFill>
                <a:latin typeface="Roboto"/>
                <a:cs typeface="Roboto"/>
              </a:rPr>
              <a:t>p</a:t>
            </a:r>
            <a:r>
              <a:rPr dirty="0" sz="2600" spc="-90" b="1">
                <a:solidFill>
                  <a:srgbClr val="FFFFFF"/>
                </a:solidFill>
                <a:latin typeface="Roboto"/>
                <a:cs typeface="Roboto"/>
              </a:rPr>
              <a:t>ti</a:t>
            </a:r>
            <a:r>
              <a:rPr dirty="0" sz="2600" spc="-70" b="1">
                <a:solidFill>
                  <a:srgbClr val="FFFFFF"/>
                </a:solidFill>
                <a:latin typeface="Roboto"/>
                <a:cs typeface="Roboto"/>
              </a:rPr>
              <a:t>o</a:t>
            </a:r>
            <a:r>
              <a:rPr dirty="0" sz="2600" spc="-80" b="1">
                <a:solidFill>
                  <a:srgbClr val="FFFFFF"/>
                </a:solidFill>
                <a:latin typeface="Roboto"/>
                <a:cs typeface="Roboto"/>
              </a:rPr>
              <a:t>n</a:t>
            </a:r>
            <a:r>
              <a:rPr dirty="0" sz="2600" b="1">
                <a:solidFill>
                  <a:srgbClr val="FFFFFF"/>
                </a:solidFill>
                <a:latin typeface="Roboto"/>
                <a:cs typeface="Roboto"/>
              </a:rPr>
              <a:t>s</a:t>
            </a:r>
            <a:r>
              <a:rPr dirty="0" sz="2600" spc="-13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75" b="1">
                <a:solidFill>
                  <a:srgbClr val="FFFFFF"/>
                </a:solidFill>
                <a:latin typeface="Roboto"/>
                <a:cs typeface="Roboto"/>
              </a:rPr>
              <a:t>d</a:t>
            </a:r>
            <a:r>
              <a:rPr dirty="0" sz="2600" b="1">
                <a:solidFill>
                  <a:srgbClr val="FFFFFF"/>
                </a:solidFill>
                <a:latin typeface="Roboto"/>
                <a:cs typeface="Roboto"/>
              </a:rPr>
              <a:t>e  </a:t>
            </a:r>
            <a:r>
              <a:rPr dirty="0" sz="2600" spc="-75" b="1">
                <a:solidFill>
                  <a:srgbClr val="FFFFFF"/>
                </a:solidFill>
                <a:latin typeface="Roboto"/>
                <a:cs typeface="Roboto"/>
              </a:rPr>
              <a:t>p</a:t>
            </a:r>
            <a:r>
              <a:rPr dirty="0" sz="2600" spc="-85" b="1">
                <a:solidFill>
                  <a:srgbClr val="FFFFFF"/>
                </a:solidFill>
                <a:latin typeface="Roboto"/>
                <a:cs typeface="Roboto"/>
              </a:rPr>
              <a:t>o</a:t>
            </a:r>
            <a:r>
              <a:rPr dirty="0" sz="2600" spc="-55" b="1">
                <a:solidFill>
                  <a:srgbClr val="FFFFFF"/>
                </a:solidFill>
                <a:latin typeface="Roboto"/>
                <a:cs typeface="Roboto"/>
              </a:rPr>
              <a:t>s</a:t>
            </a:r>
            <a:r>
              <a:rPr dirty="0" sz="2600" spc="-105" b="1">
                <a:solidFill>
                  <a:srgbClr val="FFFFFF"/>
                </a:solidFill>
                <a:latin typeface="Roboto"/>
                <a:cs typeface="Roboto"/>
              </a:rPr>
              <a:t>t</a:t>
            </a:r>
            <a:r>
              <a:rPr dirty="0" sz="2600" spc="-80" b="1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dirty="0" sz="2600" b="1">
                <a:solidFill>
                  <a:srgbClr val="FFFFFF"/>
                </a:solidFill>
                <a:latin typeface="Roboto"/>
                <a:cs typeface="Roboto"/>
              </a:rPr>
              <a:t>s</a:t>
            </a:r>
            <a:r>
              <a:rPr dirty="0" sz="2600" spc="-13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75" b="1">
                <a:solidFill>
                  <a:srgbClr val="FFFFFF"/>
                </a:solidFill>
                <a:latin typeface="Roboto"/>
                <a:cs typeface="Roboto"/>
              </a:rPr>
              <a:t>po</a:t>
            </a:r>
            <a:r>
              <a:rPr dirty="0" sz="2600" spc="-70" b="1">
                <a:solidFill>
                  <a:srgbClr val="FFFFFF"/>
                </a:solidFill>
                <a:latin typeface="Roboto"/>
                <a:cs typeface="Roboto"/>
              </a:rPr>
              <a:t>u</a:t>
            </a:r>
            <a:r>
              <a:rPr dirty="0" sz="2600" b="1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dirty="0" sz="2600" spc="-13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90" b="1">
                <a:solidFill>
                  <a:srgbClr val="FFFFFF"/>
                </a:solidFill>
                <a:latin typeface="Roboto"/>
                <a:cs typeface="Roboto"/>
              </a:rPr>
              <a:t>l</a:t>
            </a:r>
            <a:r>
              <a:rPr dirty="0" sz="2600" spc="-80" b="1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dirty="0" sz="2600" b="1">
                <a:solidFill>
                  <a:srgbClr val="FFFFFF"/>
                </a:solidFill>
                <a:latin typeface="Roboto"/>
                <a:cs typeface="Roboto"/>
              </a:rPr>
              <a:t>s  </a:t>
            </a:r>
            <a:r>
              <a:rPr dirty="0" sz="2600" spc="-85" b="1">
                <a:solidFill>
                  <a:srgbClr val="FFFFFF"/>
                </a:solidFill>
                <a:latin typeface="Roboto"/>
                <a:cs typeface="Roboto"/>
              </a:rPr>
              <a:t>chaînes </a:t>
            </a:r>
            <a:r>
              <a:rPr dirty="0" sz="2600" spc="-8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65" b="1">
                <a:solidFill>
                  <a:srgbClr val="FFFFFF"/>
                </a:solidFill>
                <a:latin typeface="Roboto"/>
                <a:cs typeface="Roboto"/>
              </a:rPr>
              <a:t>d</a:t>
            </a:r>
            <a:r>
              <a:rPr dirty="0" sz="2600" spc="-210" b="1">
                <a:solidFill>
                  <a:srgbClr val="FFFFFF"/>
                </a:solidFill>
                <a:latin typeface="Roboto"/>
                <a:cs typeface="Roboto"/>
              </a:rPr>
              <a:t>’</a:t>
            </a:r>
            <a:r>
              <a:rPr dirty="0" sz="2600" spc="-75" b="1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dirty="0" sz="2600" spc="-70" b="1">
                <a:solidFill>
                  <a:srgbClr val="FFFFFF"/>
                </a:solidFill>
                <a:latin typeface="Roboto"/>
                <a:cs typeface="Roboto"/>
              </a:rPr>
              <a:t>pp</a:t>
            </a:r>
            <a:r>
              <a:rPr dirty="0" sz="2600" spc="-75" b="1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dirty="0" sz="2600" spc="-125" b="1">
                <a:solidFill>
                  <a:srgbClr val="FFFFFF"/>
                </a:solidFill>
                <a:latin typeface="Roboto"/>
                <a:cs typeface="Roboto"/>
              </a:rPr>
              <a:t>o</a:t>
            </a:r>
            <a:r>
              <a:rPr dirty="0" sz="2600" spc="-85" b="1">
                <a:solidFill>
                  <a:srgbClr val="FFFFFF"/>
                </a:solidFill>
                <a:latin typeface="Roboto"/>
                <a:cs typeface="Roboto"/>
              </a:rPr>
              <a:t>v</a:t>
            </a:r>
            <a:r>
              <a:rPr dirty="0" sz="2600" spc="-90" b="1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dirty="0" sz="2600" spc="-85" b="1">
                <a:solidFill>
                  <a:srgbClr val="FFFFFF"/>
                </a:solidFill>
                <a:latin typeface="Roboto"/>
                <a:cs typeface="Roboto"/>
              </a:rPr>
              <a:t>s</a:t>
            </a:r>
            <a:r>
              <a:rPr dirty="0" sz="2600" spc="-90" b="1">
                <a:solidFill>
                  <a:srgbClr val="FFFFFF"/>
                </a:solidFill>
                <a:latin typeface="Roboto"/>
                <a:cs typeface="Roboto"/>
              </a:rPr>
              <a:t>i</a:t>
            </a:r>
            <a:r>
              <a:rPr dirty="0" sz="2600" spc="-70" b="1">
                <a:solidFill>
                  <a:srgbClr val="FFFFFF"/>
                </a:solidFill>
                <a:latin typeface="Roboto"/>
                <a:cs typeface="Roboto"/>
              </a:rPr>
              <a:t>on</a:t>
            </a:r>
            <a:r>
              <a:rPr dirty="0" sz="2600" spc="-85" b="1">
                <a:solidFill>
                  <a:srgbClr val="FFFFFF"/>
                </a:solidFill>
                <a:latin typeface="Roboto"/>
                <a:cs typeface="Roboto"/>
              </a:rPr>
              <a:t>n</a:t>
            </a:r>
            <a:r>
              <a:rPr dirty="0" sz="2600" spc="-60" b="1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dirty="0" sz="2600" spc="-85" b="1">
                <a:solidFill>
                  <a:srgbClr val="FFFFFF"/>
                </a:solidFill>
                <a:latin typeface="Roboto"/>
                <a:cs typeface="Roboto"/>
              </a:rPr>
              <a:t>m</a:t>
            </a:r>
            <a:r>
              <a:rPr dirty="0" sz="2600" spc="-55" b="1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dirty="0" sz="2600" spc="-75" b="1">
                <a:solidFill>
                  <a:srgbClr val="FFFFFF"/>
                </a:solidFill>
                <a:latin typeface="Roboto"/>
                <a:cs typeface="Roboto"/>
              </a:rPr>
              <a:t>nt  d</a:t>
            </a:r>
            <a:r>
              <a:rPr dirty="0" sz="2600" b="1">
                <a:solidFill>
                  <a:srgbClr val="FFFFFF"/>
                </a:solidFill>
                <a:latin typeface="Roboto"/>
                <a:cs typeface="Roboto"/>
              </a:rPr>
              <a:t>e</a:t>
            </a:r>
            <a:r>
              <a:rPr dirty="0" sz="2600" spc="-13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80" b="1">
                <a:solidFill>
                  <a:srgbClr val="FFFFFF"/>
                </a:solidFill>
                <a:latin typeface="Roboto"/>
                <a:cs typeface="Roboto"/>
              </a:rPr>
              <a:t>l</a:t>
            </a:r>
            <a:r>
              <a:rPr dirty="0" sz="2600" b="1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dirty="0" sz="2600" spc="-13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2600" spc="-80" b="1">
                <a:solidFill>
                  <a:srgbClr val="FFFFFF"/>
                </a:solidFill>
                <a:latin typeface="Roboto"/>
                <a:cs typeface="Roboto"/>
              </a:rPr>
              <a:t>s</a:t>
            </a:r>
            <a:r>
              <a:rPr dirty="0" sz="2600" spc="-70" b="1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dirty="0" sz="2600" spc="-75" b="1">
                <a:solidFill>
                  <a:srgbClr val="FFFFFF"/>
                </a:solidFill>
                <a:latin typeface="Roboto"/>
                <a:cs typeface="Roboto"/>
              </a:rPr>
              <a:t>n</a:t>
            </a:r>
            <a:r>
              <a:rPr dirty="0" sz="2600" spc="-105" b="1">
                <a:solidFill>
                  <a:srgbClr val="FFFFFF"/>
                </a:solidFill>
                <a:latin typeface="Roboto"/>
                <a:cs typeface="Roboto"/>
              </a:rPr>
              <a:t>t</a:t>
            </a:r>
            <a:r>
              <a:rPr dirty="0" sz="2600" b="1">
                <a:solidFill>
                  <a:srgbClr val="FFFFFF"/>
                </a:solidFill>
                <a:latin typeface="Roboto"/>
                <a:cs typeface="Roboto"/>
              </a:rPr>
              <a:t>é</a:t>
            </a:r>
            <a:endParaRPr sz="26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1508823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Cartographie</a:t>
            </a:r>
            <a:r>
              <a:rPr dirty="0" spc="-5"/>
              <a:t> </a:t>
            </a:r>
            <a:r>
              <a:rPr dirty="0" spc="-15"/>
              <a:t>des</a:t>
            </a:r>
            <a:r>
              <a:rPr dirty="0"/>
              <a:t> </a:t>
            </a:r>
            <a:r>
              <a:rPr dirty="0" spc="-25"/>
              <a:t>formations</a:t>
            </a:r>
            <a:r>
              <a:rPr dirty="0"/>
              <a:t> </a:t>
            </a:r>
            <a:r>
              <a:rPr dirty="0" spc="-30"/>
              <a:t>relatives</a:t>
            </a:r>
            <a:r>
              <a:rPr dirty="0" spc="5"/>
              <a:t> </a:t>
            </a:r>
            <a:r>
              <a:rPr dirty="0" spc="-15"/>
              <a:t>aux</a:t>
            </a:r>
            <a:r>
              <a:rPr dirty="0"/>
              <a:t> </a:t>
            </a:r>
            <a:r>
              <a:rPr dirty="0" spc="-20"/>
              <a:t>chaînes</a:t>
            </a:r>
            <a:r>
              <a:rPr dirty="0"/>
              <a:t> </a:t>
            </a:r>
            <a:r>
              <a:rPr dirty="0" spc="-30"/>
              <a:t>d’approvisionnement</a:t>
            </a:r>
            <a:r>
              <a:rPr dirty="0" spc="5"/>
              <a:t> </a:t>
            </a:r>
            <a:r>
              <a:rPr dirty="0" spc="-10"/>
              <a:t>de</a:t>
            </a:r>
            <a:r>
              <a:rPr dirty="0" spc="-5"/>
              <a:t> </a:t>
            </a:r>
            <a:r>
              <a:rPr dirty="0" spc="-15"/>
              <a:t>la</a:t>
            </a:r>
            <a:r>
              <a:rPr dirty="0" spc="-5"/>
              <a:t> </a:t>
            </a:r>
            <a:r>
              <a:rPr dirty="0" spc="-20"/>
              <a:t>santé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1930400"/>
            <a:ext cx="4953000" cy="4064000"/>
          </a:xfrm>
          <a:custGeom>
            <a:avLst/>
            <a:gdLst/>
            <a:ahLst/>
            <a:cxnLst/>
            <a:rect l="l" t="t" r="r" b="b"/>
            <a:pathLst>
              <a:path w="4953000" h="4064000">
                <a:moveTo>
                  <a:pt x="469900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3810000"/>
                </a:lnTo>
                <a:lnTo>
                  <a:pt x="4092" y="3855657"/>
                </a:lnTo>
                <a:lnTo>
                  <a:pt x="15890" y="3898630"/>
                </a:lnTo>
                <a:lnTo>
                  <a:pt x="34677" y="3938200"/>
                </a:lnTo>
                <a:lnTo>
                  <a:pt x="59736" y="3973650"/>
                </a:lnTo>
                <a:lnTo>
                  <a:pt x="90349" y="4004263"/>
                </a:lnTo>
                <a:lnTo>
                  <a:pt x="125799" y="4029322"/>
                </a:lnTo>
                <a:lnTo>
                  <a:pt x="165369" y="4048109"/>
                </a:lnTo>
                <a:lnTo>
                  <a:pt x="208342" y="4059907"/>
                </a:lnTo>
                <a:lnTo>
                  <a:pt x="254000" y="4064000"/>
                </a:lnTo>
                <a:lnTo>
                  <a:pt x="4699000" y="4064000"/>
                </a:lnTo>
                <a:lnTo>
                  <a:pt x="4744657" y="4059907"/>
                </a:lnTo>
                <a:lnTo>
                  <a:pt x="4787630" y="4048109"/>
                </a:lnTo>
                <a:lnTo>
                  <a:pt x="4827200" y="4029322"/>
                </a:lnTo>
                <a:lnTo>
                  <a:pt x="4862650" y="4004263"/>
                </a:lnTo>
                <a:lnTo>
                  <a:pt x="4893263" y="3973650"/>
                </a:lnTo>
                <a:lnTo>
                  <a:pt x="4918322" y="3938200"/>
                </a:lnTo>
                <a:lnTo>
                  <a:pt x="4937109" y="3898630"/>
                </a:lnTo>
                <a:lnTo>
                  <a:pt x="4948907" y="3855657"/>
                </a:lnTo>
                <a:lnTo>
                  <a:pt x="4953000" y="3810000"/>
                </a:lnTo>
                <a:lnTo>
                  <a:pt x="4953000" y="254000"/>
                </a:lnTo>
                <a:lnTo>
                  <a:pt x="4948907" y="208342"/>
                </a:lnTo>
                <a:lnTo>
                  <a:pt x="4937109" y="165369"/>
                </a:lnTo>
                <a:lnTo>
                  <a:pt x="4918322" y="125799"/>
                </a:lnTo>
                <a:lnTo>
                  <a:pt x="4893263" y="90349"/>
                </a:lnTo>
                <a:lnTo>
                  <a:pt x="4862650" y="59736"/>
                </a:lnTo>
                <a:lnTo>
                  <a:pt x="4827200" y="34677"/>
                </a:lnTo>
                <a:lnTo>
                  <a:pt x="4787630" y="15890"/>
                </a:lnTo>
                <a:lnTo>
                  <a:pt x="4744657" y="4092"/>
                </a:lnTo>
                <a:lnTo>
                  <a:pt x="46990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00100" y="2330450"/>
            <a:ext cx="3576320" cy="231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Cartographie des </a:t>
            </a:r>
            <a:r>
              <a:rPr dirty="0" sz="3000" spc="-1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formations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relatives 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aux</a:t>
            </a:r>
            <a:r>
              <a:rPr dirty="0" sz="3000" spc="-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chaînes 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d’approvisionnement </a:t>
            </a:r>
            <a:r>
              <a:rPr dirty="0" sz="3000" spc="-73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spc="-10" b="1">
                <a:solidFill>
                  <a:srgbClr val="24428E"/>
                </a:solidFill>
                <a:latin typeface="Roboto"/>
                <a:cs typeface="Roboto"/>
              </a:rPr>
              <a:t>de la 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santé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91250" y="4173537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 h="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91250" y="5126037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 h="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91250" y="6070600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 h="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91250" y="7067550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 h="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91250" y="8058150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 h="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6191252" y="4275132"/>
            <a:ext cx="744220" cy="744220"/>
            <a:chOff x="6191252" y="4275132"/>
            <a:chExt cx="744220" cy="744220"/>
          </a:xfrm>
        </p:grpSpPr>
        <p:sp>
          <p:nvSpPr>
            <p:cNvPr id="12" name="object 12"/>
            <p:cNvSpPr/>
            <p:nvPr/>
          </p:nvSpPr>
          <p:spPr>
            <a:xfrm>
              <a:off x="6197602" y="428148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197602" y="428148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388100" y="4533900"/>
              <a:ext cx="406400" cy="275590"/>
            </a:xfrm>
            <a:custGeom>
              <a:avLst/>
              <a:gdLst/>
              <a:ahLst/>
              <a:cxnLst/>
              <a:rect l="l" t="t" r="r" b="b"/>
              <a:pathLst>
                <a:path w="406400" h="275589">
                  <a:moveTo>
                    <a:pt x="0" y="152400"/>
                  </a:moveTo>
                  <a:lnTo>
                    <a:pt x="118021" y="270421"/>
                  </a:lnTo>
                  <a:lnTo>
                    <a:pt x="122974" y="275386"/>
                  </a:lnTo>
                  <a:lnTo>
                    <a:pt x="131025" y="275386"/>
                  </a:lnTo>
                  <a:lnTo>
                    <a:pt x="135978" y="270421"/>
                  </a:lnTo>
                  <a:lnTo>
                    <a:pt x="406400" y="0"/>
                  </a:lnTo>
                </a:path>
              </a:pathLst>
            </a:custGeom>
            <a:ln w="508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6191252" y="5227632"/>
            <a:ext cx="744220" cy="744220"/>
            <a:chOff x="6191252" y="5227632"/>
            <a:chExt cx="744220" cy="744220"/>
          </a:xfrm>
        </p:grpSpPr>
        <p:sp>
          <p:nvSpPr>
            <p:cNvPr id="16" name="object 16"/>
            <p:cNvSpPr/>
            <p:nvPr/>
          </p:nvSpPr>
          <p:spPr>
            <a:xfrm>
              <a:off x="6197602" y="523398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197602" y="523398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388100" y="5478959"/>
              <a:ext cx="406400" cy="275590"/>
            </a:xfrm>
            <a:custGeom>
              <a:avLst/>
              <a:gdLst/>
              <a:ahLst/>
              <a:cxnLst/>
              <a:rect l="l" t="t" r="r" b="b"/>
              <a:pathLst>
                <a:path w="406400" h="275589">
                  <a:moveTo>
                    <a:pt x="0" y="152400"/>
                  </a:moveTo>
                  <a:lnTo>
                    <a:pt x="118021" y="270421"/>
                  </a:lnTo>
                  <a:lnTo>
                    <a:pt x="122974" y="275386"/>
                  </a:lnTo>
                  <a:lnTo>
                    <a:pt x="131025" y="275386"/>
                  </a:lnTo>
                  <a:lnTo>
                    <a:pt x="135978" y="270421"/>
                  </a:lnTo>
                  <a:lnTo>
                    <a:pt x="406400" y="0"/>
                  </a:lnTo>
                </a:path>
              </a:pathLst>
            </a:custGeom>
            <a:ln w="508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6191252" y="6224582"/>
            <a:ext cx="744220" cy="744220"/>
            <a:chOff x="6191252" y="6224582"/>
            <a:chExt cx="744220" cy="744220"/>
          </a:xfrm>
        </p:grpSpPr>
        <p:sp>
          <p:nvSpPr>
            <p:cNvPr id="20" name="object 20"/>
            <p:cNvSpPr/>
            <p:nvPr/>
          </p:nvSpPr>
          <p:spPr>
            <a:xfrm>
              <a:off x="6197602" y="623093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197602" y="623093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388100" y="6482259"/>
              <a:ext cx="406400" cy="275590"/>
            </a:xfrm>
            <a:custGeom>
              <a:avLst/>
              <a:gdLst/>
              <a:ahLst/>
              <a:cxnLst/>
              <a:rect l="l" t="t" r="r" b="b"/>
              <a:pathLst>
                <a:path w="406400" h="275590">
                  <a:moveTo>
                    <a:pt x="0" y="152400"/>
                  </a:moveTo>
                  <a:lnTo>
                    <a:pt x="118021" y="270421"/>
                  </a:lnTo>
                  <a:lnTo>
                    <a:pt x="122974" y="275386"/>
                  </a:lnTo>
                  <a:lnTo>
                    <a:pt x="131025" y="275386"/>
                  </a:lnTo>
                  <a:lnTo>
                    <a:pt x="135978" y="270421"/>
                  </a:lnTo>
                  <a:lnTo>
                    <a:pt x="406400" y="0"/>
                  </a:lnTo>
                </a:path>
              </a:pathLst>
            </a:custGeom>
            <a:ln w="508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6191252" y="7215182"/>
            <a:ext cx="744220" cy="744220"/>
            <a:chOff x="6191252" y="7215182"/>
            <a:chExt cx="744220" cy="744220"/>
          </a:xfrm>
        </p:grpSpPr>
        <p:sp>
          <p:nvSpPr>
            <p:cNvPr id="24" name="object 24"/>
            <p:cNvSpPr/>
            <p:nvPr/>
          </p:nvSpPr>
          <p:spPr>
            <a:xfrm>
              <a:off x="6197602" y="722153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197602" y="722153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388100" y="7460158"/>
              <a:ext cx="406400" cy="275590"/>
            </a:xfrm>
            <a:custGeom>
              <a:avLst/>
              <a:gdLst/>
              <a:ahLst/>
              <a:cxnLst/>
              <a:rect l="l" t="t" r="r" b="b"/>
              <a:pathLst>
                <a:path w="406400" h="275590">
                  <a:moveTo>
                    <a:pt x="0" y="152400"/>
                  </a:moveTo>
                  <a:lnTo>
                    <a:pt x="118021" y="270421"/>
                  </a:lnTo>
                  <a:lnTo>
                    <a:pt x="122974" y="275386"/>
                  </a:lnTo>
                  <a:lnTo>
                    <a:pt x="131025" y="275386"/>
                  </a:lnTo>
                  <a:lnTo>
                    <a:pt x="135978" y="270421"/>
                  </a:lnTo>
                  <a:lnTo>
                    <a:pt x="406400" y="0"/>
                  </a:lnTo>
                </a:path>
              </a:pathLst>
            </a:custGeom>
            <a:ln w="508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7143750" y="4329417"/>
            <a:ext cx="7172325" cy="610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799"/>
              </a:lnSpc>
              <a:spcBef>
                <a:spcPts val="95"/>
              </a:spcBef>
            </a:pPr>
            <a:r>
              <a:rPr dirty="0" sz="1700" spc="-15">
                <a:latin typeface="Roboto-Light"/>
                <a:cs typeface="Roboto-Light"/>
              </a:rPr>
              <a:t>Academic</a:t>
            </a:r>
            <a:r>
              <a:rPr dirty="0" sz="1700" spc="-1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and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professional</a:t>
            </a:r>
            <a:r>
              <a:rPr dirty="0" sz="1700" spc="-1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education</a:t>
            </a:r>
            <a:r>
              <a:rPr dirty="0" sz="1700" spc="-10">
                <a:latin typeface="Roboto-Light"/>
                <a:cs typeface="Roboto-Light"/>
              </a:rPr>
              <a:t> </a:t>
            </a:r>
            <a:r>
              <a:rPr dirty="0" sz="1700" spc="-30">
                <a:latin typeface="Roboto-Light"/>
                <a:cs typeface="Roboto-Light"/>
              </a:rPr>
              <a:t>pathways</a:t>
            </a:r>
            <a:r>
              <a:rPr dirty="0" sz="1700" spc="-1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that</a:t>
            </a:r>
            <a:r>
              <a:rPr dirty="0" sz="1700" spc="-1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align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with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the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suggested </a:t>
            </a:r>
            <a:r>
              <a:rPr dirty="0" sz="1700" spc="-4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job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roles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and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job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descriptions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28" name="object 28"/>
          <p:cNvSpPr txBox="1"/>
          <p:nvPr/>
        </p:nvSpPr>
        <p:spPr>
          <a:xfrm>
            <a:off x="7143750" y="5294705"/>
            <a:ext cx="6894195" cy="2432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09880">
              <a:lnSpc>
                <a:spcPct val="112799"/>
              </a:lnSpc>
              <a:spcBef>
                <a:spcPts val="95"/>
              </a:spcBef>
            </a:pPr>
            <a:r>
              <a:rPr dirty="0" sz="1700" spc="-10">
                <a:latin typeface="Roboto-Light"/>
                <a:cs typeface="Roboto-Light"/>
              </a:rPr>
              <a:t>Job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roles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are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aligned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with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>
                <a:latin typeface="Roboto-Light"/>
                <a:cs typeface="Roboto-Light"/>
              </a:rPr>
              <a:t>a </a:t>
            </a:r>
            <a:r>
              <a:rPr dirty="0" sz="1700" spc="-15">
                <a:latin typeface="Roboto-Light"/>
                <a:cs typeface="Roboto-Light"/>
              </a:rPr>
              <a:t>career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path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for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5">
                <a:latin typeface="Roboto-Light"/>
                <a:cs typeface="Roboto-Light"/>
              </a:rPr>
              <a:t>SCM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30">
                <a:latin typeface="Roboto-Light"/>
                <a:cs typeface="Roboto-Light"/>
              </a:rPr>
              <a:t>professionals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that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can </a:t>
            </a:r>
            <a:r>
              <a:rPr dirty="0" sz="1700" spc="-395">
                <a:latin typeface="Roboto-Light"/>
                <a:cs typeface="Roboto-Light"/>
              </a:rPr>
              <a:t> </a:t>
            </a:r>
            <a:r>
              <a:rPr dirty="0" sz="1700" spc="-5">
                <a:latin typeface="Roboto-Light"/>
                <a:cs typeface="Roboto-Light"/>
              </a:rPr>
              <a:t>be </a:t>
            </a:r>
            <a:r>
              <a:rPr dirty="0" sz="1700" spc="-25">
                <a:latin typeface="Roboto-Light"/>
                <a:cs typeface="Roboto-Light"/>
              </a:rPr>
              <a:t>adopted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by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professional</a:t>
            </a:r>
            <a:r>
              <a:rPr dirty="0" sz="1700" spc="-1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associations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30">
                <a:latin typeface="Roboto-Light"/>
                <a:cs typeface="Roboto-Light"/>
              </a:rPr>
              <a:t>and/or</a:t>
            </a:r>
            <a:r>
              <a:rPr dirty="0" sz="1700" spc="-1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professional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councils</a:t>
            </a:r>
            <a:endParaRPr sz="1700">
              <a:latin typeface="Roboto-Light"/>
              <a:cs typeface="Roboto-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Roboto-Light"/>
              <a:cs typeface="Roboto-Light"/>
            </a:endParaRPr>
          </a:p>
          <a:p>
            <a:pPr marL="12700" marR="5080">
              <a:lnSpc>
                <a:spcPct val="112700"/>
              </a:lnSpc>
            </a:pPr>
            <a:r>
              <a:rPr dirty="0" sz="1700" spc="-20">
                <a:latin typeface="Roboto-Light"/>
                <a:cs typeface="Roboto-Light"/>
              </a:rPr>
              <a:t>Shows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clear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education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and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career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30">
                <a:latin typeface="Roboto-Light"/>
                <a:cs typeface="Roboto-Light"/>
              </a:rPr>
              <a:t>pathways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for</a:t>
            </a:r>
            <a:r>
              <a:rPr dirty="0" sz="1700" spc="-5">
                <a:latin typeface="Roboto-Light"/>
                <a:cs typeface="Roboto-Light"/>
              </a:rPr>
              <a:t> SCM </a:t>
            </a:r>
            <a:r>
              <a:rPr dirty="0" sz="1700" spc="-30">
                <a:latin typeface="Roboto-Light"/>
                <a:cs typeface="Roboto-Light"/>
              </a:rPr>
              <a:t>professionals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across </a:t>
            </a:r>
            <a:r>
              <a:rPr dirty="0" sz="1700" spc="-39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the</a:t>
            </a:r>
            <a:r>
              <a:rPr dirty="0" sz="1700" spc="-1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competency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framework</a:t>
            </a:r>
            <a:endParaRPr sz="1700">
              <a:latin typeface="Roboto-Light"/>
              <a:cs typeface="Roboto-Light"/>
            </a:endParaRPr>
          </a:p>
          <a:p>
            <a:pPr>
              <a:lnSpc>
                <a:spcPct val="100000"/>
              </a:lnSpc>
            </a:pPr>
            <a:endParaRPr sz="2000">
              <a:latin typeface="Roboto-Light"/>
              <a:cs typeface="Roboto-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</a:pPr>
            <a:r>
              <a:rPr dirty="0" sz="1700" spc="-20">
                <a:latin typeface="Roboto-Light"/>
                <a:cs typeface="Roboto-Light"/>
              </a:rPr>
              <a:t>Moving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between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“Plan”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through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“Return”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and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from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35">
                <a:latin typeface="Roboto-Light"/>
                <a:cs typeface="Roboto-Light"/>
              </a:rPr>
              <a:t>“Associate”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30">
                <a:latin typeface="Roboto-Light"/>
                <a:cs typeface="Roboto-Light"/>
              </a:rPr>
              <a:t>to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“Leader”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10300" y="19050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wrap="square" lIns="0" tIns="153035" rIns="0" bIns="0" rtlCol="0" vert="horz">
            <a:spAutoFit/>
          </a:bodyPr>
          <a:lstStyle/>
          <a:p>
            <a:pPr marL="437515">
              <a:lnSpc>
                <a:spcPct val="100000"/>
              </a:lnSpc>
              <a:spcBef>
                <a:spcPts val="1205"/>
              </a:spcBef>
            </a:pPr>
            <a:r>
              <a:rPr dirty="0" sz="1600" spc="-5" b="1">
                <a:solidFill>
                  <a:srgbClr val="FFFFFF"/>
                </a:solidFill>
                <a:latin typeface="Roboto"/>
                <a:cs typeface="Roboto"/>
              </a:rPr>
              <a:t>Assistant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72780" y="19050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wrap="square" lIns="0" tIns="153035" rIns="0" bIns="0" rtlCol="0" vert="horz">
            <a:spAutoFit/>
          </a:bodyPr>
          <a:lstStyle/>
          <a:p>
            <a:pPr marL="408305">
              <a:lnSpc>
                <a:spcPct val="100000"/>
              </a:lnSpc>
              <a:spcBef>
                <a:spcPts val="1205"/>
              </a:spcBef>
            </a:pPr>
            <a:r>
              <a:rPr dirty="0" sz="1600" spc="-5" b="1">
                <a:solidFill>
                  <a:srgbClr val="FFFFFF"/>
                </a:solidFill>
                <a:latin typeface="Roboto"/>
                <a:cs typeface="Roboto"/>
              </a:rPr>
              <a:t>Practicien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135262" y="19050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wrap="square" lIns="0" tIns="153035" rIns="0" bIns="0" rtlCol="0" vert="horz">
            <a:spAutoFit/>
          </a:bodyPr>
          <a:lstStyle/>
          <a:p>
            <a:pPr marL="366395">
              <a:lnSpc>
                <a:spcPct val="100000"/>
              </a:lnSpc>
              <a:spcBef>
                <a:spcPts val="1205"/>
              </a:spcBef>
            </a:pPr>
            <a:r>
              <a:rPr dirty="0" sz="1600" spc="-5" b="1">
                <a:solidFill>
                  <a:srgbClr val="FFFFFF"/>
                </a:solidFill>
                <a:latin typeface="Roboto"/>
                <a:cs typeface="Roboto"/>
              </a:rPr>
              <a:t>Spécialiste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097742" y="19050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wrap="square" lIns="0" tIns="153035" rIns="0" bIns="0" rtlCol="0" vert="horz">
            <a:spAutoFit/>
          </a:bodyPr>
          <a:lstStyle/>
          <a:p>
            <a:pPr marL="237490">
              <a:lnSpc>
                <a:spcPct val="100000"/>
              </a:lnSpc>
              <a:spcBef>
                <a:spcPts val="1205"/>
              </a:spcBef>
            </a:pPr>
            <a:r>
              <a:rPr dirty="0" sz="1600" spc="-10" b="1">
                <a:solidFill>
                  <a:srgbClr val="FFFFFF"/>
                </a:solidFill>
                <a:latin typeface="Roboto"/>
                <a:cs typeface="Roboto"/>
              </a:rPr>
              <a:t>Professionnel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060223" y="19050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wrap="square" lIns="0" tIns="153035" rIns="0" bIns="0" rtlCol="0" vert="horz">
            <a:spAutoFit/>
          </a:bodyPr>
          <a:lstStyle/>
          <a:p>
            <a:pPr marL="282575">
              <a:lnSpc>
                <a:spcPct val="100000"/>
              </a:lnSpc>
              <a:spcBef>
                <a:spcPts val="1205"/>
              </a:spcBef>
            </a:pPr>
            <a:r>
              <a:rPr dirty="0" sz="1600" spc="-10" b="1">
                <a:solidFill>
                  <a:srgbClr val="FFFFFF"/>
                </a:solidFill>
                <a:latin typeface="Roboto"/>
                <a:cs typeface="Roboto"/>
              </a:rPr>
              <a:t>Responsable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97600" y="2532430"/>
            <a:ext cx="1485900" cy="749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dirty="0" sz="1200">
                <a:solidFill>
                  <a:srgbClr val="A09177"/>
                </a:solidFill>
                <a:latin typeface="Roboto-Light"/>
                <a:cs typeface="Roboto-Light"/>
              </a:rPr>
              <a:t>p.</a:t>
            </a:r>
            <a:r>
              <a:rPr dirty="0" sz="1200" spc="2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0">
                <a:solidFill>
                  <a:srgbClr val="A09177"/>
                </a:solidFill>
                <a:latin typeface="Roboto-Light"/>
                <a:cs typeface="Roboto-Light"/>
              </a:rPr>
              <a:t>ex.</a:t>
            </a:r>
            <a:r>
              <a:rPr dirty="0" sz="1200" spc="3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>
                <a:solidFill>
                  <a:srgbClr val="A09177"/>
                </a:solidFill>
                <a:latin typeface="Roboto-Light"/>
                <a:cs typeface="Roboto-Light"/>
              </a:rPr>
              <a:t>:</a:t>
            </a:r>
            <a:r>
              <a:rPr dirty="0" sz="1200" spc="2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0">
                <a:solidFill>
                  <a:srgbClr val="A09177"/>
                </a:solidFill>
                <a:latin typeface="Roboto-Light"/>
                <a:cs typeface="Roboto-Light"/>
              </a:rPr>
              <a:t>programmes </a:t>
            </a:r>
            <a:r>
              <a:rPr dirty="0" sz="1200" spc="1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5">
                <a:solidFill>
                  <a:srgbClr val="A09177"/>
                </a:solidFill>
                <a:latin typeface="Roboto-Light"/>
                <a:cs typeface="Roboto-Light"/>
              </a:rPr>
              <a:t>d’acquisition</a:t>
            </a:r>
            <a:r>
              <a:rPr dirty="0" sz="1200" spc="1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5">
                <a:solidFill>
                  <a:srgbClr val="A09177"/>
                </a:solidFill>
                <a:latin typeface="Roboto-Light"/>
                <a:cs typeface="Roboto-Light"/>
              </a:rPr>
              <a:t>de</a:t>
            </a:r>
            <a:r>
              <a:rPr dirty="0" sz="1200" spc="1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20">
                <a:solidFill>
                  <a:srgbClr val="A09177"/>
                </a:solidFill>
                <a:latin typeface="Roboto-Light"/>
                <a:cs typeface="Roboto-Light"/>
              </a:rPr>
              <a:t>com- </a:t>
            </a:r>
            <a:r>
              <a:rPr dirty="0" sz="1200" spc="-27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0">
                <a:solidFill>
                  <a:srgbClr val="A09177"/>
                </a:solidFill>
                <a:latin typeface="Roboto-Light"/>
                <a:cs typeface="Roboto-Light"/>
              </a:rPr>
              <a:t>pétences</a:t>
            </a:r>
            <a:endParaRPr sz="1200">
              <a:latin typeface="Roboto-Light"/>
              <a:cs typeface="Roboto-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66151" y="2532278"/>
            <a:ext cx="1578610" cy="749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dirty="0" sz="1200">
                <a:solidFill>
                  <a:srgbClr val="A09177"/>
                </a:solidFill>
                <a:latin typeface="Roboto-Light"/>
                <a:cs typeface="Roboto-Light"/>
              </a:rPr>
              <a:t>p.</a:t>
            </a:r>
            <a:r>
              <a:rPr dirty="0" sz="1200" spc="3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0">
                <a:solidFill>
                  <a:srgbClr val="A09177"/>
                </a:solidFill>
                <a:latin typeface="Roboto-Light"/>
                <a:cs typeface="Roboto-Light"/>
              </a:rPr>
              <a:t>ex.</a:t>
            </a:r>
            <a:r>
              <a:rPr dirty="0" sz="1200" spc="3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>
                <a:solidFill>
                  <a:srgbClr val="A09177"/>
                </a:solidFill>
                <a:latin typeface="Roboto-Light"/>
                <a:cs typeface="Roboto-Light"/>
              </a:rPr>
              <a:t>:</a:t>
            </a:r>
            <a:r>
              <a:rPr dirty="0" sz="1200" spc="3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0">
                <a:solidFill>
                  <a:srgbClr val="A09177"/>
                </a:solidFill>
                <a:latin typeface="Roboto-Light"/>
                <a:cs typeface="Roboto-Light"/>
              </a:rPr>
              <a:t>diplômes,</a:t>
            </a:r>
            <a:r>
              <a:rPr dirty="0" sz="1200" spc="3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5">
                <a:solidFill>
                  <a:srgbClr val="A09177"/>
                </a:solidFill>
                <a:latin typeface="Roboto-Light"/>
                <a:cs typeface="Roboto-Light"/>
              </a:rPr>
              <a:t>pro- </a:t>
            </a:r>
            <a:r>
              <a:rPr dirty="0" sz="1200" spc="2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0">
                <a:solidFill>
                  <a:srgbClr val="A09177"/>
                </a:solidFill>
                <a:latin typeface="Roboto-Light"/>
                <a:cs typeface="Roboto-Light"/>
              </a:rPr>
              <a:t>grammes </a:t>
            </a:r>
            <a:r>
              <a:rPr dirty="0" sz="1200" spc="5">
                <a:solidFill>
                  <a:srgbClr val="A09177"/>
                </a:solidFill>
                <a:latin typeface="Roboto-Light"/>
                <a:cs typeface="Roboto-Light"/>
              </a:rPr>
              <a:t>d’acquisition </a:t>
            </a:r>
            <a:r>
              <a:rPr dirty="0" sz="1200" spc="-28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5">
                <a:solidFill>
                  <a:srgbClr val="A09177"/>
                </a:solidFill>
                <a:latin typeface="Roboto-Light"/>
                <a:cs typeface="Roboto-Light"/>
              </a:rPr>
              <a:t>de</a:t>
            </a:r>
            <a:r>
              <a:rPr dirty="0" sz="1200" spc="3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0">
                <a:solidFill>
                  <a:srgbClr val="A09177"/>
                </a:solidFill>
                <a:latin typeface="Roboto-Light"/>
                <a:cs typeface="Roboto-Light"/>
              </a:rPr>
              <a:t>compétences</a:t>
            </a:r>
            <a:endParaRPr sz="1200">
              <a:latin typeface="Roboto-Light"/>
              <a:cs typeface="Roboto-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121900" y="2532126"/>
            <a:ext cx="1656080" cy="749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dirty="0" sz="1200">
                <a:solidFill>
                  <a:srgbClr val="A09177"/>
                </a:solidFill>
                <a:latin typeface="Roboto-Light"/>
                <a:cs typeface="Roboto-Light"/>
              </a:rPr>
              <a:t>p.</a:t>
            </a:r>
            <a:r>
              <a:rPr dirty="0" sz="1200" spc="3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0">
                <a:solidFill>
                  <a:srgbClr val="A09177"/>
                </a:solidFill>
                <a:latin typeface="Roboto-Light"/>
                <a:cs typeface="Roboto-Light"/>
              </a:rPr>
              <a:t>ex.</a:t>
            </a:r>
            <a:r>
              <a:rPr dirty="0" sz="1200" spc="4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>
                <a:solidFill>
                  <a:srgbClr val="A09177"/>
                </a:solidFill>
                <a:latin typeface="Roboto-Light"/>
                <a:cs typeface="Roboto-Light"/>
              </a:rPr>
              <a:t>:</a:t>
            </a:r>
            <a:r>
              <a:rPr dirty="0" sz="1200" spc="3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0">
                <a:solidFill>
                  <a:srgbClr val="A09177"/>
                </a:solidFill>
                <a:latin typeface="Roboto-Light"/>
                <a:cs typeface="Roboto-Light"/>
              </a:rPr>
              <a:t>licence,</a:t>
            </a:r>
            <a:r>
              <a:rPr dirty="0" sz="1200" spc="4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20">
                <a:solidFill>
                  <a:srgbClr val="A09177"/>
                </a:solidFill>
                <a:latin typeface="Roboto-Light"/>
                <a:cs typeface="Roboto-Light"/>
              </a:rPr>
              <a:t>certifi- </a:t>
            </a:r>
            <a:r>
              <a:rPr dirty="0" sz="1200" spc="2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5">
                <a:solidFill>
                  <a:srgbClr val="A09177"/>
                </a:solidFill>
                <a:latin typeface="Roboto-Light"/>
                <a:cs typeface="Roboto-Light"/>
              </a:rPr>
              <a:t>cat</a:t>
            </a:r>
            <a:r>
              <a:rPr dirty="0" sz="1200" spc="15">
                <a:solidFill>
                  <a:srgbClr val="A09177"/>
                </a:solidFill>
                <a:latin typeface="Roboto-Light"/>
                <a:cs typeface="Roboto-Light"/>
              </a:rPr>
              <a:t> APICS</a:t>
            </a:r>
            <a:r>
              <a:rPr dirty="0" sz="1200" spc="2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0">
                <a:solidFill>
                  <a:srgbClr val="A09177"/>
                </a:solidFill>
                <a:latin typeface="Roboto-Light"/>
                <a:cs typeface="Roboto-Light"/>
              </a:rPr>
              <a:t>en</a:t>
            </a:r>
            <a:r>
              <a:rPr dirty="0" sz="1200" spc="2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0">
                <a:solidFill>
                  <a:srgbClr val="A09177"/>
                </a:solidFill>
                <a:latin typeface="Roboto-Light"/>
                <a:cs typeface="Roboto-Light"/>
              </a:rPr>
              <a:t>logistique, </a:t>
            </a:r>
            <a:r>
              <a:rPr dirty="0" sz="1200" spc="-27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5">
                <a:solidFill>
                  <a:srgbClr val="A09177"/>
                </a:solidFill>
                <a:latin typeface="Roboto-Light"/>
                <a:cs typeface="Roboto-Light"/>
              </a:rPr>
              <a:t>transport</a:t>
            </a:r>
            <a:r>
              <a:rPr dirty="0" sz="1200" spc="5">
                <a:solidFill>
                  <a:srgbClr val="A09177"/>
                </a:solidFill>
                <a:latin typeface="Roboto-Light"/>
                <a:cs typeface="Roboto-Light"/>
              </a:rPr>
              <a:t> et </a:t>
            </a:r>
            <a:r>
              <a:rPr dirty="0" sz="1200" spc="10">
                <a:solidFill>
                  <a:srgbClr val="A09177"/>
                </a:solidFill>
                <a:latin typeface="Roboto-Light"/>
                <a:cs typeface="Roboto-Light"/>
              </a:rPr>
              <a:t>distribution</a:t>
            </a:r>
            <a:endParaRPr sz="1200">
              <a:latin typeface="Roboto-Light"/>
              <a:cs typeface="Roboto-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103100" y="2531973"/>
            <a:ext cx="1778000" cy="1231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dirty="0" sz="1200">
                <a:solidFill>
                  <a:srgbClr val="A09177"/>
                </a:solidFill>
                <a:latin typeface="Roboto-Light"/>
                <a:cs typeface="Roboto-Light"/>
              </a:rPr>
              <a:t>p.</a:t>
            </a:r>
            <a:r>
              <a:rPr dirty="0" sz="1200" spc="3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0">
                <a:solidFill>
                  <a:srgbClr val="A09177"/>
                </a:solidFill>
                <a:latin typeface="Roboto-Light"/>
                <a:cs typeface="Roboto-Light"/>
              </a:rPr>
              <a:t>ex.</a:t>
            </a:r>
            <a:r>
              <a:rPr dirty="0" sz="1200" spc="3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>
                <a:solidFill>
                  <a:srgbClr val="A09177"/>
                </a:solidFill>
                <a:latin typeface="Roboto-Light"/>
                <a:cs typeface="Roboto-Light"/>
              </a:rPr>
              <a:t>:</a:t>
            </a:r>
            <a:r>
              <a:rPr dirty="0" sz="1200" spc="4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-5">
                <a:solidFill>
                  <a:srgbClr val="A09177"/>
                </a:solidFill>
                <a:latin typeface="Roboto-Light"/>
                <a:cs typeface="Roboto-Light"/>
              </a:rPr>
              <a:t>master,</a:t>
            </a:r>
            <a:r>
              <a:rPr dirty="0" sz="1200" spc="3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0">
                <a:solidFill>
                  <a:srgbClr val="A09177"/>
                </a:solidFill>
                <a:latin typeface="Roboto-Light"/>
                <a:cs typeface="Roboto-Light"/>
              </a:rPr>
              <a:t>diplôme </a:t>
            </a:r>
            <a:r>
              <a:rPr dirty="0" sz="1200" spc="1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5">
                <a:solidFill>
                  <a:srgbClr val="A09177"/>
                </a:solidFill>
                <a:latin typeface="Roboto-Light"/>
                <a:cs typeface="Roboto-Light"/>
              </a:rPr>
              <a:t>supérieur,</a:t>
            </a:r>
            <a:r>
              <a:rPr dirty="0" sz="1200" spc="2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5">
                <a:solidFill>
                  <a:srgbClr val="A09177"/>
                </a:solidFill>
                <a:latin typeface="Roboto-Light"/>
                <a:cs typeface="Roboto-Light"/>
              </a:rPr>
              <a:t>certificat</a:t>
            </a:r>
            <a:r>
              <a:rPr dirty="0" sz="1200" spc="2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5">
                <a:solidFill>
                  <a:srgbClr val="A09177"/>
                </a:solidFill>
                <a:latin typeface="Roboto-Light"/>
                <a:cs typeface="Roboto-Light"/>
              </a:rPr>
              <a:t>CSCP </a:t>
            </a:r>
            <a:r>
              <a:rPr dirty="0" sz="1200" spc="-27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5">
                <a:solidFill>
                  <a:srgbClr val="A09177"/>
                </a:solidFill>
                <a:latin typeface="Roboto-Light"/>
                <a:cs typeface="Roboto-Light"/>
              </a:rPr>
              <a:t>(gestion</a:t>
            </a:r>
            <a:r>
              <a:rPr dirty="0" sz="1200" spc="3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5">
                <a:solidFill>
                  <a:srgbClr val="A09177"/>
                </a:solidFill>
                <a:latin typeface="Roboto-Light"/>
                <a:cs typeface="Roboto-Light"/>
              </a:rPr>
              <a:t>de</a:t>
            </a:r>
            <a:r>
              <a:rPr dirty="0" sz="1200" spc="4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5">
                <a:solidFill>
                  <a:srgbClr val="A09177"/>
                </a:solidFill>
                <a:latin typeface="Roboto-Light"/>
                <a:cs typeface="Roboto-Light"/>
              </a:rPr>
              <a:t>la</a:t>
            </a:r>
            <a:r>
              <a:rPr dirty="0" sz="1200" spc="4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0">
                <a:solidFill>
                  <a:srgbClr val="A09177"/>
                </a:solidFill>
                <a:latin typeface="Roboto-Light"/>
                <a:cs typeface="Roboto-Light"/>
              </a:rPr>
              <a:t>chaîne </a:t>
            </a:r>
            <a:r>
              <a:rPr dirty="0" sz="1200" spc="1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5">
                <a:solidFill>
                  <a:srgbClr val="A09177"/>
                </a:solidFill>
                <a:latin typeface="Roboto-Light"/>
                <a:cs typeface="Roboto-Light"/>
              </a:rPr>
              <a:t>d’approvisionnement)</a:t>
            </a:r>
            <a:r>
              <a:rPr dirty="0" sz="1200" spc="2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5">
                <a:solidFill>
                  <a:srgbClr val="A09177"/>
                </a:solidFill>
                <a:latin typeface="Roboto-Light"/>
                <a:cs typeface="Roboto-Light"/>
              </a:rPr>
              <a:t>de </a:t>
            </a:r>
            <a:r>
              <a:rPr dirty="0" sz="1200" spc="1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5">
                <a:solidFill>
                  <a:srgbClr val="A09177"/>
                </a:solidFill>
                <a:latin typeface="Roboto-Light"/>
                <a:cs typeface="Roboto-Light"/>
              </a:rPr>
              <a:t>l’APICS</a:t>
            </a:r>
            <a:endParaRPr sz="1200">
              <a:latin typeface="Roboto-Light"/>
              <a:cs typeface="Roboto-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071651" y="2531821"/>
            <a:ext cx="1667510" cy="990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dirty="0" sz="1200">
                <a:solidFill>
                  <a:srgbClr val="A09177"/>
                </a:solidFill>
                <a:latin typeface="Roboto-Light"/>
                <a:cs typeface="Roboto-Light"/>
              </a:rPr>
              <a:t>p.</a:t>
            </a:r>
            <a:r>
              <a:rPr dirty="0" sz="1200" spc="3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0">
                <a:solidFill>
                  <a:srgbClr val="A09177"/>
                </a:solidFill>
                <a:latin typeface="Roboto-Light"/>
                <a:cs typeface="Roboto-Light"/>
              </a:rPr>
              <a:t>ex.</a:t>
            </a:r>
            <a:r>
              <a:rPr dirty="0" sz="1200" spc="3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>
                <a:solidFill>
                  <a:srgbClr val="A09177"/>
                </a:solidFill>
                <a:latin typeface="Roboto-Light"/>
                <a:cs typeface="Roboto-Light"/>
              </a:rPr>
              <a:t>:</a:t>
            </a:r>
            <a:r>
              <a:rPr dirty="0" sz="1200" spc="3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-5">
                <a:solidFill>
                  <a:srgbClr val="A09177"/>
                </a:solidFill>
                <a:latin typeface="Roboto-Light"/>
                <a:cs typeface="Roboto-Light"/>
              </a:rPr>
              <a:t>master,</a:t>
            </a:r>
            <a:r>
              <a:rPr dirty="0" sz="1200" spc="3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0">
                <a:solidFill>
                  <a:srgbClr val="A09177"/>
                </a:solidFill>
                <a:latin typeface="Roboto-Light"/>
                <a:cs typeface="Roboto-Light"/>
              </a:rPr>
              <a:t>doctorat, </a:t>
            </a:r>
            <a:r>
              <a:rPr dirty="0" sz="1200" spc="-28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5">
                <a:solidFill>
                  <a:srgbClr val="A09177"/>
                </a:solidFill>
                <a:latin typeface="Roboto-Light"/>
                <a:cs typeface="Roboto-Light"/>
              </a:rPr>
              <a:t>certificat</a:t>
            </a:r>
            <a:r>
              <a:rPr dirty="0" sz="1200" spc="2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5">
                <a:solidFill>
                  <a:srgbClr val="A09177"/>
                </a:solidFill>
                <a:latin typeface="Roboto-Light"/>
                <a:cs typeface="Roboto-Light"/>
              </a:rPr>
              <a:t>CSCP</a:t>
            </a:r>
            <a:r>
              <a:rPr dirty="0" sz="1200" spc="3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5">
                <a:solidFill>
                  <a:srgbClr val="A09177"/>
                </a:solidFill>
                <a:latin typeface="Roboto-Light"/>
                <a:cs typeface="Roboto-Light"/>
              </a:rPr>
              <a:t>(gestion </a:t>
            </a:r>
            <a:r>
              <a:rPr dirty="0" sz="1200" spc="-27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5">
                <a:solidFill>
                  <a:srgbClr val="A09177"/>
                </a:solidFill>
                <a:latin typeface="Roboto-Light"/>
                <a:cs typeface="Roboto-Light"/>
              </a:rPr>
              <a:t>de</a:t>
            </a:r>
            <a:r>
              <a:rPr dirty="0" sz="1200" spc="3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5">
                <a:solidFill>
                  <a:srgbClr val="A09177"/>
                </a:solidFill>
                <a:latin typeface="Roboto-Light"/>
                <a:cs typeface="Roboto-Light"/>
              </a:rPr>
              <a:t>la</a:t>
            </a:r>
            <a:r>
              <a:rPr dirty="0" sz="1200" spc="3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10">
                <a:solidFill>
                  <a:srgbClr val="A09177"/>
                </a:solidFill>
                <a:latin typeface="Roboto-Light"/>
                <a:cs typeface="Roboto-Light"/>
              </a:rPr>
              <a:t>chaîne</a:t>
            </a:r>
            <a:r>
              <a:rPr dirty="0" sz="1200" spc="3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5">
                <a:solidFill>
                  <a:srgbClr val="A09177"/>
                </a:solidFill>
                <a:latin typeface="Roboto-Light"/>
                <a:cs typeface="Roboto-Light"/>
              </a:rPr>
              <a:t>d’approvi- </a:t>
            </a:r>
            <a:r>
              <a:rPr dirty="0" sz="1200" spc="1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5">
                <a:solidFill>
                  <a:srgbClr val="A09177"/>
                </a:solidFill>
                <a:latin typeface="Roboto-Light"/>
                <a:cs typeface="Roboto-Light"/>
              </a:rPr>
              <a:t>sionnement)</a:t>
            </a:r>
            <a:r>
              <a:rPr dirty="0" sz="1200" spc="2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5">
                <a:solidFill>
                  <a:srgbClr val="A09177"/>
                </a:solidFill>
                <a:latin typeface="Roboto-Light"/>
                <a:cs typeface="Roboto-Light"/>
              </a:rPr>
              <a:t>de</a:t>
            </a:r>
            <a:r>
              <a:rPr dirty="0" sz="1200" spc="3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200" spc="5">
                <a:solidFill>
                  <a:srgbClr val="A09177"/>
                </a:solidFill>
                <a:latin typeface="Roboto-Light"/>
                <a:cs typeface="Roboto-Light"/>
              </a:rPr>
              <a:t>l’APICS</a:t>
            </a:r>
            <a:endParaRPr sz="1200">
              <a:latin typeface="Roboto-Light"/>
              <a:cs typeface="Roboto-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571500"/>
            <a:ext cx="14227810" cy="1021080"/>
          </a:xfrm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"/>
              </a:spcBef>
            </a:pPr>
            <a:r>
              <a:rPr dirty="0" spc="-20"/>
              <a:t>Bibliothèque</a:t>
            </a:r>
            <a:r>
              <a:rPr dirty="0" spc="10"/>
              <a:t> </a:t>
            </a:r>
            <a:r>
              <a:rPr dirty="0" spc="-10"/>
              <a:t>de</a:t>
            </a:r>
            <a:r>
              <a:rPr dirty="0" spc="10"/>
              <a:t> </a:t>
            </a:r>
            <a:r>
              <a:rPr dirty="0" spc="-20"/>
              <a:t>compétences</a:t>
            </a:r>
            <a:r>
              <a:rPr dirty="0" spc="5"/>
              <a:t> </a:t>
            </a:r>
            <a:r>
              <a:rPr dirty="0"/>
              <a:t>et</a:t>
            </a:r>
            <a:r>
              <a:rPr dirty="0" spc="10"/>
              <a:t> </a:t>
            </a:r>
            <a:r>
              <a:rPr dirty="0" spc="-10"/>
              <a:t>de</a:t>
            </a:r>
            <a:r>
              <a:rPr dirty="0" spc="10"/>
              <a:t> </a:t>
            </a:r>
            <a:r>
              <a:rPr dirty="0" spc="-25"/>
              <a:t>désignations</a:t>
            </a:r>
            <a:r>
              <a:rPr dirty="0" spc="10"/>
              <a:t> </a:t>
            </a:r>
            <a:r>
              <a:rPr dirty="0" spc="-35"/>
              <a:t>favorisant</a:t>
            </a:r>
            <a:r>
              <a:rPr dirty="0" spc="10"/>
              <a:t> </a:t>
            </a:r>
            <a:r>
              <a:rPr dirty="0" spc="-10"/>
              <a:t>une</a:t>
            </a:r>
            <a:r>
              <a:rPr dirty="0" spc="10"/>
              <a:t> </a:t>
            </a:r>
            <a:r>
              <a:rPr dirty="0" spc="-25"/>
              <a:t>harmonisation </a:t>
            </a:r>
            <a:r>
              <a:rPr dirty="0" spc="-780"/>
              <a:t> </a:t>
            </a:r>
            <a:r>
              <a:rPr dirty="0" spc="-10"/>
              <a:t>entre </a:t>
            </a:r>
            <a:r>
              <a:rPr dirty="0" spc="-20"/>
              <a:t>les</a:t>
            </a:r>
            <a:r>
              <a:rPr dirty="0" spc="-5"/>
              <a:t> </a:t>
            </a:r>
            <a:r>
              <a:rPr dirty="0" spc="-15"/>
              <a:t>secteurs</a:t>
            </a:r>
            <a:r>
              <a:rPr dirty="0" spc="-5"/>
              <a:t> </a:t>
            </a:r>
            <a:r>
              <a:rPr dirty="0" spc="-20"/>
              <a:t>public</a:t>
            </a:r>
            <a:r>
              <a:rPr dirty="0" spc="-5"/>
              <a:t> </a:t>
            </a:r>
            <a:r>
              <a:rPr dirty="0"/>
              <a:t>et </a:t>
            </a:r>
            <a:r>
              <a:rPr dirty="0" spc="-35"/>
              <a:t>privé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2184400"/>
            <a:ext cx="4953000" cy="4064000"/>
          </a:xfrm>
          <a:custGeom>
            <a:avLst/>
            <a:gdLst/>
            <a:ahLst/>
            <a:cxnLst/>
            <a:rect l="l" t="t" r="r" b="b"/>
            <a:pathLst>
              <a:path w="4953000" h="4064000">
                <a:moveTo>
                  <a:pt x="469900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3810000"/>
                </a:lnTo>
                <a:lnTo>
                  <a:pt x="4092" y="3855657"/>
                </a:lnTo>
                <a:lnTo>
                  <a:pt x="15890" y="3898630"/>
                </a:lnTo>
                <a:lnTo>
                  <a:pt x="34677" y="3938200"/>
                </a:lnTo>
                <a:lnTo>
                  <a:pt x="59736" y="3973650"/>
                </a:lnTo>
                <a:lnTo>
                  <a:pt x="90349" y="4004263"/>
                </a:lnTo>
                <a:lnTo>
                  <a:pt x="125799" y="4029322"/>
                </a:lnTo>
                <a:lnTo>
                  <a:pt x="165369" y="4048109"/>
                </a:lnTo>
                <a:lnTo>
                  <a:pt x="208342" y="4059907"/>
                </a:lnTo>
                <a:lnTo>
                  <a:pt x="254000" y="4064000"/>
                </a:lnTo>
                <a:lnTo>
                  <a:pt x="4699000" y="4064000"/>
                </a:lnTo>
                <a:lnTo>
                  <a:pt x="4744657" y="4059907"/>
                </a:lnTo>
                <a:lnTo>
                  <a:pt x="4787630" y="4048109"/>
                </a:lnTo>
                <a:lnTo>
                  <a:pt x="4827200" y="4029322"/>
                </a:lnTo>
                <a:lnTo>
                  <a:pt x="4862650" y="4004263"/>
                </a:lnTo>
                <a:lnTo>
                  <a:pt x="4893263" y="3973650"/>
                </a:lnTo>
                <a:lnTo>
                  <a:pt x="4918322" y="3938200"/>
                </a:lnTo>
                <a:lnTo>
                  <a:pt x="4937109" y="3898630"/>
                </a:lnTo>
                <a:lnTo>
                  <a:pt x="4948907" y="3855657"/>
                </a:lnTo>
                <a:lnTo>
                  <a:pt x="4953000" y="3810000"/>
                </a:lnTo>
                <a:lnTo>
                  <a:pt x="4953000" y="254000"/>
                </a:lnTo>
                <a:lnTo>
                  <a:pt x="4948907" y="208342"/>
                </a:lnTo>
                <a:lnTo>
                  <a:pt x="4937109" y="165369"/>
                </a:lnTo>
                <a:lnTo>
                  <a:pt x="4918322" y="125799"/>
                </a:lnTo>
                <a:lnTo>
                  <a:pt x="4893263" y="90349"/>
                </a:lnTo>
                <a:lnTo>
                  <a:pt x="4862650" y="59736"/>
                </a:lnTo>
                <a:lnTo>
                  <a:pt x="4827200" y="34677"/>
                </a:lnTo>
                <a:lnTo>
                  <a:pt x="4787630" y="15890"/>
                </a:lnTo>
                <a:lnTo>
                  <a:pt x="4744657" y="4092"/>
                </a:lnTo>
                <a:lnTo>
                  <a:pt x="46990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00100" y="2584450"/>
            <a:ext cx="3717925" cy="322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Bibliothèque</a:t>
            </a:r>
            <a:r>
              <a:rPr dirty="0" sz="3000" spc="-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spc="-10" b="1">
                <a:solidFill>
                  <a:srgbClr val="24428E"/>
                </a:solidFill>
                <a:latin typeface="Roboto"/>
                <a:cs typeface="Roboto"/>
              </a:rPr>
              <a:t>de </a:t>
            </a:r>
            <a:r>
              <a:rPr dirty="0" sz="3000" spc="-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compétences 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et </a:t>
            </a:r>
            <a:r>
              <a:rPr dirty="0" sz="3000" spc="-10" b="1">
                <a:solidFill>
                  <a:srgbClr val="24428E"/>
                </a:solidFill>
                <a:latin typeface="Roboto"/>
                <a:cs typeface="Roboto"/>
              </a:rPr>
              <a:t>de </a:t>
            </a:r>
            <a:r>
              <a:rPr dirty="0" sz="3000" spc="-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désignations 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professionnelles</a:t>
            </a:r>
            <a:r>
              <a:rPr dirty="0" sz="3000" spc="-9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spc="-10" b="1">
                <a:solidFill>
                  <a:srgbClr val="24428E"/>
                </a:solidFill>
                <a:latin typeface="Roboto"/>
                <a:cs typeface="Roboto"/>
              </a:rPr>
              <a:t>pour </a:t>
            </a:r>
            <a:r>
              <a:rPr dirty="0" sz="3000" spc="-73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les</a:t>
            </a:r>
            <a:r>
              <a:rPr dirty="0" sz="3000" spc="-1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chaînes 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d’approvisionnement </a:t>
            </a: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spc="-10" b="1">
                <a:solidFill>
                  <a:srgbClr val="24428E"/>
                </a:solidFill>
                <a:latin typeface="Roboto"/>
                <a:cs typeface="Roboto"/>
              </a:rPr>
              <a:t>de la 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santé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91250" y="3968750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 h="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91250" y="4921250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 h="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91250" y="5865812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 h="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91250" y="6862762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 h="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6191252" y="4070344"/>
            <a:ext cx="744220" cy="744220"/>
            <a:chOff x="6191252" y="4070344"/>
            <a:chExt cx="744220" cy="744220"/>
          </a:xfrm>
        </p:grpSpPr>
        <p:sp>
          <p:nvSpPr>
            <p:cNvPr id="11" name="object 11"/>
            <p:cNvSpPr/>
            <p:nvPr/>
          </p:nvSpPr>
          <p:spPr>
            <a:xfrm>
              <a:off x="6197602" y="407669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197602" y="407669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388100" y="4329112"/>
              <a:ext cx="406400" cy="275590"/>
            </a:xfrm>
            <a:custGeom>
              <a:avLst/>
              <a:gdLst/>
              <a:ahLst/>
              <a:cxnLst/>
              <a:rect l="l" t="t" r="r" b="b"/>
              <a:pathLst>
                <a:path w="406400" h="275589">
                  <a:moveTo>
                    <a:pt x="0" y="152400"/>
                  </a:moveTo>
                  <a:lnTo>
                    <a:pt x="118021" y="270421"/>
                  </a:lnTo>
                  <a:lnTo>
                    <a:pt x="122974" y="275386"/>
                  </a:lnTo>
                  <a:lnTo>
                    <a:pt x="131025" y="275386"/>
                  </a:lnTo>
                  <a:lnTo>
                    <a:pt x="135978" y="270421"/>
                  </a:lnTo>
                  <a:lnTo>
                    <a:pt x="406400" y="0"/>
                  </a:lnTo>
                </a:path>
              </a:pathLst>
            </a:custGeom>
            <a:ln w="508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6191252" y="5022844"/>
            <a:ext cx="744220" cy="744220"/>
            <a:chOff x="6191252" y="5022844"/>
            <a:chExt cx="744220" cy="744220"/>
          </a:xfrm>
        </p:grpSpPr>
        <p:sp>
          <p:nvSpPr>
            <p:cNvPr id="15" name="object 15"/>
            <p:cNvSpPr/>
            <p:nvPr/>
          </p:nvSpPr>
          <p:spPr>
            <a:xfrm>
              <a:off x="6197602" y="502919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197602" y="502919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388100" y="5274171"/>
              <a:ext cx="406400" cy="275590"/>
            </a:xfrm>
            <a:custGeom>
              <a:avLst/>
              <a:gdLst/>
              <a:ahLst/>
              <a:cxnLst/>
              <a:rect l="l" t="t" r="r" b="b"/>
              <a:pathLst>
                <a:path w="406400" h="275589">
                  <a:moveTo>
                    <a:pt x="0" y="152400"/>
                  </a:moveTo>
                  <a:lnTo>
                    <a:pt x="118021" y="270421"/>
                  </a:lnTo>
                  <a:lnTo>
                    <a:pt x="122974" y="275386"/>
                  </a:lnTo>
                  <a:lnTo>
                    <a:pt x="131025" y="275386"/>
                  </a:lnTo>
                  <a:lnTo>
                    <a:pt x="135978" y="270421"/>
                  </a:lnTo>
                  <a:lnTo>
                    <a:pt x="406400" y="0"/>
                  </a:lnTo>
                </a:path>
              </a:pathLst>
            </a:custGeom>
            <a:ln w="508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6191252" y="6019794"/>
            <a:ext cx="744220" cy="744220"/>
            <a:chOff x="6191252" y="6019794"/>
            <a:chExt cx="744220" cy="744220"/>
          </a:xfrm>
        </p:grpSpPr>
        <p:sp>
          <p:nvSpPr>
            <p:cNvPr id="19" name="object 19"/>
            <p:cNvSpPr/>
            <p:nvPr/>
          </p:nvSpPr>
          <p:spPr>
            <a:xfrm>
              <a:off x="6197602" y="60261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197602" y="60261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388100" y="6277471"/>
              <a:ext cx="406400" cy="275590"/>
            </a:xfrm>
            <a:custGeom>
              <a:avLst/>
              <a:gdLst/>
              <a:ahLst/>
              <a:cxnLst/>
              <a:rect l="l" t="t" r="r" b="b"/>
              <a:pathLst>
                <a:path w="406400" h="275590">
                  <a:moveTo>
                    <a:pt x="0" y="152400"/>
                  </a:moveTo>
                  <a:lnTo>
                    <a:pt x="118021" y="270421"/>
                  </a:lnTo>
                  <a:lnTo>
                    <a:pt x="122974" y="275386"/>
                  </a:lnTo>
                  <a:lnTo>
                    <a:pt x="131025" y="275386"/>
                  </a:lnTo>
                  <a:lnTo>
                    <a:pt x="135978" y="270421"/>
                  </a:lnTo>
                  <a:lnTo>
                    <a:pt x="406400" y="0"/>
                  </a:lnTo>
                </a:path>
              </a:pathLst>
            </a:custGeom>
            <a:ln w="508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7143750" y="4124629"/>
            <a:ext cx="7320915" cy="610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799"/>
              </a:lnSpc>
              <a:spcBef>
                <a:spcPts val="95"/>
              </a:spcBef>
            </a:pPr>
            <a:r>
              <a:rPr dirty="0" sz="1700">
                <a:latin typeface="Roboto-Light"/>
                <a:cs typeface="Roboto-Light"/>
              </a:rPr>
              <a:t>La </a:t>
            </a:r>
            <a:r>
              <a:rPr dirty="0" sz="1700" spc="-20">
                <a:latin typeface="Roboto-Light"/>
                <a:cs typeface="Roboto-Light"/>
              </a:rPr>
              <a:t>bibliothèque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est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le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socle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du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cadre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professionnalisation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la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gestion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la </a:t>
            </a:r>
            <a:r>
              <a:rPr dirty="0" sz="1700" spc="-39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chaîne</a:t>
            </a:r>
            <a:r>
              <a:rPr dirty="0" sz="1700" spc="-1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d’approvisionnement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43750" y="5089918"/>
            <a:ext cx="7781290" cy="610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799"/>
              </a:lnSpc>
              <a:spcBef>
                <a:spcPts val="95"/>
              </a:spcBef>
            </a:pPr>
            <a:r>
              <a:rPr dirty="0" sz="1700" spc="-20">
                <a:latin typeface="Roboto-Light"/>
                <a:cs typeface="Roboto-Light"/>
              </a:rPr>
              <a:t>Elle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énumère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les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compétences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standard,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qui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comprennent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des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éléments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techniques </a:t>
            </a:r>
            <a:r>
              <a:rPr dirty="0" sz="1700" spc="-39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et de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gestion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43750" y="6055207"/>
            <a:ext cx="7691120" cy="610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700"/>
              </a:lnSpc>
              <a:spcBef>
                <a:spcPts val="100"/>
              </a:spcBef>
            </a:pPr>
            <a:r>
              <a:rPr dirty="0" sz="1700" spc="-20">
                <a:latin typeface="Roboto-Light"/>
                <a:cs typeface="Roboto-Light"/>
              </a:rPr>
              <a:t>Elle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comprend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une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approche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axée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sur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30">
                <a:latin typeface="Roboto-Light"/>
                <a:cs typeface="Roboto-Light"/>
              </a:rPr>
              <a:t>l’évolution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 spc="1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carrière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35">
                <a:latin typeface="Roboto-Light"/>
                <a:cs typeface="Roboto-Light"/>
              </a:rPr>
              <a:t>(des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postes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30">
                <a:latin typeface="Roboto-Light"/>
                <a:cs typeface="Roboto-Light"/>
              </a:rPr>
              <a:t>d’assistant </a:t>
            </a:r>
            <a:r>
              <a:rPr dirty="0" sz="1700" spc="-400">
                <a:latin typeface="Roboto-Light"/>
                <a:cs typeface="Roboto-Light"/>
              </a:rPr>
              <a:t> </a:t>
            </a:r>
            <a:r>
              <a:rPr dirty="0" sz="1700">
                <a:latin typeface="Roboto-Light"/>
                <a:cs typeface="Roboto-Light"/>
              </a:rPr>
              <a:t>à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ceux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responsable)</a:t>
            </a:r>
            <a:endParaRPr sz="1700">
              <a:latin typeface="Roboto-Light"/>
              <a:cs typeface="Roboto-Ligh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197600" y="2375142"/>
            <a:ext cx="9613900" cy="419100"/>
            <a:chOff x="6197600" y="2375142"/>
            <a:chExt cx="9613900" cy="419100"/>
          </a:xfrm>
        </p:grpSpPr>
        <p:sp>
          <p:nvSpPr>
            <p:cNvPr id="26" name="object 26"/>
            <p:cNvSpPr/>
            <p:nvPr/>
          </p:nvSpPr>
          <p:spPr>
            <a:xfrm>
              <a:off x="6228676" y="2375142"/>
              <a:ext cx="9583420" cy="419100"/>
            </a:xfrm>
            <a:custGeom>
              <a:avLst/>
              <a:gdLst/>
              <a:ahLst/>
              <a:cxnLst/>
              <a:rect l="l" t="t" r="r" b="b"/>
              <a:pathLst>
                <a:path w="9583419" h="419100">
                  <a:moveTo>
                    <a:pt x="9577146" y="0"/>
                  </a:moveTo>
                  <a:lnTo>
                    <a:pt x="7010" y="418299"/>
                  </a:lnTo>
                  <a:lnTo>
                    <a:pt x="0" y="418604"/>
                  </a:lnTo>
                  <a:lnTo>
                    <a:pt x="12" y="418858"/>
                  </a:lnTo>
                  <a:lnTo>
                    <a:pt x="9577133" y="418858"/>
                  </a:lnTo>
                  <a:lnTo>
                    <a:pt x="9582823" y="413181"/>
                  </a:lnTo>
                  <a:lnTo>
                    <a:pt x="9582823" y="5435"/>
                  </a:lnTo>
                  <a:lnTo>
                    <a:pt x="9577146" y="0"/>
                  </a:lnTo>
                  <a:close/>
                </a:path>
              </a:pathLst>
            </a:custGeom>
            <a:solidFill>
              <a:srgbClr val="A091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203950" y="2546350"/>
              <a:ext cx="177800" cy="177800"/>
            </a:xfrm>
            <a:custGeom>
              <a:avLst/>
              <a:gdLst/>
              <a:ahLst/>
              <a:cxnLst/>
              <a:rect l="l" t="t" r="r" b="b"/>
              <a:pathLst>
                <a:path w="177800" h="177800">
                  <a:moveTo>
                    <a:pt x="88900" y="177800"/>
                  </a:moveTo>
                  <a:lnTo>
                    <a:pt x="123503" y="170813"/>
                  </a:lnTo>
                  <a:lnTo>
                    <a:pt x="151761" y="151761"/>
                  </a:lnTo>
                  <a:lnTo>
                    <a:pt x="170813" y="123503"/>
                  </a:lnTo>
                  <a:lnTo>
                    <a:pt x="177800" y="88900"/>
                  </a:lnTo>
                  <a:lnTo>
                    <a:pt x="170813" y="54296"/>
                  </a:lnTo>
                  <a:lnTo>
                    <a:pt x="151761" y="26038"/>
                  </a:lnTo>
                  <a:lnTo>
                    <a:pt x="123503" y="6986"/>
                  </a:lnTo>
                  <a:lnTo>
                    <a:pt x="88900" y="0"/>
                  </a:lnTo>
                  <a:lnTo>
                    <a:pt x="54296" y="6986"/>
                  </a:lnTo>
                  <a:lnTo>
                    <a:pt x="26038" y="26038"/>
                  </a:lnTo>
                  <a:lnTo>
                    <a:pt x="6986" y="54296"/>
                  </a:lnTo>
                  <a:lnTo>
                    <a:pt x="0" y="88900"/>
                  </a:lnTo>
                  <a:lnTo>
                    <a:pt x="6986" y="123503"/>
                  </a:lnTo>
                  <a:lnTo>
                    <a:pt x="26038" y="151761"/>
                  </a:lnTo>
                  <a:lnTo>
                    <a:pt x="54296" y="170813"/>
                  </a:lnTo>
                  <a:lnTo>
                    <a:pt x="88900" y="177800"/>
                  </a:lnTo>
                  <a:close/>
                </a:path>
              </a:pathLst>
            </a:custGeom>
            <a:ln w="127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5576550" y="2546350"/>
              <a:ext cx="177800" cy="177800"/>
            </a:xfrm>
            <a:custGeom>
              <a:avLst/>
              <a:gdLst/>
              <a:ahLst/>
              <a:cxnLst/>
              <a:rect l="l" t="t" r="r" b="b"/>
              <a:pathLst>
                <a:path w="177800" h="177800">
                  <a:moveTo>
                    <a:pt x="88900" y="177800"/>
                  </a:moveTo>
                  <a:lnTo>
                    <a:pt x="123503" y="170813"/>
                  </a:lnTo>
                  <a:lnTo>
                    <a:pt x="151761" y="151761"/>
                  </a:lnTo>
                  <a:lnTo>
                    <a:pt x="170813" y="123503"/>
                  </a:lnTo>
                  <a:lnTo>
                    <a:pt x="177800" y="88900"/>
                  </a:lnTo>
                  <a:lnTo>
                    <a:pt x="170813" y="54296"/>
                  </a:lnTo>
                  <a:lnTo>
                    <a:pt x="151761" y="26038"/>
                  </a:lnTo>
                  <a:lnTo>
                    <a:pt x="123503" y="6986"/>
                  </a:lnTo>
                  <a:lnTo>
                    <a:pt x="88900" y="0"/>
                  </a:lnTo>
                  <a:lnTo>
                    <a:pt x="54296" y="6986"/>
                  </a:lnTo>
                  <a:lnTo>
                    <a:pt x="26038" y="26038"/>
                  </a:lnTo>
                  <a:lnTo>
                    <a:pt x="6986" y="54296"/>
                  </a:lnTo>
                  <a:lnTo>
                    <a:pt x="0" y="88900"/>
                  </a:lnTo>
                  <a:lnTo>
                    <a:pt x="6986" y="123503"/>
                  </a:lnTo>
                  <a:lnTo>
                    <a:pt x="26038" y="151761"/>
                  </a:lnTo>
                  <a:lnTo>
                    <a:pt x="54296" y="170813"/>
                  </a:lnTo>
                  <a:lnTo>
                    <a:pt x="88900" y="177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242050" y="2635250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600" y="0"/>
                  </a:lnTo>
                </a:path>
              </a:pathLst>
            </a:custGeom>
            <a:ln w="127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5614650" y="2635250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 h="0">
                  <a:moveTo>
                    <a:pt x="0" y="0"/>
                  </a:moveTo>
                  <a:lnTo>
                    <a:pt x="1016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5665450" y="2584450"/>
              <a:ext cx="0" cy="101600"/>
            </a:xfrm>
            <a:custGeom>
              <a:avLst/>
              <a:gdLst/>
              <a:ahLst/>
              <a:cxnLst/>
              <a:rect l="l" t="t" r="r" b="b"/>
              <a:pathLst>
                <a:path w="0" h="101600">
                  <a:moveTo>
                    <a:pt x="0" y="0"/>
                  </a:moveTo>
                  <a:lnTo>
                    <a:pt x="0" y="1016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6210300" y="2098675"/>
            <a:ext cx="156908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>
                <a:solidFill>
                  <a:srgbClr val="A09177"/>
                </a:solidFill>
                <a:latin typeface="Roboto-Light"/>
                <a:cs typeface="Roboto-Light"/>
              </a:rPr>
              <a:t>Niveau</a:t>
            </a:r>
            <a:r>
              <a:rPr dirty="0" sz="1500" spc="-4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5">
                <a:solidFill>
                  <a:srgbClr val="A09177"/>
                </a:solidFill>
                <a:latin typeface="Roboto-Light"/>
                <a:cs typeface="Roboto-Light"/>
              </a:rPr>
              <a:t>de</a:t>
            </a:r>
            <a:r>
              <a:rPr dirty="0" sz="1500" spc="-4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20">
                <a:solidFill>
                  <a:srgbClr val="A09177"/>
                </a:solidFill>
                <a:latin typeface="Roboto-Light"/>
                <a:cs typeface="Roboto-Light"/>
              </a:rPr>
              <a:t>maturité</a:t>
            </a:r>
            <a:endParaRPr sz="1500">
              <a:latin typeface="Roboto-Light"/>
              <a:cs typeface="Roboto-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33" name="object 33"/>
          <p:cNvSpPr txBox="1"/>
          <p:nvPr/>
        </p:nvSpPr>
        <p:spPr>
          <a:xfrm>
            <a:off x="6210300" y="30734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wrap="square" lIns="0" tIns="153035" rIns="0" bIns="0" rtlCol="0" vert="horz">
            <a:spAutoFit/>
          </a:bodyPr>
          <a:lstStyle/>
          <a:p>
            <a:pPr marL="437515">
              <a:lnSpc>
                <a:spcPct val="100000"/>
              </a:lnSpc>
              <a:spcBef>
                <a:spcPts val="1205"/>
              </a:spcBef>
            </a:pPr>
            <a:r>
              <a:rPr dirty="0" sz="1600" spc="-5" b="1">
                <a:solidFill>
                  <a:srgbClr val="FFFFFF"/>
                </a:solidFill>
                <a:latin typeface="Roboto"/>
                <a:cs typeface="Roboto"/>
              </a:rPr>
              <a:t>Assistant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72780" y="30734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wrap="square" lIns="0" tIns="153035" rIns="0" bIns="0" rtlCol="0" vert="horz">
            <a:spAutoFit/>
          </a:bodyPr>
          <a:lstStyle/>
          <a:p>
            <a:pPr marL="408305">
              <a:lnSpc>
                <a:spcPct val="100000"/>
              </a:lnSpc>
              <a:spcBef>
                <a:spcPts val="1205"/>
              </a:spcBef>
            </a:pPr>
            <a:r>
              <a:rPr dirty="0" sz="1600" spc="-5" b="1">
                <a:solidFill>
                  <a:srgbClr val="FFFFFF"/>
                </a:solidFill>
                <a:latin typeface="Roboto"/>
                <a:cs typeface="Roboto"/>
              </a:rPr>
              <a:t>Practicien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135262" y="30734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wrap="square" lIns="0" tIns="153035" rIns="0" bIns="0" rtlCol="0" vert="horz">
            <a:spAutoFit/>
          </a:bodyPr>
          <a:lstStyle/>
          <a:p>
            <a:pPr marL="366395">
              <a:lnSpc>
                <a:spcPct val="100000"/>
              </a:lnSpc>
              <a:spcBef>
                <a:spcPts val="1205"/>
              </a:spcBef>
            </a:pPr>
            <a:r>
              <a:rPr dirty="0" sz="1600" spc="-5" b="1">
                <a:solidFill>
                  <a:srgbClr val="FFFFFF"/>
                </a:solidFill>
                <a:latin typeface="Roboto"/>
                <a:cs typeface="Roboto"/>
              </a:rPr>
              <a:t>Spécialiste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097742" y="30734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wrap="square" lIns="0" tIns="153035" rIns="0" bIns="0" rtlCol="0" vert="horz">
            <a:spAutoFit/>
          </a:bodyPr>
          <a:lstStyle/>
          <a:p>
            <a:pPr marL="237490">
              <a:lnSpc>
                <a:spcPct val="100000"/>
              </a:lnSpc>
              <a:spcBef>
                <a:spcPts val="1205"/>
              </a:spcBef>
            </a:pPr>
            <a:r>
              <a:rPr dirty="0" sz="1600" spc="-10" b="1">
                <a:solidFill>
                  <a:srgbClr val="FFFFFF"/>
                </a:solidFill>
                <a:latin typeface="Roboto"/>
                <a:cs typeface="Roboto"/>
              </a:rPr>
              <a:t>Professionnel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060223" y="30734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wrap="square" lIns="0" tIns="153035" rIns="0" bIns="0" rtlCol="0" vert="horz">
            <a:spAutoFit/>
          </a:bodyPr>
          <a:lstStyle/>
          <a:p>
            <a:pPr marL="282575">
              <a:lnSpc>
                <a:spcPct val="100000"/>
              </a:lnSpc>
              <a:spcBef>
                <a:spcPts val="1205"/>
              </a:spcBef>
            </a:pPr>
            <a:r>
              <a:rPr dirty="0" sz="1600" spc="-10" b="1">
                <a:solidFill>
                  <a:srgbClr val="FFFFFF"/>
                </a:solidFill>
                <a:latin typeface="Roboto"/>
                <a:cs typeface="Roboto"/>
              </a:rPr>
              <a:t>Responsable</a:t>
            </a:r>
            <a:endParaRPr sz="16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388784"/>
            <a:ext cx="11322685" cy="1021080"/>
          </a:xfrm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"/>
              </a:spcBef>
            </a:pPr>
            <a:r>
              <a:rPr dirty="0" spc="-30"/>
              <a:t>Inventaire</a:t>
            </a:r>
            <a:r>
              <a:rPr dirty="0"/>
              <a:t> </a:t>
            </a:r>
            <a:r>
              <a:rPr dirty="0" spc="-15"/>
              <a:t>des</a:t>
            </a:r>
            <a:r>
              <a:rPr dirty="0" spc="-5"/>
              <a:t> </a:t>
            </a:r>
            <a:r>
              <a:rPr dirty="0" spc="-20"/>
              <a:t>rôles</a:t>
            </a:r>
            <a:r>
              <a:rPr dirty="0" spc="-5"/>
              <a:t> </a:t>
            </a:r>
            <a:r>
              <a:rPr dirty="0"/>
              <a:t>et</a:t>
            </a:r>
            <a:r>
              <a:rPr dirty="0" spc="5"/>
              <a:t> </a:t>
            </a:r>
            <a:r>
              <a:rPr dirty="0" spc="-25"/>
              <a:t>descriptions</a:t>
            </a:r>
            <a:r>
              <a:rPr dirty="0" spc="-5"/>
              <a:t> </a:t>
            </a:r>
            <a:r>
              <a:rPr dirty="0" spc="-10"/>
              <a:t>de</a:t>
            </a:r>
            <a:r>
              <a:rPr dirty="0"/>
              <a:t> </a:t>
            </a:r>
            <a:r>
              <a:rPr dirty="0" spc="-20"/>
              <a:t>postes</a:t>
            </a:r>
            <a:r>
              <a:rPr dirty="0"/>
              <a:t> </a:t>
            </a:r>
            <a:r>
              <a:rPr dirty="0" spc="-15"/>
              <a:t>pour</a:t>
            </a:r>
            <a:r>
              <a:rPr dirty="0"/>
              <a:t> </a:t>
            </a:r>
            <a:r>
              <a:rPr dirty="0" spc="-20"/>
              <a:t>les</a:t>
            </a:r>
            <a:r>
              <a:rPr dirty="0" spc="-5"/>
              <a:t> </a:t>
            </a:r>
            <a:r>
              <a:rPr dirty="0" spc="-20"/>
              <a:t>chaînes </a:t>
            </a:r>
            <a:r>
              <a:rPr dirty="0" spc="-780"/>
              <a:t> </a:t>
            </a:r>
            <a:r>
              <a:rPr dirty="0" spc="-30"/>
              <a:t>d’approvisionnement</a:t>
            </a:r>
            <a:r>
              <a:rPr dirty="0" spc="-10"/>
              <a:t> de</a:t>
            </a:r>
            <a:r>
              <a:rPr dirty="0" spc="-5"/>
              <a:t> </a:t>
            </a:r>
            <a:r>
              <a:rPr dirty="0" spc="-15"/>
              <a:t>la</a:t>
            </a:r>
            <a:r>
              <a:rPr dirty="0"/>
              <a:t> </a:t>
            </a:r>
            <a:r>
              <a:rPr dirty="0" spc="-20"/>
              <a:t>santé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2184400"/>
            <a:ext cx="4953000" cy="4064000"/>
          </a:xfrm>
          <a:custGeom>
            <a:avLst/>
            <a:gdLst/>
            <a:ahLst/>
            <a:cxnLst/>
            <a:rect l="l" t="t" r="r" b="b"/>
            <a:pathLst>
              <a:path w="4953000" h="4064000">
                <a:moveTo>
                  <a:pt x="469900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3810000"/>
                </a:lnTo>
                <a:lnTo>
                  <a:pt x="4092" y="3855657"/>
                </a:lnTo>
                <a:lnTo>
                  <a:pt x="15890" y="3898630"/>
                </a:lnTo>
                <a:lnTo>
                  <a:pt x="34677" y="3938200"/>
                </a:lnTo>
                <a:lnTo>
                  <a:pt x="59736" y="3973650"/>
                </a:lnTo>
                <a:lnTo>
                  <a:pt x="90349" y="4004263"/>
                </a:lnTo>
                <a:lnTo>
                  <a:pt x="125799" y="4029322"/>
                </a:lnTo>
                <a:lnTo>
                  <a:pt x="165369" y="4048109"/>
                </a:lnTo>
                <a:lnTo>
                  <a:pt x="208342" y="4059907"/>
                </a:lnTo>
                <a:lnTo>
                  <a:pt x="254000" y="4064000"/>
                </a:lnTo>
                <a:lnTo>
                  <a:pt x="4699000" y="4064000"/>
                </a:lnTo>
                <a:lnTo>
                  <a:pt x="4744657" y="4059907"/>
                </a:lnTo>
                <a:lnTo>
                  <a:pt x="4787630" y="4048109"/>
                </a:lnTo>
                <a:lnTo>
                  <a:pt x="4827200" y="4029322"/>
                </a:lnTo>
                <a:lnTo>
                  <a:pt x="4862650" y="4004263"/>
                </a:lnTo>
                <a:lnTo>
                  <a:pt x="4893263" y="3973650"/>
                </a:lnTo>
                <a:lnTo>
                  <a:pt x="4918322" y="3938200"/>
                </a:lnTo>
                <a:lnTo>
                  <a:pt x="4937109" y="3898630"/>
                </a:lnTo>
                <a:lnTo>
                  <a:pt x="4948907" y="3855657"/>
                </a:lnTo>
                <a:lnTo>
                  <a:pt x="4953000" y="3810000"/>
                </a:lnTo>
                <a:lnTo>
                  <a:pt x="4953000" y="254000"/>
                </a:lnTo>
                <a:lnTo>
                  <a:pt x="4948907" y="208342"/>
                </a:lnTo>
                <a:lnTo>
                  <a:pt x="4937109" y="165369"/>
                </a:lnTo>
                <a:lnTo>
                  <a:pt x="4918322" y="125799"/>
                </a:lnTo>
                <a:lnTo>
                  <a:pt x="4893263" y="90349"/>
                </a:lnTo>
                <a:lnTo>
                  <a:pt x="4862650" y="59736"/>
                </a:lnTo>
                <a:lnTo>
                  <a:pt x="4827200" y="34677"/>
                </a:lnTo>
                <a:lnTo>
                  <a:pt x="4787630" y="15890"/>
                </a:lnTo>
                <a:lnTo>
                  <a:pt x="4744657" y="4092"/>
                </a:lnTo>
                <a:lnTo>
                  <a:pt x="46990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00100" y="2584450"/>
            <a:ext cx="4089400" cy="231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Inventaire</a:t>
            </a:r>
            <a:r>
              <a:rPr dirty="0" sz="3000" spc="-1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des 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rôles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et </a:t>
            </a:r>
            <a:r>
              <a:rPr dirty="0" sz="3000" spc="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descriptions </a:t>
            </a:r>
            <a:r>
              <a:rPr dirty="0" sz="3000" spc="-10" b="1">
                <a:solidFill>
                  <a:srgbClr val="24428E"/>
                </a:solidFill>
                <a:latin typeface="Roboto"/>
                <a:cs typeface="Roboto"/>
              </a:rPr>
              <a:t>de 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postes </a:t>
            </a:r>
            <a:r>
              <a:rPr dirty="0" sz="3000" spc="-10" b="1">
                <a:solidFill>
                  <a:srgbClr val="24428E"/>
                </a:solidFill>
                <a:latin typeface="Roboto"/>
                <a:cs typeface="Roboto"/>
              </a:rPr>
              <a:t> pour 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les</a:t>
            </a:r>
            <a:r>
              <a:rPr dirty="0" sz="3000" spc="-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chaînes 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d’approvisionnement</a:t>
            </a:r>
            <a:r>
              <a:rPr dirty="0" sz="3000" spc="-9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de </a:t>
            </a:r>
            <a:r>
              <a:rPr dirty="0" sz="3000" spc="-730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spc="-10" b="1">
                <a:solidFill>
                  <a:srgbClr val="24428E"/>
                </a:solidFill>
                <a:latin typeface="Roboto"/>
                <a:cs typeface="Roboto"/>
              </a:rPr>
              <a:t>la</a:t>
            </a:r>
            <a:r>
              <a:rPr dirty="0" sz="3000" spc="-5" b="1">
                <a:solidFill>
                  <a:srgbClr val="24428E"/>
                </a:solidFill>
                <a:latin typeface="Roboto"/>
                <a:cs typeface="Roboto"/>
              </a:rPr>
              <a:t> 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santé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91250" y="4300537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 h="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91250" y="5253037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 h="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91250" y="6197600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 h="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91250" y="7194550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 h="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6191252" y="4402132"/>
            <a:ext cx="744220" cy="744220"/>
            <a:chOff x="6191252" y="4402132"/>
            <a:chExt cx="744220" cy="744220"/>
          </a:xfrm>
        </p:grpSpPr>
        <p:sp>
          <p:nvSpPr>
            <p:cNvPr id="11" name="object 11"/>
            <p:cNvSpPr/>
            <p:nvPr/>
          </p:nvSpPr>
          <p:spPr>
            <a:xfrm>
              <a:off x="6197602" y="440848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197602" y="440848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388100" y="4660900"/>
              <a:ext cx="406400" cy="275590"/>
            </a:xfrm>
            <a:custGeom>
              <a:avLst/>
              <a:gdLst/>
              <a:ahLst/>
              <a:cxnLst/>
              <a:rect l="l" t="t" r="r" b="b"/>
              <a:pathLst>
                <a:path w="406400" h="275589">
                  <a:moveTo>
                    <a:pt x="0" y="152400"/>
                  </a:moveTo>
                  <a:lnTo>
                    <a:pt x="118021" y="270421"/>
                  </a:lnTo>
                  <a:lnTo>
                    <a:pt x="122974" y="275386"/>
                  </a:lnTo>
                  <a:lnTo>
                    <a:pt x="131025" y="275386"/>
                  </a:lnTo>
                  <a:lnTo>
                    <a:pt x="135978" y="270421"/>
                  </a:lnTo>
                  <a:lnTo>
                    <a:pt x="406400" y="0"/>
                  </a:lnTo>
                </a:path>
              </a:pathLst>
            </a:custGeom>
            <a:ln w="508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6191252" y="5354632"/>
            <a:ext cx="744220" cy="744220"/>
            <a:chOff x="6191252" y="5354632"/>
            <a:chExt cx="744220" cy="744220"/>
          </a:xfrm>
        </p:grpSpPr>
        <p:sp>
          <p:nvSpPr>
            <p:cNvPr id="15" name="object 15"/>
            <p:cNvSpPr/>
            <p:nvPr/>
          </p:nvSpPr>
          <p:spPr>
            <a:xfrm>
              <a:off x="6197602" y="536098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197602" y="536098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388100" y="5605959"/>
              <a:ext cx="406400" cy="275590"/>
            </a:xfrm>
            <a:custGeom>
              <a:avLst/>
              <a:gdLst/>
              <a:ahLst/>
              <a:cxnLst/>
              <a:rect l="l" t="t" r="r" b="b"/>
              <a:pathLst>
                <a:path w="406400" h="275589">
                  <a:moveTo>
                    <a:pt x="0" y="152400"/>
                  </a:moveTo>
                  <a:lnTo>
                    <a:pt x="118021" y="270421"/>
                  </a:lnTo>
                  <a:lnTo>
                    <a:pt x="122974" y="275386"/>
                  </a:lnTo>
                  <a:lnTo>
                    <a:pt x="131025" y="275386"/>
                  </a:lnTo>
                  <a:lnTo>
                    <a:pt x="135978" y="270421"/>
                  </a:lnTo>
                  <a:lnTo>
                    <a:pt x="406400" y="0"/>
                  </a:lnTo>
                </a:path>
              </a:pathLst>
            </a:custGeom>
            <a:ln w="508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6191252" y="6351582"/>
            <a:ext cx="744220" cy="744220"/>
            <a:chOff x="6191252" y="6351582"/>
            <a:chExt cx="744220" cy="744220"/>
          </a:xfrm>
        </p:grpSpPr>
        <p:sp>
          <p:nvSpPr>
            <p:cNvPr id="19" name="object 19"/>
            <p:cNvSpPr/>
            <p:nvPr/>
          </p:nvSpPr>
          <p:spPr>
            <a:xfrm>
              <a:off x="6197602" y="635793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197602" y="635793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388100" y="6609259"/>
              <a:ext cx="406400" cy="275590"/>
            </a:xfrm>
            <a:custGeom>
              <a:avLst/>
              <a:gdLst/>
              <a:ahLst/>
              <a:cxnLst/>
              <a:rect l="l" t="t" r="r" b="b"/>
              <a:pathLst>
                <a:path w="406400" h="275590">
                  <a:moveTo>
                    <a:pt x="0" y="152400"/>
                  </a:moveTo>
                  <a:lnTo>
                    <a:pt x="118021" y="270421"/>
                  </a:lnTo>
                  <a:lnTo>
                    <a:pt x="122974" y="275386"/>
                  </a:lnTo>
                  <a:lnTo>
                    <a:pt x="131025" y="275386"/>
                  </a:lnTo>
                  <a:lnTo>
                    <a:pt x="135978" y="270421"/>
                  </a:lnTo>
                  <a:lnTo>
                    <a:pt x="406400" y="0"/>
                  </a:lnTo>
                </a:path>
              </a:pathLst>
            </a:custGeom>
            <a:ln w="508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7143750" y="4456417"/>
            <a:ext cx="8508365" cy="610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799"/>
              </a:lnSpc>
              <a:spcBef>
                <a:spcPts val="95"/>
              </a:spcBef>
            </a:pPr>
            <a:r>
              <a:rPr dirty="0" sz="1700" spc="-45">
                <a:latin typeface="Roboto-Light"/>
                <a:cs typeface="Roboto-Light"/>
              </a:rPr>
              <a:t>L’inventaire</a:t>
            </a:r>
            <a:r>
              <a:rPr dirty="0" sz="1700" spc="1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recense</a:t>
            </a:r>
            <a:r>
              <a:rPr dirty="0" sz="1700" spc="1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et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décrit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les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différents</a:t>
            </a:r>
            <a:r>
              <a:rPr dirty="0" sz="1700" spc="1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postes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associés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>
                <a:latin typeface="Roboto-Light"/>
                <a:cs typeface="Roboto-Light"/>
              </a:rPr>
              <a:t>à</a:t>
            </a:r>
            <a:r>
              <a:rPr dirty="0" sz="1700" spc="1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la</a:t>
            </a:r>
            <a:r>
              <a:rPr dirty="0" sz="1700" spc="1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chaîne</a:t>
            </a:r>
            <a:r>
              <a:rPr dirty="0" sz="1700" spc="1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d’approvisionnement, </a:t>
            </a:r>
            <a:r>
              <a:rPr dirty="0" sz="1700" spc="-39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et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couvre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l’ensemble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des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compétences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gestion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la</a:t>
            </a:r>
            <a:r>
              <a:rPr dirty="0" sz="1700" spc="1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chaîne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d’approvisionnement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43750" y="5421705"/>
            <a:ext cx="8486775" cy="2432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54940">
              <a:lnSpc>
                <a:spcPct val="112799"/>
              </a:lnSpc>
              <a:spcBef>
                <a:spcPts val="95"/>
              </a:spcBef>
            </a:pPr>
            <a:r>
              <a:rPr dirty="0" sz="1700" spc="-45">
                <a:latin typeface="Roboto-Light"/>
                <a:cs typeface="Roboto-Light"/>
              </a:rPr>
              <a:t>L’inventaire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comprend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des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exemples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d’organigrammes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et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descriptions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postes,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et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fait </a:t>
            </a:r>
            <a:r>
              <a:rPr dirty="0" sz="1700" spc="-40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référence</a:t>
            </a:r>
            <a:r>
              <a:rPr dirty="0" sz="1700">
                <a:latin typeface="Roboto-Light"/>
                <a:cs typeface="Roboto-Light"/>
              </a:rPr>
              <a:t> à </a:t>
            </a:r>
            <a:r>
              <a:rPr dirty="0" sz="1700" spc="-15">
                <a:latin typeface="Roboto-Light"/>
                <a:cs typeface="Roboto-Light"/>
              </a:rPr>
              <a:t>des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indicateurs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clés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performance</a:t>
            </a:r>
            <a:endParaRPr sz="1700">
              <a:latin typeface="Roboto-Light"/>
              <a:cs typeface="Roboto-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Roboto-Light"/>
              <a:cs typeface="Roboto-Light"/>
            </a:endParaRPr>
          </a:p>
          <a:p>
            <a:pPr marL="12700" marR="5080">
              <a:lnSpc>
                <a:spcPct val="112700"/>
              </a:lnSpc>
            </a:pPr>
            <a:r>
              <a:rPr dirty="0" sz="1700" spc="-45">
                <a:latin typeface="Roboto-Light"/>
                <a:cs typeface="Roboto-Light"/>
              </a:rPr>
              <a:t>L’inventaire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respecte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les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désignations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et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tient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compte</a:t>
            </a:r>
            <a:r>
              <a:rPr dirty="0" sz="1700" spc="1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30">
                <a:latin typeface="Roboto-Light"/>
                <a:cs typeface="Roboto-Light"/>
              </a:rPr>
              <a:t>l’évolution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carrière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(p.</a:t>
            </a:r>
            <a:r>
              <a:rPr dirty="0" sz="1700" spc="1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ex.,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le</a:t>
            </a:r>
            <a:r>
              <a:rPr dirty="0" sz="1700" spc="1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pas- </a:t>
            </a:r>
            <a:r>
              <a:rPr dirty="0" sz="1700" spc="-4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sage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d’une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fonction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30">
                <a:latin typeface="Roboto-Light"/>
                <a:cs typeface="Roboto-Light"/>
              </a:rPr>
              <a:t>d’assistant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>
                <a:latin typeface="Roboto-Light"/>
                <a:cs typeface="Roboto-Light"/>
              </a:rPr>
              <a:t>à </a:t>
            </a:r>
            <a:r>
              <a:rPr dirty="0" sz="1700" spc="-15">
                <a:latin typeface="Roboto-Light"/>
                <a:cs typeface="Roboto-Light"/>
              </a:rPr>
              <a:t>celle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responsable)</a:t>
            </a:r>
            <a:endParaRPr sz="1700">
              <a:latin typeface="Roboto-Light"/>
              <a:cs typeface="Roboto-Light"/>
            </a:endParaRPr>
          </a:p>
          <a:p>
            <a:pPr>
              <a:lnSpc>
                <a:spcPct val="100000"/>
              </a:lnSpc>
            </a:pPr>
            <a:endParaRPr sz="2000">
              <a:latin typeface="Roboto-Light"/>
              <a:cs typeface="Roboto-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</a:pPr>
            <a:r>
              <a:rPr dirty="0" sz="1700" spc="-45">
                <a:latin typeface="Roboto-Light"/>
                <a:cs typeface="Roboto-Light"/>
              </a:rPr>
              <a:t>L’inventaire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répond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aux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critères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des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secteurs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l’éducation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et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la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formation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91250" y="8185150"/>
            <a:ext cx="9626600" cy="0"/>
          </a:xfrm>
          <a:custGeom>
            <a:avLst/>
            <a:gdLst/>
            <a:ahLst/>
            <a:cxnLst/>
            <a:rect l="l" t="t" r="r" b="b"/>
            <a:pathLst>
              <a:path w="9626600" h="0">
                <a:moveTo>
                  <a:pt x="0" y="0"/>
                </a:moveTo>
                <a:lnTo>
                  <a:pt x="9626600" y="0"/>
                </a:lnTo>
              </a:path>
            </a:pathLst>
          </a:custGeom>
          <a:ln w="12700">
            <a:solidFill>
              <a:srgbClr val="8EBFE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5" name="object 25"/>
          <p:cNvGrpSpPr/>
          <p:nvPr/>
        </p:nvGrpSpPr>
        <p:grpSpPr>
          <a:xfrm>
            <a:off x="6191252" y="7342182"/>
            <a:ext cx="744220" cy="744220"/>
            <a:chOff x="6191252" y="7342182"/>
            <a:chExt cx="744220" cy="744220"/>
          </a:xfrm>
        </p:grpSpPr>
        <p:sp>
          <p:nvSpPr>
            <p:cNvPr id="26" name="object 26"/>
            <p:cNvSpPr/>
            <p:nvPr/>
          </p:nvSpPr>
          <p:spPr>
            <a:xfrm>
              <a:off x="6197602" y="734853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197602" y="7348532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388100" y="7587158"/>
              <a:ext cx="406400" cy="275590"/>
            </a:xfrm>
            <a:custGeom>
              <a:avLst/>
              <a:gdLst/>
              <a:ahLst/>
              <a:cxnLst/>
              <a:rect l="l" t="t" r="r" b="b"/>
              <a:pathLst>
                <a:path w="406400" h="275590">
                  <a:moveTo>
                    <a:pt x="0" y="152400"/>
                  </a:moveTo>
                  <a:lnTo>
                    <a:pt x="118021" y="270421"/>
                  </a:lnTo>
                  <a:lnTo>
                    <a:pt x="122974" y="275386"/>
                  </a:lnTo>
                  <a:lnTo>
                    <a:pt x="131025" y="275386"/>
                  </a:lnTo>
                  <a:lnTo>
                    <a:pt x="135978" y="270421"/>
                  </a:lnTo>
                  <a:lnTo>
                    <a:pt x="406400" y="0"/>
                  </a:lnTo>
                </a:path>
              </a:pathLst>
            </a:custGeom>
            <a:ln w="508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6197600" y="2822575"/>
            <a:ext cx="1653539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-185">
                <a:solidFill>
                  <a:srgbClr val="A09177"/>
                </a:solidFill>
                <a:latin typeface="Roboto-Light"/>
                <a:cs typeface="Roboto-Light"/>
              </a:rPr>
              <a:t>P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. </a:t>
            </a:r>
            <a:r>
              <a:rPr dirty="0" sz="1500" spc="-25">
                <a:solidFill>
                  <a:srgbClr val="A09177"/>
                </a:solidFill>
                <a:latin typeface="Roboto-Light"/>
                <a:cs typeface="Roboto-Light"/>
              </a:rPr>
              <a:t>e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x. :</a:t>
            </a:r>
            <a:r>
              <a:rPr dirty="0" sz="1500" spc="-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A09177"/>
                </a:solidFill>
                <a:latin typeface="Roboto-Light"/>
                <a:cs typeface="Roboto-Light"/>
              </a:rPr>
              <a:t>M</a:t>
            </a:r>
            <a:r>
              <a:rPr dirty="0" sz="1500" spc="-20">
                <a:solidFill>
                  <a:srgbClr val="A09177"/>
                </a:solidFill>
                <a:latin typeface="Roboto-Light"/>
                <a:cs typeface="Roboto-Light"/>
              </a:rPr>
              <a:t>a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g</a:t>
            </a:r>
            <a:r>
              <a:rPr dirty="0" sz="1500" spc="-25">
                <a:solidFill>
                  <a:srgbClr val="A09177"/>
                </a:solidFill>
                <a:latin typeface="Roboto-Light"/>
                <a:cs typeface="Roboto-Light"/>
              </a:rPr>
              <a:t>as</a:t>
            </a:r>
            <a:r>
              <a:rPr dirty="0" sz="1500" spc="-20">
                <a:solidFill>
                  <a:srgbClr val="A09177"/>
                </a:solidFill>
                <a:latin typeface="Roboto-Light"/>
                <a:cs typeface="Roboto-Light"/>
              </a:rPr>
              <a:t>i</a:t>
            </a:r>
            <a:r>
              <a:rPr dirty="0" sz="1500" spc="-25">
                <a:solidFill>
                  <a:srgbClr val="A09177"/>
                </a:solidFill>
                <a:latin typeface="Roboto-Light"/>
                <a:cs typeface="Roboto-Light"/>
              </a:rPr>
              <a:t>n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i</a:t>
            </a:r>
            <a:r>
              <a:rPr dirty="0" sz="1500" spc="-10">
                <a:solidFill>
                  <a:srgbClr val="A09177"/>
                </a:solidFill>
                <a:latin typeface="Roboto-Light"/>
                <a:cs typeface="Roboto-Light"/>
              </a:rPr>
              <a:t>e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r</a:t>
            </a:r>
            <a:r>
              <a:rPr dirty="0" sz="1500" spc="-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–  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réception</a:t>
            </a:r>
            <a:endParaRPr sz="1500">
              <a:latin typeface="Roboto-Light"/>
              <a:cs typeface="Roboto-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30" name="object 30"/>
          <p:cNvSpPr txBox="1"/>
          <p:nvPr/>
        </p:nvSpPr>
        <p:spPr>
          <a:xfrm>
            <a:off x="8166036" y="2822575"/>
            <a:ext cx="1637664" cy="5588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500" spc="-185">
                <a:solidFill>
                  <a:srgbClr val="A09177"/>
                </a:solidFill>
                <a:latin typeface="Roboto-Light"/>
                <a:cs typeface="Roboto-Light"/>
              </a:rPr>
              <a:t>P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. </a:t>
            </a:r>
            <a:r>
              <a:rPr dirty="0" sz="1500" spc="-25">
                <a:solidFill>
                  <a:srgbClr val="A09177"/>
                </a:solidFill>
                <a:latin typeface="Roboto-Light"/>
                <a:cs typeface="Roboto-Light"/>
              </a:rPr>
              <a:t>e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x. :</a:t>
            </a:r>
            <a:r>
              <a:rPr dirty="0" sz="1500" spc="-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30">
                <a:solidFill>
                  <a:srgbClr val="A09177"/>
                </a:solidFill>
                <a:latin typeface="Roboto-Light"/>
                <a:cs typeface="Roboto-Light"/>
              </a:rPr>
              <a:t>R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es</a:t>
            </a:r>
            <a:r>
              <a:rPr dirty="0" sz="1500" spc="-10">
                <a:solidFill>
                  <a:srgbClr val="A09177"/>
                </a:solidFill>
                <a:latin typeface="Roboto-Light"/>
                <a:cs typeface="Roboto-Light"/>
              </a:rPr>
              <a:t>po</a:t>
            </a:r>
            <a:r>
              <a:rPr dirty="0" sz="1500" spc="-20">
                <a:solidFill>
                  <a:srgbClr val="A09177"/>
                </a:solidFill>
                <a:latin typeface="Roboto-Light"/>
                <a:cs typeface="Roboto-Light"/>
              </a:rPr>
              <a:t>n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s</a:t>
            </a:r>
            <a:r>
              <a:rPr dirty="0" sz="1500" spc="-20">
                <a:solidFill>
                  <a:srgbClr val="A09177"/>
                </a:solidFill>
                <a:latin typeface="Roboto-Light"/>
                <a:cs typeface="Roboto-Light"/>
              </a:rPr>
              <a:t>a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bl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e</a:t>
            </a:r>
            <a:endParaRPr sz="150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–</a:t>
            </a:r>
            <a:r>
              <a:rPr dirty="0" sz="1500" spc="-4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réception</a:t>
            </a:r>
            <a:endParaRPr sz="1500">
              <a:latin typeface="Roboto-Light"/>
              <a:cs typeface="Roboto-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121900" y="2822575"/>
            <a:ext cx="1630680" cy="8255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500" spc="-185">
                <a:solidFill>
                  <a:srgbClr val="A09177"/>
                </a:solidFill>
                <a:latin typeface="Roboto-Light"/>
                <a:cs typeface="Roboto-Light"/>
              </a:rPr>
              <a:t>P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. </a:t>
            </a:r>
            <a:r>
              <a:rPr dirty="0" sz="1500" spc="-25">
                <a:solidFill>
                  <a:srgbClr val="A09177"/>
                </a:solidFill>
                <a:latin typeface="Roboto-Light"/>
                <a:cs typeface="Roboto-Light"/>
              </a:rPr>
              <a:t>e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x. :</a:t>
            </a:r>
            <a:r>
              <a:rPr dirty="0" sz="1500" spc="-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A09177"/>
                </a:solidFill>
                <a:latin typeface="Roboto-Light"/>
                <a:cs typeface="Roboto-Light"/>
              </a:rPr>
              <a:t>G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e</a:t>
            </a:r>
            <a:r>
              <a:rPr dirty="0" sz="1500" spc="-10">
                <a:solidFill>
                  <a:srgbClr val="A09177"/>
                </a:solidFill>
                <a:latin typeface="Roboto-Light"/>
                <a:cs typeface="Roboto-Light"/>
              </a:rPr>
              <a:t>s</a:t>
            </a:r>
            <a:r>
              <a:rPr dirty="0" sz="1500" spc="-25">
                <a:solidFill>
                  <a:srgbClr val="A09177"/>
                </a:solidFill>
                <a:latin typeface="Roboto-Light"/>
                <a:cs typeface="Roboto-Light"/>
              </a:rPr>
              <a:t>t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i</a:t>
            </a:r>
            <a:r>
              <a:rPr dirty="0" sz="1500" spc="-10">
                <a:solidFill>
                  <a:srgbClr val="A09177"/>
                </a:solidFill>
                <a:latin typeface="Roboto-Light"/>
                <a:cs typeface="Roboto-Light"/>
              </a:rPr>
              <a:t>o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n</a:t>
            </a:r>
            <a:r>
              <a:rPr dirty="0" sz="1500" spc="-20">
                <a:solidFill>
                  <a:srgbClr val="A09177"/>
                </a:solidFill>
                <a:latin typeface="Roboto-Light"/>
                <a:cs typeface="Roboto-Light"/>
              </a:rPr>
              <a:t>n</a:t>
            </a:r>
            <a:r>
              <a:rPr dirty="0" sz="1500" spc="-25">
                <a:solidFill>
                  <a:srgbClr val="A09177"/>
                </a:solidFill>
                <a:latin typeface="Roboto-Light"/>
                <a:cs typeface="Roboto-Light"/>
              </a:rPr>
              <a:t>a</a:t>
            </a:r>
            <a:r>
              <a:rPr dirty="0" sz="1500" spc="-20">
                <a:solidFill>
                  <a:srgbClr val="A09177"/>
                </a:solidFill>
                <a:latin typeface="Roboto-Light"/>
                <a:cs typeface="Roboto-Light"/>
              </a:rPr>
              <a:t>i</a:t>
            </a:r>
            <a:r>
              <a:rPr dirty="0" sz="1500" spc="-30">
                <a:solidFill>
                  <a:srgbClr val="A09177"/>
                </a:solidFill>
                <a:latin typeface="Roboto-Light"/>
                <a:cs typeface="Roboto-Light"/>
              </a:rPr>
              <a:t>r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e</a:t>
            </a:r>
            <a:endParaRPr sz="1500">
              <a:latin typeface="Roboto-Light"/>
              <a:cs typeface="Roboto-Light"/>
            </a:endParaRPr>
          </a:p>
          <a:p>
            <a:pPr marL="12700" marR="5080">
              <a:lnSpc>
                <a:spcPct val="116700"/>
              </a:lnSpc>
            </a:pP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– </a:t>
            </a:r>
            <a:r>
              <a:rPr dirty="0" sz="1500" spc="-20">
                <a:solidFill>
                  <a:srgbClr val="A09177"/>
                </a:solidFill>
                <a:latin typeface="Roboto-Light"/>
                <a:cs typeface="Roboto-Light"/>
              </a:rPr>
              <a:t>planification </a:t>
            </a:r>
            <a:r>
              <a:rPr dirty="0" sz="1500" spc="-5">
                <a:solidFill>
                  <a:srgbClr val="A09177"/>
                </a:solidFill>
                <a:latin typeface="Roboto-Light"/>
                <a:cs typeface="Roboto-Light"/>
              </a:rPr>
              <a:t>de </a:t>
            </a:r>
            <a:r>
              <a:rPr dirty="0" sz="1500" spc="-10">
                <a:solidFill>
                  <a:srgbClr val="A09177"/>
                </a:solidFill>
                <a:latin typeface="Roboto-Light"/>
                <a:cs typeface="Roboto-Light"/>
              </a:rPr>
              <a:t>la </a:t>
            </a:r>
            <a:r>
              <a:rPr dirty="0" sz="1500" spc="-35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20">
                <a:solidFill>
                  <a:srgbClr val="A09177"/>
                </a:solidFill>
                <a:latin typeface="Roboto-Light"/>
                <a:cs typeface="Roboto-Light"/>
              </a:rPr>
              <a:t>logistique</a:t>
            </a:r>
            <a:endParaRPr sz="1500">
              <a:latin typeface="Roboto-Light"/>
              <a:cs typeface="Roboto-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103100" y="2822575"/>
            <a:ext cx="1416685" cy="825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500" spc="-185">
                <a:solidFill>
                  <a:srgbClr val="A09177"/>
                </a:solidFill>
                <a:latin typeface="Roboto-Light"/>
                <a:cs typeface="Roboto-Light"/>
              </a:rPr>
              <a:t>P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. </a:t>
            </a:r>
            <a:r>
              <a:rPr dirty="0" sz="1500" spc="-25">
                <a:solidFill>
                  <a:srgbClr val="A09177"/>
                </a:solidFill>
                <a:latin typeface="Roboto-Light"/>
                <a:cs typeface="Roboto-Light"/>
              </a:rPr>
              <a:t>e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x. :</a:t>
            </a:r>
            <a:r>
              <a:rPr dirty="0" sz="1500" spc="-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20">
                <a:solidFill>
                  <a:srgbClr val="A09177"/>
                </a:solidFill>
                <a:latin typeface="Roboto-Light"/>
                <a:cs typeface="Roboto-Light"/>
              </a:rPr>
              <a:t>P</a:t>
            </a:r>
            <a:r>
              <a:rPr dirty="0" sz="1500" spc="-10">
                <a:solidFill>
                  <a:srgbClr val="A09177"/>
                </a:solidFill>
                <a:latin typeface="Roboto-Light"/>
                <a:cs typeface="Roboto-Light"/>
              </a:rPr>
              <a:t>e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r</a:t>
            </a:r>
            <a:r>
              <a:rPr dirty="0" sz="1500" spc="-20">
                <a:solidFill>
                  <a:srgbClr val="A09177"/>
                </a:solidFill>
                <a:latin typeface="Roboto-Light"/>
                <a:cs typeface="Roboto-Light"/>
              </a:rPr>
              <a:t>s</a:t>
            </a:r>
            <a:r>
              <a:rPr dirty="0" sz="1500" spc="-10">
                <a:solidFill>
                  <a:srgbClr val="A09177"/>
                </a:solidFill>
                <a:latin typeface="Roboto-Light"/>
                <a:cs typeface="Roboto-Light"/>
              </a:rPr>
              <a:t>o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n</a:t>
            </a:r>
            <a:r>
              <a:rPr dirty="0" sz="1500" spc="-10">
                <a:solidFill>
                  <a:srgbClr val="A09177"/>
                </a:solidFill>
                <a:latin typeface="Roboto-Light"/>
                <a:cs typeface="Roboto-Light"/>
              </a:rPr>
              <a:t>ne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l  </a:t>
            </a:r>
            <a:r>
              <a:rPr dirty="0" sz="1500" spc="-20">
                <a:solidFill>
                  <a:srgbClr val="A09177"/>
                </a:solidFill>
                <a:latin typeface="Roboto-Light"/>
                <a:cs typeface="Roboto-Light"/>
              </a:rPr>
              <a:t>d’encadrement 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– </a:t>
            </a:r>
            <a:r>
              <a:rPr dirty="0" sz="1500" spc="-35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20">
                <a:solidFill>
                  <a:srgbClr val="A09177"/>
                </a:solidFill>
                <a:latin typeface="Roboto-Light"/>
                <a:cs typeface="Roboto-Light"/>
              </a:rPr>
              <a:t>achats</a:t>
            </a:r>
            <a:endParaRPr sz="1500">
              <a:latin typeface="Roboto-Light"/>
              <a:cs typeface="Roboto-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071536" y="2822575"/>
            <a:ext cx="1651000" cy="13589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500" spc="-185">
                <a:solidFill>
                  <a:srgbClr val="A09177"/>
                </a:solidFill>
                <a:latin typeface="Roboto-Light"/>
                <a:cs typeface="Roboto-Light"/>
              </a:rPr>
              <a:t>P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. </a:t>
            </a:r>
            <a:r>
              <a:rPr dirty="0" sz="1500" spc="-25">
                <a:solidFill>
                  <a:srgbClr val="A09177"/>
                </a:solidFill>
                <a:latin typeface="Roboto-Light"/>
                <a:cs typeface="Roboto-Light"/>
              </a:rPr>
              <a:t>e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x. :</a:t>
            </a:r>
            <a:r>
              <a:rPr dirty="0" sz="1500" spc="-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D</a:t>
            </a:r>
            <a:r>
              <a:rPr dirty="0" sz="1500" spc="-20">
                <a:solidFill>
                  <a:srgbClr val="A09177"/>
                </a:solidFill>
                <a:latin typeface="Roboto-Light"/>
                <a:cs typeface="Roboto-Light"/>
              </a:rPr>
              <a:t>i</a:t>
            </a:r>
            <a:r>
              <a:rPr dirty="0" sz="1500" spc="-30">
                <a:solidFill>
                  <a:srgbClr val="A09177"/>
                </a:solidFill>
                <a:latin typeface="Roboto-Light"/>
                <a:cs typeface="Roboto-Light"/>
              </a:rPr>
              <a:t>r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e</a:t>
            </a:r>
            <a:r>
              <a:rPr dirty="0" sz="1500" spc="30">
                <a:solidFill>
                  <a:srgbClr val="A09177"/>
                </a:solidFill>
                <a:latin typeface="Roboto-Light"/>
                <a:cs typeface="Roboto-Light"/>
              </a:rPr>
              <a:t>c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-</a:t>
            </a:r>
            <a:endParaRPr sz="1500">
              <a:latin typeface="Roboto-Light"/>
              <a:cs typeface="Roboto-Light"/>
            </a:endParaRPr>
          </a:p>
          <a:p>
            <a:pPr marL="12700" marR="5080">
              <a:lnSpc>
                <a:spcPct val="116700"/>
              </a:lnSpc>
            </a:pPr>
            <a:r>
              <a:rPr dirty="0" sz="1500" spc="-20">
                <a:solidFill>
                  <a:srgbClr val="A09177"/>
                </a:solidFill>
                <a:latin typeface="Roboto-Light"/>
                <a:cs typeface="Roboto-Light"/>
              </a:rPr>
              <a:t>teur 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– 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chaîne </a:t>
            </a:r>
            <a:r>
              <a:rPr dirty="0" sz="1500" spc="-10">
                <a:solidFill>
                  <a:srgbClr val="A09177"/>
                </a:solidFill>
                <a:latin typeface="Roboto-Light"/>
                <a:cs typeface="Roboto-Light"/>
              </a:rPr>
              <a:t>d’ap- </a:t>
            </a:r>
            <a:r>
              <a:rPr dirty="0" sz="1500" spc="-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20">
                <a:solidFill>
                  <a:srgbClr val="A09177"/>
                </a:solidFill>
                <a:latin typeface="Roboto-Light"/>
                <a:cs typeface="Roboto-Light"/>
              </a:rPr>
              <a:t>provisionnement </a:t>
            </a:r>
            <a:r>
              <a:rPr dirty="0" sz="1500" spc="-10">
                <a:solidFill>
                  <a:srgbClr val="A09177"/>
                </a:solidFill>
                <a:latin typeface="Roboto-Light"/>
                <a:cs typeface="Roboto-Light"/>
              </a:rPr>
              <a:t>du </a:t>
            </a:r>
            <a:r>
              <a:rPr dirty="0" sz="1500" spc="-35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secteur </a:t>
            </a:r>
            <a:r>
              <a:rPr dirty="0" sz="1500" spc="-5">
                <a:solidFill>
                  <a:srgbClr val="A09177"/>
                </a:solidFill>
                <a:latin typeface="Roboto-Light"/>
                <a:cs typeface="Roboto-Light"/>
              </a:rPr>
              <a:t>de </a:t>
            </a:r>
            <a:r>
              <a:rPr dirty="0" sz="1500" spc="-10">
                <a:solidFill>
                  <a:srgbClr val="A09177"/>
                </a:solidFill>
                <a:latin typeface="Roboto-Light"/>
                <a:cs typeface="Roboto-Light"/>
              </a:rPr>
              <a:t>la </a:t>
            </a:r>
            <a:r>
              <a:rPr dirty="0" sz="1500" spc="-25">
                <a:solidFill>
                  <a:srgbClr val="A09177"/>
                </a:solidFill>
                <a:latin typeface="Roboto-Light"/>
                <a:cs typeface="Roboto-Light"/>
              </a:rPr>
              <a:t>santé </a:t>
            </a:r>
            <a:r>
              <a:rPr dirty="0" sz="1500" spc="-20">
                <a:solidFill>
                  <a:srgbClr val="A09177"/>
                </a:solidFill>
                <a:latin typeface="Roboto-Light"/>
                <a:cs typeface="Roboto-Light"/>
              </a:rPr>
              <a:t> publique</a:t>
            </a:r>
            <a:endParaRPr sz="1500">
              <a:latin typeface="Roboto-Light"/>
              <a:cs typeface="Roboto-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10300" y="21844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wrap="square" lIns="0" tIns="153035" rIns="0" bIns="0" rtlCol="0" vert="horz">
            <a:spAutoFit/>
          </a:bodyPr>
          <a:lstStyle/>
          <a:p>
            <a:pPr marL="437515">
              <a:lnSpc>
                <a:spcPct val="100000"/>
              </a:lnSpc>
              <a:spcBef>
                <a:spcPts val="1205"/>
              </a:spcBef>
            </a:pPr>
            <a:r>
              <a:rPr dirty="0" sz="1600" spc="-5" b="1">
                <a:solidFill>
                  <a:srgbClr val="FFFFFF"/>
                </a:solidFill>
                <a:latin typeface="Roboto"/>
                <a:cs typeface="Roboto"/>
              </a:rPr>
              <a:t>Assistant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72780" y="21844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wrap="square" lIns="0" tIns="153035" rIns="0" bIns="0" rtlCol="0" vert="horz">
            <a:spAutoFit/>
          </a:bodyPr>
          <a:lstStyle/>
          <a:p>
            <a:pPr marL="408305">
              <a:lnSpc>
                <a:spcPct val="100000"/>
              </a:lnSpc>
              <a:spcBef>
                <a:spcPts val="1205"/>
              </a:spcBef>
            </a:pPr>
            <a:r>
              <a:rPr dirty="0" sz="1600" spc="-5" b="1">
                <a:solidFill>
                  <a:srgbClr val="FFFFFF"/>
                </a:solidFill>
                <a:latin typeface="Roboto"/>
                <a:cs typeface="Roboto"/>
              </a:rPr>
              <a:t>Practicien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135262" y="21844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wrap="square" lIns="0" tIns="153035" rIns="0" bIns="0" rtlCol="0" vert="horz">
            <a:spAutoFit/>
          </a:bodyPr>
          <a:lstStyle/>
          <a:p>
            <a:pPr marL="366395">
              <a:lnSpc>
                <a:spcPct val="100000"/>
              </a:lnSpc>
              <a:spcBef>
                <a:spcPts val="1205"/>
              </a:spcBef>
            </a:pPr>
            <a:r>
              <a:rPr dirty="0" sz="1600" spc="-5" b="1">
                <a:solidFill>
                  <a:srgbClr val="FFFFFF"/>
                </a:solidFill>
                <a:latin typeface="Roboto"/>
                <a:cs typeface="Roboto"/>
              </a:rPr>
              <a:t>Spécialiste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097742" y="21844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wrap="square" lIns="0" tIns="153035" rIns="0" bIns="0" rtlCol="0" vert="horz">
            <a:spAutoFit/>
          </a:bodyPr>
          <a:lstStyle/>
          <a:p>
            <a:pPr marL="237490">
              <a:lnSpc>
                <a:spcPct val="100000"/>
              </a:lnSpc>
              <a:spcBef>
                <a:spcPts val="1205"/>
              </a:spcBef>
            </a:pPr>
            <a:r>
              <a:rPr dirty="0" sz="1600" spc="-10" b="1">
                <a:solidFill>
                  <a:srgbClr val="FFFFFF"/>
                </a:solidFill>
                <a:latin typeface="Roboto"/>
                <a:cs typeface="Roboto"/>
              </a:rPr>
              <a:t>Professionnel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060223" y="2184400"/>
            <a:ext cx="1751330" cy="560705"/>
          </a:xfrm>
          <a:prstGeom prst="rect">
            <a:avLst/>
          </a:prstGeom>
          <a:solidFill>
            <a:srgbClr val="F47A3B"/>
          </a:solidFill>
        </p:spPr>
        <p:txBody>
          <a:bodyPr wrap="square" lIns="0" tIns="153035" rIns="0" bIns="0" rtlCol="0" vert="horz">
            <a:spAutoFit/>
          </a:bodyPr>
          <a:lstStyle/>
          <a:p>
            <a:pPr marL="282575">
              <a:lnSpc>
                <a:spcPct val="100000"/>
              </a:lnSpc>
              <a:spcBef>
                <a:spcPts val="1205"/>
              </a:spcBef>
            </a:pPr>
            <a:r>
              <a:rPr dirty="0" sz="1600" spc="-10" b="1">
                <a:solidFill>
                  <a:srgbClr val="FFFFFF"/>
                </a:solidFill>
                <a:latin typeface="Roboto"/>
                <a:cs typeface="Roboto"/>
              </a:rPr>
              <a:t>Responsable</a:t>
            </a:r>
            <a:endParaRPr sz="16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500" y="1371600"/>
            <a:ext cx="15367000" cy="7454900"/>
            <a:chOff x="444500" y="1371600"/>
            <a:chExt cx="15367000" cy="7454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500" y="1371600"/>
              <a:ext cx="15367000" cy="6883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06842" y="1698586"/>
              <a:ext cx="13582015" cy="6208395"/>
            </a:xfrm>
            <a:custGeom>
              <a:avLst/>
              <a:gdLst/>
              <a:ahLst/>
              <a:cxnLst/>
              <a:rect l="l" t="t" r="r" b="b"/>
              <a:pathLst>
                <a:path w="13582015" h="6208395">
                  <a:moveTo>
                    <a:pt x="3285566" y="3093936"/>
                  </a:moveTo>
                  <a:lnTo>
                    <a:pt x="3199574" y="3007931"/>
                  </a:lnTo>
                  <a:lnTo>
                    <a:pt x="3198952" y="3006229"/>
                  </a:lnTo>
                  <a:lnTo>
                    <a:pt x="3198063" y="3004616"/>
                  </a:lnTo>
                  <a:lnTo>
                    <a:pt x="193446" y="0"/>
                  </a:lnTo>
                  <a:lnTo>
                    <a:pt x="185407" y="0"/>
                  </a:lnTo>
                  <a:lnTo>
                    <a:pt x="13830" y="171564"/>
                  </a:lnTo>
                  <a:lnTo>
                    <a:pt x="13843" y="179590"/>
                  </a:lnTo>
                  <a:lnTo>
                    <a:pt x="2931287" y="3097034"/>
                  </a:lnTo>
                  <a:lnTo>
                    <a:pt x="4978" y="6023343"/>
                  </a:lnTo>
                  <a:lnTo>
                    <a:pt x="12" y="6028309"/>
                  </a:lnTo>
                  <a:lnTo>
                    <a:pt x="0" y="6036348"/>
                  </a:lnTo>
                  <a:lnTo>
                    <a:pt x="171577" y="6207925"/>
                  </a:lnTo>
                  <a:lnTo>
                    <a:pt x="179628" y="6207912"/>
                  </a:lnTo>
                  <a:lnTo>
                    <a:pt x="3285566" y="3101975"/>
                  </a:lnTo>
                  <a:lnTo>
                    <a:pt x="3285566" y="3093936"/>
                  </a:lnTo>
                  <a:close/>
                </a:path>
                <a:path w="13582015" h="6208395">
                  <a:moveTo>
                    <a:pt x="13581926" y="6036348"/>
                  </a:moveTo>
                  <a:lnTo>
                    <a:pt x="13581914" y="6028309"/>
                  </a:lnTo>
                  <a:lnTo>
                    <a:pt x="13576948" y="6023343"/>
                  </a:lnTo>
                  <a:lnTo>
                    <a:pt x="10650639" y="3097034"/>
                  </a:lnTo>
                  <a:lnTo>
                    <a:pt x="13568083" y="179590"/>
                  </a:lnTo>
                  <a:lnTo>
                    <a:pt x="13568096" y="171564"/>
                  </a:lnTo>
                  <a:lnTo>
                    <a:pt x="13396519" y="0"/>
                  </a:lnTo>
                  <a:lnTo>
                    <a:pt x="13388480" y="0"/>
                  </a:lnTo>
                  <a:lnTo>
                    <a:pt x="10383863" y="3004616"/>
                  </a:lnTo>
                  <a:lnTo>
                    <a:pt x="10382974" y="3006229"/>
                  </a:lnTo>
                  <a:lnTo>
                    <a:pt x="10382352" y="3007931"/>
                  </a:lnTo>
                  <a:lnTo>
                    <a:pt x="10296360" y="3093936"/>
                  </a:lnTo>
                  <a:lnTo>
                    <a:pt x="10296360" y="3101975"/>
                  </a:lnTo>
                  <a:lnTo>
                    <a:pt x="13402297" y="6207912"/>
                  </a:lnTo>
                  <a:lnTo>
                    <a:pt x="13410349" y="6207925"/>
                  </a:lnTo>
                  <a:lnTo>
                    <a:pt x="13581926" y="60363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1478216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Approche de</a:t>
            </a:r>
            <a:r>
              <a:rPr dirty="0"/>
              <a:t> </a:t>
            </a:r>
            <a:r>
              <a:rPr dirty="0" spc="-30"/>
              <a:t>mise</a:t>
            </a:r>
            <a:r>
              <a:rPr dirty="0"/>
              <a:t> en</a:t>
            </a:r>
            <a:r>
              <a:rPr dirty="0" spc="-5"/>
              <a:t> </a:t>
            </a:r>
            <a:r>
              <a:rPr dirty="0" spc="-10"/>
              <a:t>œuvre</a:t>
            </a:r>
            <a:r>
              <a:rPr dirty="0"/>
              <a:t> </a:t>
            </a:r>
            <a:r>
              <a:rPr dirty="0" spc="-30"/>
              <a:t>relative</a:t>
            </a:r>
            <a:r>
              <a:rPr dirty="0"/>
              <a:t> </a:t>
            </a:r>
            <a:r>
              <a:rPr dirty="0" spc="-15"/>
              <a:t>aux</a:t>
            </a:r>
            <a:r>
              <a:rPr dirty="0"/>
              <a:t> </a:t>
            </a:r>
            <a:r>
              <a:rPr dirty="0" spc="-20"/>
              <a:t>chaînes</a:t>
            </a:r>
            <a:r>
              <a:rPr dirty="0" spc="-5"/>
              <a:t> </a:t>
            </a:r>
            <a:r>
              <a:rPr dirty="0" spc="-30"/>
              <a:t>d’approvisionnement</a:t>
            </a:r>
            <a:r>
              <a:rPr dirty="0"/>
              <a:t> </a:t>
            </a:r>
            <a:r>
              <a:rPr dirty="0" spc="-10"/>
              <a:t>de</a:t>
            </a:r>
            <a:r>
              <a:rPr dirty="0"/>
              <a:t> </a:t>
            </a:r>
            <a:r>
              <a:rPr dirty="0" spc="-15"/>
              <a:t>la</a:t>
            </a:r>
            <a:r>
              <a:rPr dirty="0" spc="-5"/>
              <a:t> </a:t>
            </a:r>
            <a:r>
              <a:rPr dirty="0" spc="-20"/>
              <a:t>santé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14800" y="3609975"/>
            <a:ext cx="128397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Approbation du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plan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renforcement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 </a:t>
            </a:r>
            <a:r>
              <a:rPr dirty="0" sz="1100" spc="-26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capacités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3537" y="5515063"/>
            <a:ext cx="1390015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Priorités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en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matière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26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renforcement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capacités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6374" y="5515063"/>
            <a:ext cx="75565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1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ys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 d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es 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besoins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formation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51887" y="3711676"/>
            <a:ext cx="997585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Identification</a:t>
            </a:r>
            <a:r>
              <a:rPr dirty="0" sz="1100" spc="-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2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l’environnement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05800" y="5514975"/>
            <a:ext cx="1410335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Descriptions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postes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conformes</a:t>
            </a:r>
            <a:endParaRPr sz="1100">
              <a:latin typeface="Roboto-Light"/>
              <a:cs typeface="Roboto-Light"/>
            </a:endParaRPr>
          </a:p>
          <a:p>
            <a:pPr marL="12700">
              <a:lnSpc>
                <a:spcPts val="1180"/>
              </a:lnSpc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aux</a:t>
            </a:r>
            <a:r>
              <a:rPr dirty="0" sz="1100" spc="-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procédures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60363" y="4156112"/>
            <a:ext cx="1082040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Adhésion des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pa</a:t>
            </a:r>
            <a:r>
              <a:rPr dirty="0" sz="1100" spc="35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i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 p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nan</a:t>
            </a:r>
            <a:r>
              <a:rPr dirty="0" sz="1100" spc="-3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27388" y="4143400"/>
            <a:ext cx="964565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Plan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é</a:t>
            </a:r>
            <a:r>
              <a:rPr dirty="0" sz="1100" spc="-20">
                <a:solidFill>
                  <a:srgbClr val="FFFFFF"/>
                </a:solidFill>
                <a:latin typeface="Roboto-Light"/>
                <a:cs typeface="Roboto-Light"/>
              </a:rPr>
              <a:t>v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el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p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peme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t 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personnel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674637" y="4968887"/>
            <a:ext cx="92710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Confirmation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 de</a:t>
            </a:r>
            <a:r>
              <a:rPr dirty="0" sz="1100" spc="-3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la</a:t>
            </a:r>
            <a:r>
              <a:rPr dirty="0" sz="1100" spc="-2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portée</a:t>
            </a:r>
            <a:r>
              <a:rPr dirty="0" sz="1100" spc="-2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2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l’approche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27388" y="4918176"/>
            <a:ext cx="935355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Plan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</a:t>
            </a:r>
            <a:r>
              <a:rPr dirty="0" sz="1100" spc="-4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profes-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sionnalisation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15713" y="3711727"/>
            <a:ext cx="1085215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Choix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l’équipe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chargée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du</a:t>
            </a:r>
            <a:r>
              <a:rPr dirty="0" sz="1100" spc="-4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projet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44201" y="5515114"/>
            <a:ext cx="2014855" cy="6508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Définition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la théorie du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changement, des processus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la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chaîne d’approvisionnement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et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compétences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80188" y="3610165"/>
            <a:ext cx="13290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Rapport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</a:t>
            </a:r>
            <a:r>
              <a:rPr dirty="0" sz="1100" spc="-3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formation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8089" y="5515114"/>
            <a:ext cx="108585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Évaluation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compétences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en </a:t>
            </a:r>
            <a:r>
              <a:rPr dirty="0" sz="1100" spc="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fonction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du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poste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97615" y="4336796"/>
            <a:ext cx="5607050" cy="90868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450"/>
              </a:spcBef>
            </a:pPr>
            <a:r>
              <a:rPr dirty="0" sz="2400" spc="-5" b="1">
                <a:solidFill>
                  <a:srgbClr val="F47A3B"/>
                </a:solidFill>
                <a:latin typeface="Roboto"/>
                <a:cs typeface="Roboto"/>
              </a:rPr>
              <a:t>Approche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-5" b="1">
                <a:solidFill>
                  <a:srgbClr val="F47A3B"/>
                </a:solidFill>
                <a:latin typeface="Roboto"/>
                <a:cs typeface="Roboto"/>
              </a:rPr>
              <a:t>de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la </a:t>
            </a:r>
            <a:r>
              <a:rPr dirty="0" sz="2400" spc="-20" b="1">
                <a:solidFill>
                  <a:srgbClr val="F47A3B"/>
                </a:solidFill>
                <a:latin typeface="Roboto"/>
                <a:cs typeface="Roboto"/>
              </a:rPr>
              <a:t>mise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5" b="1">
                <a:solidFill>
                  <a:srgbClr val="F47A3B"/>
                </a:solidFill>
                <a:latin typeface="Roboto"/>
                <a:cs typeface="Roboto"/>
              </a:rPr>
              <a:t>en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-5" b="1">
                <a:solidFill>
                  <a:srgbClr val="F47A3B"/>
                </a:solidFill>
                <a:latin typeface="Roboto"/>
                <a:cs typeface="Roboto"/>
              </a:rPr>
              <a:t>œuvre</a:t>
            </a:r>
            <a:endParaRPr sz="2400">
              <a:latin typeface="Roboto"/>
              <a:cs typeface="Roboto"/>
            </a:endParaRPr>
          </a:p>
          <a:p>
            <a:pPr algn="ctr" marL="12065" marR="5080">
              <a:lnSpc>
                <a:spcPts val="1700"/>
              </a:lnSpc>
              <a:spcBef>
                <a:spcPts val="360"/>
              </a:spcBef>
            </a:pP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Une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nouvelle</a:t>
            </a:r>
            <a:r>
              <a:rPr dirty="0" sz="1500" spc="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approche</a:t>
            </a:r>
            <a:r>
              <a:rPr dirty="0" sz="1500" spc="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du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perfectionnement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des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compétences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de</a:t>
            </a:r>
            <a:r>
              <a:rPr dirty="0" sz="1500" spc="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la </a:t>
            </a:r>
            <a:r>
              <a:rPr dirty="0" sz="1500" spc="-35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main-d’œuvre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des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chaînes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20">
                <a:solidFill>
                  <a:srgbClr val="F47A3B"/>
                </a:solidFill>
                <a:latin typeface="Roboto-Light"/>
                <a:cs typeface="Roboto-Light"/>
              </a:rPr>
              <a:t>d’approvisionnement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de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la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25">
                <a:solidFill>
                  <a:srgbClr val="F47A3B"/>
                </a:solidFill>
                <a:latin typeface="Roboto-Light"/>
                <a:cs typeface="Roboto-Light"/>
              </a:rPr>
              <a:t>santé</a:t>
            </a:r>
            <a:endParaRPr sz="1500">
              <a:latin typeface="Roboto-Light"/>
              <a:cs typeface="Roboto-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34300" y="1409700"/>
            <a:ext cx="812800" cy="2870200"/>
          </a:xfrm>
          <a:custGeom>
            <a:avLst/>
            <a:gdLst/>
            <a:ahLst/>
            <a:cxnLst/>
            <a:rect l="l" t="t" r="r" b="b"/>
            <a:pathLst>
              <a:path w="812800" h="2870200">
                <a:moveTo>
                  <a:pt x="812800" y="0"/>
                </a:moveTo>
                <a:lnTo>
                  <a:pt x="0" y="0"/>
                </a:lnTo>
                <a:lnTo>
                  <a:pt x="0" y="2870200"/>
                </a:lnTo>
                <a:lnTo>
                  <a:pt x="812800" y="2870200"/>
                </a:lnTo>
                <a:lnTo>
                  <a:pt x="812800" y="0"/>
                </a:lnTo>
                <a:close/>
              </a:path>
            </a:pathLst>
          </a:custGeom>
          <a:solidFill>
            <a:srgbClr val="8EBF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001148" y="1532390"/>
            <a:ext cx="234315" cy="26257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80"/>
              </a:lnSpc>
            </a:pPr>
            <a:r>
              <a:rPr dirty="0" sz="1400">
                <a:solidFill>
                  <a:srgbClr val="EFF9FE"/>
                </a:solidFill>
                <a:latin typeface="Roboto-Medium"/>
                <a:cs typeface="Roboto-Medium"/>
              </a:rPr>
              <a:t>Amorce</a:t>
            </a:r>
            <a:r>
              <a:rPr dirty="0" sz="1400" spc="-20">
                <a:solidFill>
                  <a:srgbClr val="EFF9FE"/>
                </a:solidFill>
                <a:latin typeface="Roboto-Medium"/>
                <a:cs typeface="Roboto-Medium"/>
              </a:rPr>
              <a:t> </a:t>
            </a:r>
            <a:r>
              <a:rPr dirty="0" sz="1400" spc="-10">
                <a:solidFill>
                  <a:srgbClr val="EFF9FE"/>
                </a:solidFill>
                <a:latin typeface="Roboto-Medium"/>
                <a:cs typeface="Roboto-Medium"/>
              </a:rPr>
              <a:t>d’une</a:t>
            </a:r>
            <a:r>
              <a:rPr dirty="0" sz="1400" spc="-20">
                <a:solidFill>
                  <a:srgbClr val="EFF9FE"/>
                </a:solidFill>
                <a:latin typeface="Roboto-Medium"/>
                <a:cs typeface="Roboto-Medium"/>
              </a:rPr>
              <a:t> </a:t>
            </a:r>
            <a:r>
              <a:rPr dirty="0" sz="1400" spc="-10">
                <a:solidFill>
                  <a:srgbClr val="EFF9FE"/>
                </a:solidFill>
                <a:latin typeface="Roboto-Medium"/>
                <a:cs typeface="Roboto-Medium"/>
              </a:rPr>
              <a:t>nouvelle</a:t>
            </a:r>
            <a:r>
              <a:rPr dirty="0" sz="1400" spc="-15">
                <a:solidFill>
                  <a:srgbClr val="EFF9FE"/>
                </a:solidFill>
                <a:latin typeface="Roboto-Medium"/>
                <a:cs typeface="Roboto-Medium"/>
              </a:rPr>
              <a:t> </a:t>
            </a:r>
            <a:r>
              <a:rPr dirty="0" sz="1400" spc="-5">
                <a:solidFill>
                  <a:srgbClr val="EFF9FE"/>
                </a:solidFill>
                <a:latin typeface="Roboto-Medium"/>
                <a:cs typeface="Roboto-Medium"/>
              </a:rPr>
              <a:t>approche</a:t>
            </a:r>
            <a:endParaRPr sz="1400">
              <a:latin typeface="Roboto-Medium"/>
              <a:cs typeface="Roboto-Medium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849232" y="1547305"/>
            <a:ext cx="609600" cy="2658745"/>
            <a:chOff x="7849232" y="1547305"/>
            <a:chExt cx="609600" cy="2658745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2970834"/>
              <a:ext cx="76809" cy="15360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9232" y="2978734"/>
              <a:ext cx="76809" cy="15360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1987" y="1897250"/>
              <a:ext cx="76809" cy="15360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1905162"/>
              <a:ext cx="76809" cy="15360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3328691"/>
              <a:ext cx="76809" cy="15360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3336603"/>
              <a:ext cx="76809" cy="15360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2255107"/>
              <a:ext cx="76809" cy="15360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2263020"/>
              <a:ext cx="76809" cy="15360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3686548"/>
              <a:ext cx="76809" cy="15360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3694461"/>
              <a:ext cx="76809" cy="15360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2612965"/>
              <a:ext cx="76809" cy="15360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9232" y="2620877"/>
              <a:ext cx="76809" cy="15360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4044406"/>
              <a:ext cx="76809" cy="15360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4052318"/>
              <a:ext cx="76809" cy="15360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1547305"/>
              <a:ext cx="76809" cy="15360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1555206"/>
              <a:ext cx="76809" cy="153606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2674600" y="4651375"/>
            <a:ext cx="8972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Sensibilisation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5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500" y="1371600"/>
            <a:ext cx="15367000" cy="7454900"/>
            <a:chOff x="444500" y="1371600"/>
            <a:chExt cx="15367000" cy="7454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500" y="1371600"/>
              <a:ext cx="15367000" cy="6883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06842" y="1698586"/>
              <a:ext cx="13582015" cy="6208395"/>
            </a:xfrm>
            <a:custGeom>
              <a:avLst/>
              <a:gdLst/>
              <a:ahLst/>
              <a:cxnLst/>
              <a:rect l="l" t="t" r="r" b="b"/>
              <a:pathLst>
                <a:path w="13582015" h="6208395">
                  <a:moveTo>
                    <a:pt x="3285566" y="3093936"/>
                  </a:moveTo>
                  <a:lnTo>
                    <a:pt x="3199574" y="3007931"/>
                  </a:lnTo>
                  <a:lnTo>
                    <a:pt x="3198952" y="3006229"/>
                  </a:lnTo>
                  <a:lnTo>
                    <a:pt x="3198063" y="3004616"/>
                  </a:lnTo>
                  <a:lnTo>
                    <a:pt x="193446" y="0"/>
                  </a:lnTo>
                  <a:lnTo>
                    <a:pt x="185407" y="0"/>
                  </a:lnTo>
                  <a:lnTo>
                    <a:pt x="13830" y="171564"/>
                  </a:lnTo>
                  <a:lnTo>
                    <a:pt x="13843" y="179590"/>
                  </a:lnTo>
                  <a:lnTo>
                    <a:pt x="2931287" y="3097034"/>
                  </a:lnTo>
                  <a:lnTo>
                    <a:pt x="4978" y="6023343"/>
                  </a:lnTo>
                  <a:lnTo>
                    <a:pt x="12" y="6028309"/>
                  </a:lnTo>
                  <a:lnTo>
                    <a:pt x="0" y="6036348"/>
                  </a:lnTo>
                  <a:lnTo>
                    <a:pt x="171577" y="6207925"/>
                  </a:lnTo>
                  <a:lnTo>
                    <a:pt x="179628" y="6207912"/>
                  </a:lnTo>
                  <a:lnTo>
                    <a:pt x="3285566" y="3101975"/>
                  </a:lnTo>
                  <a:lnTo>
                    <a:pt x="3285566" y="3093936"/>
                  </a:lnTo>
                  <a:close/>
                </a:path>
                <a:path w="13582015" h="6208395">
                  <a:moveTo>
                    <a:pt x="13581926" y="6036348"/>
                  </a:moveTo>
                  <a:lnTo>
                    <a:pt x="13581914" y="6028309"/>
                  </a:lnTo>
                  <a:lnTo>
                    <a:pt x="13576948" y="6023343"/>
                  </a:lnTo>
                  <a:lnTo>
                    <a:pt x="10650639" y="3097034"/>
                  </a:lnTo>
                  <a:lnTo>
                    <a:pt x="13568083" y="179590"/>
                  </a:lnTo>
                  <a:lnTo>
                    <a:pt x="13568096" y="171564"/>
                  </a:lnTo>
                  <a:lnTo>
                    <a:pt x="13396519" y="0"/>
                  </a:lnTo>
                  <a:lnTo>
                    <a:pt x="13388480" y="0"/>
                  </a:lnTo>
                  <a:lnTo>
                    <a:pt x="10383863" y="3004616"/>
                  </a:lnTo>
                  <a:lnTo>
                    <a:pt x="10382974" y="3006229"/>
                  </a:lnTo>
                  <a:lnTo>
                    <a:pt x="10382352" y="3007931"/>
                  </a:lnTo>
                  <a:lnTo>
                    <a:pt x="10296360" y="3093936"/>
                  </a:lnTo>
                  <a:lnTo>
                    <a:pt x="10296360" y="3101975"/>
                  </a:lnTo>
                  <a:lnTo>
                    <a:pt x="13402297" y="6207912"/>
                  </a:lnTo>
                  <a:lnTo>
                    <a:pt x="13410349" y="6207925"/>
                  </a:lnTo>
                  <a:lnTo>
                    <a:pt x="13581926" y="60363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1478216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Approche de</a:t>
            </a:r>
            <a:r>
              <a:rPr dirty="0"/>
              <a:t> </a:t>
            </a:r>
            <a:r>
              <a:rPr dirty="0" spc="-30"/>
              <a:t>mise</a:t>
            </a:r>
            <a:r>
              <a:rPr dirty="0"/>
              <a:t> en</a:t>
            </a:r>
            <a:r>
              <a:rPr dirty="0" spc="-5"/>
              <a:t> </a:t>
            </a:r>
            <a:r>
              <a:rPr dirty="0" spc="-10"/>
              <a:t>œuvre</a:t>
            </a:r>
            <a:r>
              <a:rPr dirty="0"/>
              <a:t> </a:t>
            </a:r>
            <a:r>
              <a:rPr dirty="0" spc="-30"/>
              <a:t>relative</a:t>
            </a:r>
            <a:r>
              <a:rPr dirty="0"/>
              <a:t> </a:t>
            </a:r>
            <a:r>
              <a:rPr dirty="0" spc="-15"/>
              <a:t>aux</a:t>
            </a:r>
            <a:r>
              <a:rPr dirty="0"/>
              <a:t> </a:t>
            </a:r>
            <a:r>
              <a:rPr dirty="0" spc="-20"/>
              <a:t>chaînes</a:t>
            </a:r>
            <a:r>
              <a:rPr dirty="0" spc="-5"/>
              <a:t> </a:t>
            </a:r>
            <a:r>
              <a:rPr dirty="0" spc="-30"/>
              <a:t>d’approvisionnement</a:t>
            </a:r>
            <a:r>
              <a:rPr dirty="0"/>
              <a:t> </a:t>
            </a:r>
            <a:r>
              <a:rPr dirty="0" spc="-10"/>
              <a:t>de</a:t>
            </a:r>
            <a:r>
              <a:rPr dirty="0"/>
              <a:t> </a:t>
            </a:r>
            <a:r>
              <a:rPr dirty="0" spc="-15"/>
              <a:t>la</a:t>
            </a:r>
            <a:r>
              <a:rPr dirty="0" spc="-5"/>
              <a:t> </a:t>
            </a:r>
            <a:r>
              <a:rPr dirty="0" spc="-20"/>
              <a:t>santé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14800" y="3609975"/>
            <a:ext cx="128397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Approbation du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plan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renforcement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 </a:t>
            </a:r>
            <a:r>
              <a:rPr dirty="0" sz="1100" spc="-26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capacités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3537" y="5515063"/>
            <a:ext cx="1390015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Priorités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en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matière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26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renforcement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capacités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6374" y="5515063"/>
            <a:ext cx="75565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1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ys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 d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es 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besoins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formation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51887" y="3711676"/>
            <a:ext cx="997585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Identification</a:t>
            </a:r>
            <a:r>
              <a:rPr dirty="0" sz="1100" spc="-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2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l’environnement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05800" y="5514975"/>
            <a:ext cx="1410335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Descriptions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postes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conformes</a:t>
            </a:r>
            <a:endParaRPr sz="1100">
              <a:latin typeface="Roboto-Light"/>
              <a:cs typeface="Roboto-Light"/>
            </a:endParaRPr>
          </a:p>
          <a:p>
            <a:pPr marL="12700">
              <a:lnSpc>
                <a:spcPts val="1180"/>
              </a:lnSpc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aux</a:t>
            </a:r>
            <a:r>
              <a:rPr dirty="0" sz="1100" spc="-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procédures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60363" y="4156112"/>
            <a:ext cx="1082040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Adhésion des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pa</a:t>
            </a:r>
            <a:r>
              <a:rPr dirty="0" sz="1100" spc="35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i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 p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nan</a:t>
            </a:r>
            <a:r>
              <a:rPr dirty="0" sz="1100" spc="-3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27388" y="4143400"/>
            <a:ext cx="964565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Plan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é</a:t>
            </a:r>
            <a:r>
              <a:rPr dirty="0" sz="1100" spc="-20">
                <a:solidFill>
                  <a:srgbClr val="FFFFFF"/>
                </a:solidFill>
                <a:latin typeface="Roboto-Light"/>
                <a:cs typeface="Roboto-Light"/>
              </a:rPr>
              <a:t>v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el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p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peme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t 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personnel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674637" y="4968887"/>
            <a:ext cx="92710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Confirmation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 de</a:t>
            </a:r>
            <a:r>
              <a:rPr dirty="0" sz="1100" spc="-3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la</a:t>
            </a:r>
            <a:r>
              <a:rPr dirty="0" sz="1100" spc="-2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portée</a:t>
            </a:r>
            <a:r>
              <a:rPr dirty="0" sz="1100" spc="-2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2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l’approche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27388" y="4918176"/>
            <a:ext cx="935355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Plan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</a:t>
            </a:r>
            <a:r>
              <a:rPr dirty="0" sz="1100" spc="-4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profes-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sionnalisation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15713" y="3711727"/>
            <a:ext cx="1085215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Choix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l’équipe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chargée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du</a:t>
            </a:r>
            <a:r>
              <a:rPr dirty="0" sz="1100" spc="-4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projet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44201" y="5515114"/>
            <a:ext cx="2014855" cy="6508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Définition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la théorie du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changement, des processus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la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chaîne d’approvisionnement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et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compétences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80188" y="3610165"/>
            <a:ext cx="13290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Rapport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</a:t>
            </a:r>
            <a:r>
              <a:rPr dirty="0" sz="1100" spc="-3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formation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8089" y="5515114"/>
            <a:ext cx="108585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Évaluation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compétences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en </a:t>
            </a:r>
            <a:r>
              <a:rPr dirty="0" sz="1100" spc="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fonction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du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poste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97615" y="4336796"/>
            <a:ext cx="5607050" cy="90868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450"/>
              </a:spcBef>
            </a:pPr>
            <a:r>
              <a:rPr dirty="0" sz="2400" spc="-5" b="1">
                <a:solidFill>
                  <a:srgbClr val="F47A3B"/>
                </a:solidFill>
                <a:latin typeface="Roboto"/>
                <a:cs typeface="Roboto"/>
              </a:rPr>
              <a:t>Approche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-5" b="1">
                <a:solidFill>
                  <a:srgbClr val="F47A3B"/>
                </a:solidFill>
                <a:latin typeface="Roboto"/>
                <a:cs typeface="Roboto"/>
              </a:rPr>
              <a:t>de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la </a:t>
            </a:r>
            <a:r>
              <a:rPr dirty="0" sz="2400" spc="-20" b="1">
                <a:solidFill>
                  <a:srgbClr val="F47A3B"/>
                </a:solidFill>
                <a:latin typeface="Roboto"/>
                <a:cs typeface="Roboto"/>
              </a:rPr>
              <a:t>mise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5" b="1">
                <a:solidFill>
                  <a:srgbClr val="F47A3B"/>
                </a:solidFill>
                <a:latin typeface="Roboto"/>
                <a:cs typeface="Roboto"/>
              </a:rPr>
              <a:t>en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-5" b="1">
                <a:solidFill>
                  <a:srgbClr val="F47A3B"/>
                </a:solidFill>
                <a:latin typeface="Roboto"/>
                <a:cs typeface="Roboto"/>
              </a:rPr>
              <a:t>œuvre</a:t>
            </a:r>
            <a:endParaRPr sz="2400">
              <a:latin typeface="Roboto"/>
              <a:cs typeface="Roboto"/>
            </a:endParaRPr>
          </a:p>
          <a:p>
            <a:pPr algn="ctr" marL="12065" marR="5080">
              <a:lnSpc>
                <a:spcPts val="1700"/>
              </a:lnSpc>
              <a:spcBef>
                <a:spcPts val="360"/>
              </a:spcBef>
            </a:pP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Une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nouvelle</a:t>
            </a:r>
            <a:r>
              <a:rPr dirty="0" sz="1500" spc="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approche</a:t>
            </a:r>
            <a:r>
              <a:rPr dirty="0" sz="1500" spc="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du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perfectionnement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des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compétences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de</a:t>
            </a:r>
            <a:r>
              <a:rPr dirty="0" sz="1500" spc="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la </a:t>
            </a:r>
            <a:r>
              <a:rPr dirty="0" sz="1500" spc="-35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main-d’œuvre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des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chaînes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20">
                <a:solidFill>
                  <a:srgbClr val="F47A3B"/>
                </a:solidFill>
                <a:latin typeface="Roboto-Light"/>
                <a:cs typeface="Roboto-Light"/>
              </a:rPr>
              <a:t>d’approvisionnement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de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la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25">
                <a:solidFill>
                  <a:srgbClr val="F47A3B"/>
                </a:solidFill>
                <a:latin typeface="Roboto-Light"/>
                <a:cs typeface="Roboto-Light"/>
              </a:rPr>
              <a:t>santé</a:t>
            </a:r>
            <a:endParaRPr sz="1500">
              <a:latin typeface="Roboto-Light"/>
              <a:cs typeface="Roboto-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34300" y="1409700"/>
            <a:ext cx="812800" cy="2870200"/>
          </a:xfrm>
          <a:custGeom>
            <a:avLst/>
            <a:gdLst/>
            <a:ahLst/>
            <a:cxnLst/>
            <a:rect l="l" t="t" r="r" b="b"/>
            <a:pathLst>
              <a:path w="812800" h="2870200">
                <a:moveTo>
                  <a:pt x="812800" y="0"/>
                </a:moveTo>
                <a:lnTo>
                  <a:pt x="0" y="0"/>
                </a:lnTo>
                <a:lnTo>
                  <a:pt x="0" y="2870200"/>
                </a:lnTo>
                <a:lnTo>
                  <a:pt x="812800" y="2870200"/>
                </a:lnTo>
                <a:lnTo>
                  <a:pt x="812800" y="0"/>
                </a:lnTo>
                <a:close/>
              </a:path>
            </a:pathLst>
          </a:custGeom>
          <a:solidFill>
            <a:srgbClr val="8EBF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001148" y="1532390"/>
            <a:ext cx="234315" cy="26257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80"/>
              </a:lnSpc>
            </a:pPr>
            <a:r>
              <a:rPr dirty="0" sz="1400">
                <a:solidFill>
                  <a:srgbClr val="EFF9FE"/>
                </a:solidFill>
                <a:latin typeface="Roboto-Medium"/>
                <a:cs typeface="Roboto-Medium"/>
              </a:rPr>
              <a:t>Amorce</a:t>
            </a:r>
            <a:r>
              <a:rPr dirty="0" sz="1400" spc="-20">
                <a:solidFill>
                  <a:srgbClr val="EFF9FE"/>
                </a:solidFill>
                <a:latin typeface="Roboto-Medium"/>
                <a:cs typeface="Roboto-Medium"/>
              </a:rPr>
              <a:t> </a:t>
            </a:r>
            <a:r>
              <a:rPr dirty="0" sz="1400" spc="-10">
                <a:solidFill>
                  <a:srgbClr val="EFF9FE"/>
                </a:solidFill>
                <a:latin typeface="Roboto-Medium"/>
                <a:cs typeface="Roboto-Medium"/>
              </a:rPr>
              <a:t>d’une</a:t>
            </a:r>
            <a:r>
              <a:rPr dirty="0" sz="1400" spc="-20">
                <a:solidFill>
                  <a:srgbClr val="EFF9FE"/>
                </a:solidFill>
                <a:latin typeface="Roboto-Medium"/>
                <a:cs typeface="Roboto-Medium"/>
              </a:rPr>
              <a:t> </a:t>
            </a:r>
            <a:r>
              <a:rPr dirty="0" sz="1400" spc="-10">
                <a:solidFill>
                  <a:srgbClr val="EFF9FE"/>
                </a:solidFill>
                <a:latin typeface="Roboto-Medium"/>
                <a:cs typeface="Roboto-Medium"/>
              </a:rPr>
              <a:t>nouvelle</a:t>
            </a:r>
            <a:r>
              <a:rPr dirty="0" sz="1400" spc="-15">
                <a:solidFill>
                  <a:srgbClr val="EFF9FE"/>
                </a:solidFill>
                <a:latin typeface="Roboto-Medium"/>
                <a:cs typeface="Roboto-Medium"/>
              </a:rPr>
              <a:t> </a:t>
            </a:r>
            <a:r>
              <a:rPr dirty="0" sz="1400" spc="-5">
                <a:solidFill>
                  <a:srgbClr val="EFF9FE"/>
                </a:solidFill>
                <a:latin typeface="Roboto-Medium"/>
                <a:cs typeface="Roboto-Medium"/>
              </a:rPr>
              <a:t>approche</a:t>
            </a:r>
            <a:endParaRPr sz="1400">
              <a:latin typeface="Roboto-Medium"/>
              <a:cs typeface="Roboto-Medium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849232" y="1547305"/>
            <a:ext cx="609600" cy="2658745"/>
            <a:chOff x="7849232" y="1547305"/>
            <a:chExt cx="609600" cy="2658745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2970834"/>
              <a:ext cx="76809" cy="15360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9232" y="2978734"/>
              <a:ext cx="76809" cy="15360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1987" y="1897250"/>
              <a:ext cx="76809" cy="15360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1905162"/>
              <a:ext cx="76809" cy="15360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3328691"/>
              <a:ext cx="76809" cy="15360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3336603"/>
              <a:ext cx="76809" cy="15360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2255107"/>
              <a:ext cx="76809" cy="15360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2263020"/>
              <a:ext cx="76809" cy="15360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3686548"/>
              <a:ext cx="76809" cy="15360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3694461"/>
              <a:ext cx="76809" cy="15360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2612965"/>
              <a:ext cx="76809" cy="15360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9232" y="2620877"/>
              <a:ext cx="76809" cy="15360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4044406"/>
              <a:ext cx="76809" cy="15360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4052318"/>
              <a:ext cx="76809" cy="15360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1547305"/>
              <a:ext cx="76809" cy="15360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1555206"/>
              <a:ext cx="76809" cy="153606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2674600" y="4651375"/>
            <a:ext cx="8972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Sensibilisation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7338" y="1244732"/>
            <a:ext cx="16178530" cy="7264400"/>
          </a:xfrm>
          <a:custGeom>
            <a:avLst/>
            <a:gdLst/>
            <a:ahLst/>
            <a:cxnLst/>
            <a:rect l="l" t="t" r="r" b="b"/>
            <a:pathLst>
              <a:path w="16178530" h="7264400">
                <a:moveTo>
                  <a:pt x="8528304" y="0"/>
                </a:moveTo>
                <a:lnTo>
                  <a:pt x="8521293" y="190"/>
                </a:lnTo>
                <a:lnTo>
                  <a:pt x="1451902" y="177533"/>
                </a:lnTo>
                <a:lnTo>
                  <a:pt x="1444129" y="182956"/>
                </a:lnTo>
                <a:lnTo>
                  <a:pt x="507" y="3829989"/>
                </a:lnTo>
                <a:lnTo>
                  <a:pt x="0" y="3840721"/>
                </a:lnTo>
                <a:lnTo>
                  <a:pt x="987437" y="7258811"/>
                </a:lnTo>
                <a:lnTo>
                  <a:pt x="994702" y="7264273"/>
                </a:lnTo>
                <a:lnTo>
                  <a:pt x="16172535" y="7264273"/>
                </a:lnTo>
                <a:lnTo>
                  <a:pt x="16178212" y="7258583"/>
                </a:lnTo>
                <a:lnTo>
                  <a:pt x="16178212" y="3078949"/>
                </a:lnTo>
                <a:lnTo>
                  <a:pt x="16174986" y="3068586"/>
                </a:lnTo>
                <a:lnTo>
                  <a:pt x="14581250" y="766546"/>
                </a:lnTo>
                <a:lnTo>
                  <a:pt x="14573923" y="765809"/>
                </a:lnTo>
                <a:lnTo>
                  <a:pt x="12004001" y="3247123"/>
                </a:lnTo>
                <a:lnTo>
                  <a:pt x="11994235" y="3250844"/>
                </a:lnTo>
                <a:lnTo>
                  <a:pt x="8514270" y="3111588"/>
                </a:lnTo>
                <a:lnTo>
                  <a:pt x="8508631" y="3105683"/>
                </a:lnTo>
                <a:lnTo>
                  <a:pt x="8533942" y="5549"/>
                </a:lnTo>
                <a:lnTo>
                  <a:pt x="8528304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5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500" y="1371600"/>
            <a:ext cx="15367000" cy="7454900"/>
            <a:chOff x="444500" y="1371600"/>
            <a:chExt cx="15367000" cy="7454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500" y="1371600"/>
              <a:ext cx="15367000" cy="6883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06842" y="1698586"/>
              <a:ext cx="13582015" cy="6208395"/>
            </a:xfrm>
            <a:custGeom>
              <a:avLst/>
              <a:gdLst/>
              <a:ahLst/>
              <a:cxnLst/>
              <a:rect l="l" t="t" r="r" b="b"/>
              <a:pathLst>
                <a:path w="13582015" h="6208395">
                  <a:moveTo>
                    <a:pt x="3285566" y="3093936"/>
                  </a:moveTo>
                  <a:lnTo>
                    <a:pt x="3199574" y="3007931"/>
                  </a:lnTo>
                  <a:lnTo>
                    <a:pt x="3198952" y="3006229"/>
                  </a:lnTo>
                  <a:lnTo>
                    <a:pt x="3198063" y="3004616"/>
                  </a:lnTo>
                  <a:lnTo>
                    <a:pt x="193446" y="0"/>
                  </a:lnTo>
                  <a:lnTo>
                    <a:pt x="185407" y="0"/>
                  </a:lnTo>
                  <a:lnTo>
                    <a:pt x="13830" y="171564"/>
                  </a:lnTo>
                  <a:lnTo>
                    <a:pt x="13843" y="179590"/>
                  </a:lnTo>
                  <a:lnTo>
                    <a:pt x="2931287" y="3097034"/>
                  </a:lnTo>
                  <a:lnTo>
                    <a:pt x="4978" y="6023343"/>
                  </a:lnTo>
                  <a:lnTo>
                    <a:pt x="12" y="6028309"/>
                  </a:lnTo>
                  <a:lnTo>
                    <a:pt x="0" y="6036348"/>
                  </a:lnTo>
                  <a:lnTo>
                    <a:pt x="171577" y="6207925"/>
                  </a:lnTo>
                  <a:lnTo>
                    <a:pt x="179628" y="6207912"/>
                  </a:lnTo>
                  <a:lnTo>
                    <a:pt x="3285566" y="3101975"/>
                  </a:lnTo>
                  <a:lnTo>
                    <a:pt x="3285566" y="3093936"/>
                  </a:lnTo>
                  <a:close/>
                </a:path>
                <a:path w="13582015" h="6208395">
                  <a:moveTo>
                    <a:pt x="13581926" y="6036348"/>
                  </a:moveTo>
                  <a:lnTo>
                    <a:pt x="13581914" y="6028309"/>
                  </a:lnTo>
                  <a:lnTo>
                    <a:pt x="13576948" y="6023343"/>
                  </a:lnTo>
                  <a:lnTo>
                    <a:pt x="10650639" y="3097034"/>
                  </a:lnTo>
                  <a:lnTo>
                    <a:pt x="13568083" y="179590"/>
                  </a:lnTo>
                  <a:lnTo>
                    <a:pt x="13568096" y="171564"/>
                  </a:lnTo>
                  <a:lnTo>
                    <a:pt x="13396519" y="0"/>
                  </a:lnTo>
                  <a:lnTo>
                    <a:pt x="13388480" y="0"/>
                  </a:lnTo>
                  <a:lnTo>
                    <a:pt x="10383863" y="3004616"/>
                  </a:lnTo>
                  <a:lnTo>
                    <a:pt x="10382974" y="3006229"/>
                  </a:lnTo>
                  <a:lnTo>
                    <a:pt x="10382352" y="3007931"/>
                  </a:lnTo>
                  <a:lnTo>
                    <a:pt x="10296360" y="3093936"/>
                  </a:lnTo>
                  <a:lnTo>
                    <a:pt x="10296360" y="3101975"/>
                  </a:lnTo>
                  <a:lnTo>
                    <a:pt x="13402297" y="6207912"/>
                  </a:lnTo>
                  <a:lnTo>
                    <a:pt x="13410349" y="6207925"/>
                  </a:lnTo>
                  <a:lnTo>
                    <a:pt x="13581926" y="60363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1478216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Approche de</a:t>
            </a:r>
            <a:r>
              <a:rPr dirty="0"/>
              <a:t> </a:t>
            </a:r>
            <a:r>
              <a:rPr dirty="0" spc="-30"/>
              <a:t>mise</a:t>
            </a:r>
            <a:r>
              <a:rPr dirty="0"/>
              <a:t> en</a:t>
            </a:r>
            <a:r>
              <a:rPr dirty="0" spc="-5"/>
              <a:t> </a:t>
            </a:r>
            <a:r>
              <a:rPr dirty="0" spc="-10"/>
              <a:t>œuvre</a:t>
            </a:r>
            <a:r>
              <a:rPr dirty="0"/>
              <a:t> </a:t>
            </a:r>
            <a:r>
              <a:rPr dirty="0" spc="-30"/>
              <a:t>relative</a:t>
            </a:r>
            <a:r>
              <a:rPr dirty="0"/>
              <a:t> </a:t>
            </a:r>
            <a:r>
              <a:rPr dirty="0" spc="-15"/>
              <a:t>aux</a:t>
            </a:r>
            <a:r>
              <a:rPr dirty="0"/>
              <a:t> </a:t>
            </a:r>
            <a:r>
              <a:rPr dirty="0" spc="-20"/>
              <a:t>chaînes</a:t>
            </a:r>
            <a:r>
              <a:rPr dirty="0" spc="-5"/>
              <a:t> </a:t>
            </a:r>
            <a:r>
              <a:rPr dirty="0" spc="-30"/>
              <a:t>d’approvisionnement</a:t>
            </a:r>
            <a:r>
              <a:rPr dirty="0"/>
              <a:t> </a:t>
            </a:r>
            <a:r>
              <a:rPr dirty="0" spc="-10"/>
              <a:t>de</a:t>
            </a:r>
            <a:r>
              <a:rPr dirty="0"/>
              <a:t> </a:t>
            </a:r>
            <a:r>
              <a:rPr dirty="0" spc="-15"/>
              <a:t>la</a:t>
            </a:r>
            <a:r>
              <a:rPr dirty="0" spc="-5"/>
              <a:t> </a:t>
            </a:r>
            <a:r>
              <a:rPr dirty="0" spc="-20"/>
              <a:t>santé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14800" y="3609975"/>
            <a:ext cx="128397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Approbation du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plan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renforcement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 </a:t>
            </a:r>
            <a:r>
              <a:rPr dirty="0" sz="1100" spc="-26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capacités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3537" y="5515063"/>
            <a:ext cx="1390015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Priorités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en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matière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26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renforcement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capacités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6374" y="5515063"/>
            <a:ext cx="75565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1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ys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 d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es 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besoins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formation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51887" y="3711676"/>
            <a:ext cx="997585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Identification</a:t>
            </a:r>
            <a:r>
              <a:rPr dirty="0" sz="1100" spc="-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2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l’environnement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05800" y="5514975"/>
            <a:ext cx="1410335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Descriptions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postes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conformes</a:t>
            </a:r>
            <a:endParaRPr sz="1100">
              <a:latin typeface="Roboto-Light"/>
              <a:cs typeface="Roboto-Light"/>
            </a:endParaRPr>
          </a:p>
          <a:p>
            <a:pPr marL="12700">
              <a:lnSpc>
                <a:spcPts val="1180"/>
              </a:lnSpc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aux</a:t>
            </a:r>
            <a:r>
              <a:rPr dirty="0" sz="1100" spc="-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procédures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60363" y="4156112"/>
            <a:ext cx="1082040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Adhésion des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pa</a:t>
            </a:r>
            <a:r>
              <a:rPr dirty="0" sz="1100" spc="35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i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 p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nan</a:t>
            </a:r>
            <a:r>
              <a:rPr dirty="0" sz="1100" spc="-3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27388" y="4143400"/>
            <a:ext cx="964565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Plan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é</a:t>
            </a:r>
            <a:r>
              <a:rPr dirty="0" sz="1100" spc="-20">
                <a:solidFill>
                  <a:srgbClr val="FFFFFF"/>
                </a:solidFill>
                <a:latin typeface="Roboto-Light"/>
                <a:cs typeface="Roboto-Light"/>
              </a:rPr>
              <a:t>v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el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p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peme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t 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personnel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674637" y="4968887"/>
            <a:ext cx="92710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Confirmation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 de</a:t>
            </a:r>
            <a:r>
              <a:rPr dirty="0" sz="1100" spc="-3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la</a:t>
            </a:r>
            <a:r>
              <a:rPr dirty="0" sz="1100" spc="-2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portée</a:t>
            </a:r>
            <a:r>
              <a:rPr dirty="0" sz="1100" spc="-2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2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l’approche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27388" y="4918176"/>
            <a:ext cx="935355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Plan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</a:t>
            </a:r>
            <a:r>
              <a:rPr dirty="0" sz="1100" spc="-4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profes-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sionnalisation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15713" y="3711727"/>
            <a:ext cx="1085215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Choix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l’équipe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chargée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du</a:t>
            </a:r>
            <a:r>
              <a:rPr dirty="0" sz="1100" spc="-4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projet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44201" y="5515114"/>
            <a:ext cx="2014855" cy="6508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Définition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la théorie du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changement, des processus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la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chaîne d’approvisionnement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et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compétences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80188" y="3610165"/>
            <a:ext cx="13290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Rapport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</a:t>
            </a:r>
            <a:r>
              <a:rPr dirty="0" sz="1100" spc="-3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formation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8089" y="5515114"/>
            <a:ext cx="108585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Évaluation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compétences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en </a:t>
            </a:r>
            <a:r>
              <a:rPr dirty="0" sz="1100" spc="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fonction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du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poste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97615" y="4336796"/>
            <a:ext cx="5607050" cy="90868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450"/>
              </a:spcBef>
            </a:pPr>
            <a:r>
              <a:rPr dirty="0" sz="2400" spc="-5" b="1">
                <a:solidFill>
                  <a:srgbClr val="F47A3B"/>
                </a:solidFill>
                <a:latin typeface="Roboto"/>
                <a:cs typeface="Roboto"/>
              </a:rPr>
              <a:t>Approche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-5" b="1">
                <a:solidFill>
                  <a:srgbClr val="F47A3B"/>
                </a:solidFill>
                <a:latin typeface="Roboto"/>
                <a:cs typeface="Roboto"/>
              </a:rPr>
              <a:t>de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la </a:t>
            </a:r>
            <a:r>
              <a:rPr dirty="0" sz="2400" spc="-20" b="1">
                <a:solidFill>
                  <a:srgbClr val="F47A3B"/>
                </a:solidFill>
                <a:latin typeface="Roboto"/>
                <a:cs typeface="Roboto"/>
              </a:rPr>
              <a:t>mise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5" b="1">
                <a:solidFill>
                  <a:srgbClr val="F47A3B"/>
                </a:solidFill>
                <a:latin typeface="Roboto"/>
                <a:cs typeface="Roboto"/>
              </a:rPr>
              <a:t>en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-5" b="1">
                <a:solidFill>
                  <a:srgbClr val="F47A3B"/>
                </a:solidFill>
                <a:latin typeface="Roboto"/>
                <a:cs typeface="Roboto"/>
              </a:rPr>
              <a:t>œuvre</a:t>
            </a:r>
            <a:endParaRPr sz="2400">
              <a:latin typeface="Roboto"/>
              <a:cs typeface="Roboto"/>
            </a:endParaRPr>
          </a:p>
          <a:p>
            <a:pPr algn="ctr" marL="12065" marR="5080">
              <a:lnSpc>
                <a:spcPts val="1700"/>
              </a:lnSpc>
              <a:spcBef>
                <a:spcPts val="360"/>
              </a:spcBef>
            </a:pP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Une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nouvelle</a:t>
            </a:r>
            <a:r>
              <a:rPr dirty="0" sz="1500" spc="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approche</a:t>
            </a:r>
            <a:r>
              <a:rPr dirty="0" sz="1500" spc="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du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perfectionnement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des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compétences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de</a:t>
            </a:r>
            <a:r>
              <a:rPr dirty="0" sz="1500" spc="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la </a:t>
            </a:r>
            <a:r>
              <a:rPr dirty="0" sz="1500" spc="-35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main-d’œuvre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des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chaînes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20">
                <a:solidFill>
                  <a:srgbClr val="F47A3B"/>
                </a:solidFill>
                <a:latin typeface="Roboto-Light"/>
                <a:cs typeface="Roboto-Light"/>
              </a:rPr>
              <a:t>d’approvisionnement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de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la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25">
                <a:solidFill>
                  <a:srgbClr val="F47A3B"/>
                </a:solidFill>
                <a:latin typeface="Roboto-Light"/>
                <a:cs typeface="Roboto-Light"/>
              </a:rPr>
              <a:t>santé</a:t>
            </a:r>
            <a:endParaRPr sz="1500">
              <a:latin typeface="Roboto-Light"/>
              <a:cs typeface="Roboto-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34300" y="1409700"/>
            <a:ext cx="812800" cy="2870200"/>
          </a:xfrm>
          <a:custGeom>
            <a:avLst/>
            <a:gdLst/>
            <a:ahLst/>
            <a:cxnLst/>
            <a:rect l="l" t="t" r="r" b="b"/>
            <a:pathLst>
              <a:path w="812800" h="2870200">
                <a:moveTo>
                  <a:pt x="812800" y="0"/>
                </a:moveTo>
                <a:lnTo>
                  <a:pt x="0" y="0"/>
                </a:lnTo>
                <a:lnTo>
                  <a:pt x="0" y="2870200"/>
                </a:lnTo>
                <a:lnTo>
                  <a:pt x="812800" y="2870200"/>
                </a:lnTo>
                <a:lnTo>
                  <a:pt x="812800" y="0"/>
                </a:lnTo>
                <a:close/>
              </a:path>
            </a:pathLst>
          </a:custGeom>
          <a:solidFill>
            <a:srgbClr val="8EBF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001148" y="1532390"/>
            <a:ext cx="234315" cy="26257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80"/>
              </a:lnSpc>
            </a:pPr>
            <a:r>
              <a:rPr dirty="0" sz="1400">
                <a:solidFill>
                  <a:srgbClr val="EFF9FE"/>
                </a:solidFill>
                <a:latin typeface="Roboto-Medium"/>
                <a:cs typeface="Roboto-Medium"/>
              </a:rPr>
              <a:t>Amorce</a:t>
            </a:r>
            <a:r>
              <a:rPr dirty="0" sz="1400" spc="-20">
                <a:solidFill>
                  <a:srgbClr val="EFF9FE"/>
                </a:solidFill>
                <a:latin typeface="Roboto-Medium"/>
                <a:cs typeface="Roboto-Medium"/>
              </a:rPr>
              <a:t> </a:t>
            </a:r>
            <a:r>
              <a:rPr dirty="0" sz="1400" spc="-10">
                <a:solidFill>
                  <a:srgbClr val="EFF9FE"/>
                </a:solidFill>
                <a:latin typeface="Roboto-Medium"/>
                <a:cs typeface="Roboto-Medium"/>
              </a:rPr>
              <a:t>d’une</a:t>
            </a:r>
            <a:r>
              <a:rPr dirty="0" sz="1400" spc="-20">
                <a:solidFill>
                  <a:srgbClr val="EFF9FE"/>
                </a:solidFill>
                <a:latin typeface="Roboto-Medium"/>
                <a:cs typeface="Roboto-Medium"/>
              </a:rPr>
              <a:t> </a:t>
            </a:r>
            <a:r>
              <a:rPr dirty="0" sz="1400" spc="-10">
                <a:solidFill>
                  <a:srgbClr val="EFF9FE"/>
                </a:solidFill>
                <a:latin typeface="Roboto-Medium"/>
                <a:cs typeface="Roboto-Medium"/>
              </a:rPr>
              <a:t>nouvelle</a:t>
            </a:r>
            <a:r>
              <a:rPr dirty="0" sz="1400" spc="-15">
                <a:solidFill>
                  <a:srgbClr val="EFF9FE"/>
                </a:solidFill>
                <a:latin typeface="Roboto-Medium"/>
                <a:cs typeface="Roboto-Medium"/>
              </a:rPr>
              <a:t> </a:t>
            </a:r>
            <a:r>
              <a:rPr dirty="0" sz="1400" spc="-5">
                <a:solidFill>
                  <a:srgbClr val="EFF9FE"/>
                </a:solidFill>
                <a:latin typeface="Roboto-Medium"/>
                <a:cs typeface="Roboto-Medium"/>
              </a:rPr>
              <a:t>approche</a:t>
            </a:r>
            <a:endParaRPr sz="1400">
              <a:latin typeface="Roboto-Medium"/>
              <a:cs typeface="Roboto-Medium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849232" y="1547305"/>
            <a:ext cx="609600" cy="2658745"/>
            <a:chOff x="7849232" y="1547305"/>
            <a:chExt cx="609600" cy="2658745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2970834"/>
              <a:ext cx="76809" cy="15360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9232" y="2978734"/>
              <a:ext cx="76809" cy="15360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1987" y="1897250"/>
              <a:ext cx="76809" cy="15360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1905162"/>
              <a:ext cx="76809" cy="15360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3328691"/>
              <a:ext cx="76809" cy="15360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3336603"/>
              <a:ext cx="76809" cy="15360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2255107"/>
              <a:ext cx="76809" cy="15360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2263020"/>
              <a:ext cx="76809" cy="15360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3686548"/>
              <a:ext cx="76809" cy="15360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3694461"/>
              <a:ext cx="76809" cy="15360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2612965"/>
              <a:ext cx="76809" cy="15360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9232" y="2620877"/>
              <a:ext cx="76809" cy="15360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4044406"/>
              <a:ext cx="76809" cy="15360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4052318"/>
              <a:ext cx="76809" cy="15360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1547305"/>
              <a:ext cx="76809" cy="15360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1555206"/>
              <a:ext cx="76809" cy="153606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2674600" y="4651375"/>
            <a:ext cx="8972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Sensibilisation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-769" y="1244732"/>
            <a:ext cx="16172815" cy="7264400"/>
          </a:xfrm>
          <a:custGeom>
            <a:avLst/>
            <a:gdLst/>
            <a:ahLst/>
            <a:cxnLst/>
            <a:rect l="l" t="t" r="r" b="b"/>
            <a:pathLst>
              <a:path w="16172815" h="7264400">
                <a:moveTo>
                  <a:pt x="8554885" y="0"/>
                </a:moveTo>
                <a:lnTo>
                  <a:pt x="8547874" y="190"/>
                </a:lnTo>
                <a:lnTo>
                  <a:pt x="1451914" y="177533"/>
                </a:lnTo>
                <a:lnTo>
                  <a:pt x="1444129" y="182956"/>
                </a:lnTo>
                <a:lnTo>
                  <a:pt x="520" y="3829989"/>
                </a:lnTo>
                <a:lnTo>
                  <a:pt x="0" y="3840721"/>
                </a:lnTo>
                <a:lnTo>
                  <a:pt x="987450" y="7258811"/>
                </a:lnTo>
                <a:lnTo>
                  <a:pt x="994714" y="7264273"/>
                </a:lnTo>
                <a:lnTo>
                  <a:pt x="16172535" y="7264273"/>
                </a:lnTo>
                <a:lnTo>
                  <a:pt x="16172611" y="7263345"/>
                </a:lnTo>
                <a:lnTo>
                  <a:pt x="15410307" y="7138187"/>
                </a:lnTo>
                <a:lnTo>
                  <a:pt x="15400642" y="7133272"/>
                </a:lnTo>
                <a:lnTo>
                  <a:pt x="12208344" y="3991660"/>
                </a:lnTo>
                <a:lnTo>
                  <a:pt x="12202782" y="3982186"/>
                </a:lnTo>
                <a:lnTo>
                  <a:pt x="12001449" y="3256546"/>
                </a:lnTo>
                <a:lnTo>
                  <a:pt x="11994248" y="3250819"/>
                </a:lnTo>
                <a:lnTo>
                  <a:pt x="8566251" y="3098914"/>
                </a:lnTo>
                <a:lnTo>
                  <a:pt x="8560574" y="3092983"/>
                </a:lnTo>
                <a:lnTo>
                  <a:pt x="8560574" y="5549"/>
                </a:lnTo>
                <a:lnTo>
                  <a:pt x="8554885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5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787400"/>
            <a:ext cx="16243300" cy="114300"/>
          </a:xfrm>
          <a:custGeom>
            <a:avLst/>
            <a:gdLst/>
            <a:ahLst/>
            <a:cxnLst/>
            <a:rect l="l" t="t" r="r" b="b"/>
            <a:pathLst>
              <a:path w="16243300" h="114300">
                <a:moveTo>
                  <a:pt x="16243300" y="0"/>
                </a:moveTo>
                <a:lnTo>
                  <a:pt x="0" y="0"/>
                </a:lnTo>
                <a:lnTo>
                  <a:pt x="0" y="114300"/>
                </a:lnTo>
                <a:lnTo>
                  <a:pt x="16243300" y="1143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F47A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1800" y="1044411"/>
            <a:ext cx="359664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0" b="1">
                <a:solidFill>
                  <a:srgbClr val="F47A3B"/>
                </a:solidFill>
                <a:latin typeface="Roboto"/>
                <a:cs typeface="Roboto"/>
              </a:rPr>
              <a:t>Vue</a:t>
            </a:r>
            <a:r>
              <a:rPr dirty="0" sz="4000" spc="-55" b="1">
                <a:solidFill>
                  <a:srgbClr val="F47A3B"/>
                </a:solidFill>
                <a:latin typeface="Roboto"/>
                <a:cs typeface="Roboto"/>
              </a:rPr>
              <a:t> d’ensemble</a:t>
            </a:r>
            <a:endParaRPr sz="4000">
              <a:latin typeface="Roboto"/>
              <a:cs typeface="Robo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50" y="0"/>
            <a:ext cx="16243300" cy="749300"/>
          </a:xfrm>
          <a:prstGeom prst="rect"/>
          <a:solidFill>
            <a:srgbClr val="24428E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43815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</a:rPr>
              <a:t>SCM </a:t>
            </a:r>
            <a:r>
              <a:rPr dirty="0" sz="2000" spc="-15">
                <a:solidFill>
                  <a:srgbClr val="FFFFFF"/>
                </a:solidFill>
              </a:rPr>
              <a:t>Professionalisation</a:t>
            </a:r>
            <a:r>
              <a:rPr dirty="0" sz="2000" spc="-5">
                <a:solidFill>
                  <a:srgbClr val="FFFFFF"/>
                </a:solidFill>
              </a:rPr>
              <a:t> </a:t>
            </a:r>
            <a:r>
              <a:rPr dirty="0" sz="2000" spc="-20">
                <a:solidFill>
                  <a:srgbClr val="FFFFFF"/>
                </a:solidFill>
              </a:rPr>
              <a:t>Framework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3575050" y="2781300"/>
            <a:ext cx="2857500" cy="2609215"/>
          </a:xfrm>
          <a:custGeom>
            <a:avLst/>
            <a:gdLst/>
            <a:ahLst/>
            <a:cxnLst/>
            <a:rect l="l" t="t" r="r" b="b"/>
            <a:pathLst>
              <a:path w="2857500" h="2609215">
                <a:moveTo>
                  <a:pt x="2857500" y="0"/>
                </a:moveTo>
                <a:lnTo>
                  <a:pt x="0" y="0"/>
                </a:lnTo>
                <a:lnTo>
                  <a:pt x="0" y="2608897"/>
                </a:lnTo>
                <a:lnTo>
                  <a:pt x="2857500" y="2608897"/>
                </a:lnTo>
                <a:lnTo>
                  <a:pt x="2857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575050" y="2781300"/>
            <a:ext cx="2857500" cy="2609215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90500">
              <a:lnSpc>
                <a:spcPct val="100000"/>
              </a:lnSpc>
              <a:spcBef>
                <a:spcPts val="1100"/>
              </a:spcBef>
            </a:pPr>
            <a:r>
              <a:rPr dirty="0" sz="1600">
                <a:solidFill>
                  <a:srgbClr val="24428E"/>
                </a:solidFill>
                <a:latin typeface="Roboto-Medium"/>
                <a:cs typeface="Roboto-Medium"/>
              </a:rPr>
              <a:t>Qui</a:t>
            </a:r>
            <a:r>
              <a:rPr dirty="0" sz="1600" spc="-2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sommes-nous</a:t>
            </a:r>
            <a:r>
              <a:rPr dirty="0" sz="1600" spc="-2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>
                <a:solidFill>
                  <a:srgbClr val="24428E"/>
                </a:solidFill>
                <a:latin typeface="Roboto-Medium"/>
                <a:cs typeface="Roboto-Medium"/>
              </a:rPr>
              <a:t>?</a:t>
            </a:r>
            <a:endParaRPr sz="1600">
              <a:latin typeface="Roboto-Medium"/>
              <a:cs typeface="Roboto-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75050" y="5664200"/>
            <a:ext cx="2857500" cy="2609215"/>
          </a:xfrm>
          <a:custGeom>
            <a:avLst/>
            <a:gdLst/>
            <a:ahLst/>
            <a:cxnLst/>
            <a:rect l="l" t="t" r="r" b="b"/>
            <a:pathLst>
              <a:path w="2857500" h="2609215">
                <a:moveTo>
                  <a:pt x="2857500" y="0"/>
                </a:moveTo>
                <a:lnTo>
                  <a:pt x="0" y="0"/>
                </a:lnTo>
                <a:lnTo>
                  <a:pt x="0" y="2608897"/>
                </a:lnTo>
                <a:lnTo>
                  <a:pt x="2857500" y="2608897"/>
                </a:lnTo>
                <a:lnTo>
                  <a:pt x="2857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575050" y="5664200"/>
            <a:ext cx="2857500" cy="2609215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90500">
              <a:lnSpc>
                <a:spcPct val="100000"/>
              </a:lnSpc>
              <a:spcBef>
                <a:spcPts val="1100"/>
              </a:spcBef>
            </a:pPr>
            <a:r>
              <a:rPr dirty="0" sz="1600">
                <a:solidFill>
                  <a:srgbClr val="24428E"/>
                </a:solidFill>
                <a:latin typeface="Roboto-Medium"/>
                <a:cs typeface="Roboto-Medium"/>
              </a:rPr>
              <a:t>Offre</a:t>
            </a:r>
            <a:r>
              <a:rPr dirty="0" sz="1600" spc="-2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>
                <a:solidFill>
                  <a:srgbClr val="24428E"/>
                </a:solidFill>
                <a:latin typeface="Roboto-Medium"/>
                <a:cs typeface="Roboto-Medium"/>
              </a:rPr>
              <a:t>et</a:t>
            </a:r>
            <a:r>
              <a:rPr dirty="0" sz="1600" spc="-2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demande</a:t>
            </a:r>
            <a:endParaRPr sz="1600">
              <a:latin typeface="Roboto-Medium"/>
              <a:cs typeface="Roboto-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99250" y="2781300"/>
            <a:ext cx="2857500" cy="2609215"/>
          </a:xfrm>
          <a:custGeom>
            <a:avLst/>
            <a:gdLst/>
            <a:ahLst/>
            <a:cxnLst/>
            <a:rect l="l" t="t" r="r" b="b"/>
            <a:pathLst>
              <a:path w="2857500" h="2609215">
                <a:moveTo>
                  <a:pt x="2857500" y="0"/>
                </a:moveTo>
                <a:lnTo>
                  <a:pt x="0" y="0"/>
                </a:lnTo>
                <a:lnTo>
                  <a:pt x="0" y="2608897"/>
                </a:lnTo>
                <a:lnTo>
                  <a:pt x="2857500" y="2608897"/>
                </a:lnTo>
                <a:lnTo>
                  <a:pt x="2857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699250" y="2781300"/>
            <a:ext cx="2857500" cy="2609215"/>
          </a:xfrm>
          <a:prstGeom prst="rect">
            <a:avLst/>
          </a:prstGeom>
        </p:spPr>
        <p:txBody>
          <a:bodyPr wrap="square" lIns="0" tIns="160020" rIns="0" bIns="0" rtlCol="0" vert="horz">
            <a:spAutoFit/>
          </a:bodyPr>
          <a:lstStyle/>
          <a:p>
            <a:pPr marL="190500" marR="359410">
              <a:lnSpc>
                <a:spcPts val="1800"/>
              </a:lnSpc>
              <a:spcBef>
                <a:spcPts val="1260"/>
              </a:spcBef>
            </a:pP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Pourquoi</a:t>
            </a:r>
            <a:r>
              <a:rPr dirty="0" sz="1600" spc="-4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10">
                <a:solidFill>
                  <a:srgbClr val="24428E"/>
                </a:solidFill>
                <a:latin typeface="Roboto-Medium"/>
                <a:cs typeface="Roboto-Medium"/>
              </a:rPr>
              <a:t>s’intéresser</a:t>
            </a:r>
            <a:r>
              <a:rPr dirty="0" sz="1600" spc="-3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aux </a:t>
            </a:r>
            <a:r>
              <a:rPr dirty="0" sz="1600" spc="-38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ressources</a:t>
            </a:r>
            <a:endParaRPr sz="1600">
              <a:latin typeface="Roboto-Medium"/>
              <a:cs typeface="Roboto-Medium"/>
            </a:endParaRPr>
          </a:p>
          <a:p>
            <a:pPr marL="190500" marR="614045">
              <a:lnSpc>
                <a:spcPts val="1800"/>
              </a:lnSpc>
            </a:pP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humaines </a:t>
            </a:r>
            <a:r>
              <a:rPr dirty="0" sz="1600" spc="-10">
                <a:solidFill>
                  <a:srgbClr val="24428E"/>
                </a:solidFill>
                <a:latin typeface="Roboto-Medium"/>
                <a:cs typeface="Roboto-Medium"/>
              </a:rPr>
              <a:t>dans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la </a:t>
            </a:r>
            <a:r>
              <a:rPr dirty="0" sz="160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gestion de la </a:t>
            </a:r>
            <a:r>
              <a:rPr dirty="0" sz="1600" spc="-10">
                <a:solidFill>
                  <a:srgbClr val="24428E"/>
                </a:solidFill>
                <a:latin typeface="Roboto-Medium"/>
                <a:cs typeface="Roboto-Medium"/>
              </a:rPr>
              <a:t>chaîne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10">
                <a:solidFill>
                  <a:srgbClr val="24428E"/>
                </a:solidFill>
                <a:latin typeface="Roboto-Medium"/>
                <a:cs typeface="Roboto-Medium"/>
              </a:rPr>
              <a:t>d’approvisionnement</a:t>
            </a:r>
            <a:r>
              <a:rPr dirty="0" sz="1600" spc="-6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>
                <a:solidFill>
                  <a:srgbClr val="24428E"/>
                </a:solidFill>
                <a:latin typeface="Roboto-Medium"/>
                <a:cs typeface="Roboto-Medium"/>
              </a:rPr>
              <a:t>?</a:t>
            </a:r>
            <a:endParaRPr sz="1600">
              <a:latin typeface="Roboto-Medium"/>
              <a:cs typeface="Roboto-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99250" y="5664200"/>
            <a:ext cx="2857500" cy="2609215"/>
          </a:xfrm>
          <a:custGeom>
            <a:avLst/>
            <a:gdLst/>
            <a:ahLst/>
            <a:cxnLst/>
            <a:rect l="l" t="t" r="r" b="b"/>
            <a:pathLst>
              <a:path w="2857500" h="2609215">
                <a:moveTo>
                  <a:pt x="2857500" y="0"/>
                </a:moveTo>
                <a:lnTo>
                  <a:pt x="0" y="0"/>
                </a:lnTo>
                <a:lnTo>
                  <a:pt x="0" y="2608897"/>
                </a:lnTo>
                <a:lnTo>
                  <a:pt x="2857500" y="2608897"/>
                </a:lnTo>
                <a:lnTo>
                  <a:pt x="2857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699250" y="5664200"/>
            <a:ext cx="2857500" cy="2609215"/>
          </a:xfrm>
          <a:prstGeom prst="rect">
            <a:avLst/>
          </a:prstGeom>
        </p:spPr>
        <p:txBody>
          <a:bodyPr wrap="square" lIns="0" tIns="160020" rIns="0" bIns="0" rtlCol="0" vert="horz">
            <a:spAutoFit/>
          </a:bodyPr>
          <a:lstStyle/>
          <a:p>
            <a:pPr marL="190500" marR="278765">
              <a:lnSpc>
                <a:spcPts val="1800"/>
              </a:lnSpc>
              <a:spcBef>
                <a:spcPts val="1260"/>
              </a:spcBef>
            </a:pP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Analyse</a:t>
            </a:r>
            <a:r>
              <a:rPr dirty="0" sz="1600" spc="-2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>
                <a:solidFill>
                  <a:srgbClr val="24428E"/>
                </a:solidFill>
                <a:latin typeface="Roboto-Medium"/>
                <a:cs typeface="Roboto-Medium"/>
              </a:rPr>
              <a:t>du</a:t>
            </a:r>
            <a:r>
              <a:rPr dirty="0" sz="1600" spc="-2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marché</a:t>
            </a:r>
            <a:r>
              <a:rPr dirty="0" sz="1600" spc="-2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>
                <a:solidFill>
                  <a:srgbClr val="24428E"/>
                </a:solidFill>
                <a:latin typeface="Roboto-Medium"/>
                <a:cs typeface="Roboto-Medium"/>
              </a:rPr>
              <a:t>du</a:t>
            </a:r>
            <a:r>
              <a:rPr dirty="0" sz="1600" spc="-2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>
                <a:solidFill>
                  <a:srgbClr val="24428E"/>
                </a:solidFill>
                <a:latin typeface="Roboto-Medium"/>
                <a:cs typeface="Roboto-Medium"/>
              </a:rPr>
              <a:t>tra- </a:t>
            </a:r>
            <a:r>
              <a:rPr dirty="0" sz="1600" spc="-38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15">
                <a:solidFill>
                  <a:srgbClr val="24428E"/>
                </a:solidFill>
                <a:latin typeface="Roboto-Medium"/>
                <a:cs typeface="Roboto-Medium"/>
              </a:rPr>
              <a:t>vail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10">
                <a:solidFill>
                  <a:srgbClr val="24428E"/>
                </a:solidFill>
                <a:latin typeface="Roboto-Medium"/>
                <a:cs typeface="Roboto-Medium"/>
              </a:rPr>
              <a:t>dans le</a:t>
            </a:r>
            <a:endParaRPr sz="1600">
              <a:latin typeface="Roboto-Medium"/>
              <a:cs typeface="Roboto-Medium"/>
            </a:endParaRPr>
          </a:p>
          <a:p>
            <a:pPr marL="190500" marR="281305">
              <a:lnSpc>
                <a:spcPts val="1800"/>
              </a:lnSpc>
            </a:pP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secteur</a:t>
            </a:r>
            <a:r>
              <a:rPr dirty="0" sz="1600" spc="-1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de</a:t>
            </a:r>
            <a:r>
              <a:rPr dirty="0" sz="1600" spc="-1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la</a:t>
            </a:r>
            <a:r>
              <a:rPr dirty="0" sz="1600" spc="-2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gestion</a:t>
            </a:r>
            <a:r>
              <a:rPr dirty="0" sz="1600" spc="-1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de</a:t>
            </a:r>
            <a:r>
              <a:rPr dirty="0" sz="1600" spc="-1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la </a:t>
            </a:r>
            <a:r>
              <a:rPr dirty="0" sz="1600" spc="-38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10">
                <a:solidFill>
                  <a:srgbClr val="24428E"/>
                </a:solidFill>
                <a:latin typeface="Roboto-Medium"/>
                <a:cs typeface="Roboto-Medium"/>
              </a:rPr>
              <a:t>chaîne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10">
                <a:solidFill>
                  <a:srgbClr val="24428E"/>
                </a:solidFill>
                <a:latin typeface="Roboto-Medium"/>
                <a:cs typeface="Roboto-Medium"/>
              </a:rPr>
              <a:t>d’approvisionnement</a:t>
            </a:r>
            <a:endParaRPr sz="1600">
              <a:latin typeface="Roboto-Medium"/>
              <a:cs typeface="Roboto-Medium"/>
            </a:endParaRPr>
          </a:p>
          <a:p>
            <a:pPr marL="190500">
              <a:lnSpc>
                <a:spcPts val="1760"/>
              </a:lnSpc>
            </a:pP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au</a:t>
            </a:r>
            <a:r>
              <a:rPr dirty="0" sz="1600" spc="-4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Rwanda</a:t>
            </a:r>
            <a:endParaRPr sz="1600">
              <a:latin typeface="Roboto-Medium"/>
              <a:cs typeface="Roboto-Mediu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23450" y="2781300"/>
            <a:ext cx="2857500" cy="2609215"/>
          </a:xfrm>
          <a:custGeom>
            <a:avLst/>
            <a:gdLst/>
            <a:ahLst/>
            <a:cxnLst/>
            <a:rect l="l" t="t" r="r" b="b"/>
            <a:pathLst>
              <a:path w="2857500" h="2609215">
                <a:moveTo>
                  <a:pt x="2857500" y="0"/>
                </a:moveTo>
                <a:lnTo>
                  <a:pt x="0" y="0"/>
                </a:lnTo>
                <a:lnTo>
                  <a:pt x="0" y="2608897"/>
                </a:lnTo>
                <a:lnTo>
                  <a:pt x="2857500" y="2608897"/>
                </a:lnTo>
                <a:lnTo>
                  <a:pt x="2857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823450" y="2781300"/>
            <a:ext cx="2857500" cy="2609215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90500">
              <a:lnSpc>
                <a:spcPts val="1860"/>
              </a:lnSpc>
              <a:spcBef>
                <a:spcPts val="1100"/>
              </a:spcBef>
            </a:pP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Répondre</a:t>
            </a:r>
            <a:r>
              <a:rPr dirty="0" sz="1600" spc="-3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aux</a:t>
            </a:r>
            <a:endParaRPr sz="1600">
              <a:latin typeface="Roboto-Medium"/>
              <a:cs typeface="Roboto-Medium"/>
            </a:endParaRPr>
          </a:p>
          <a:p>
            <a:pPr marL="190500" marR="231775">
              <a:lnSpc>
                <a:spcPts val="1800"/>
              </a:lnSpc>
              <a:spcBef>
                <a:spcPts val="100"/>
              </a:spcBef>
            </a:pPr>
            <a:r>
              <a:rPr dirty="0" sz="1600" spc="-10">
                <a:solidFill>
                  <a:srgbClr val="24428E"/>
                </a:solidFill>
                <a:latin typeface="Roboto-Medium"/>
                <a:cs typeface="Roboto-Medium"/>
              </a:rPr>
              <a:t>besoins </a:t>
            </a:r>
            <a:r>
              <a:rPr dirty="0" sz="1600">
                <a:solidFill>
                  <a:srgbClr val="24428E"/>
                </a:solidFill>
                <a:latin typeface="Roboto-Medium"/>
                <a:cs typeface="Roboto-Medium"/>
              </a:rPr>
              <a:t>du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personnel de la </a:t>
            </a:r>
            <a:r>
              <a:rPr dirty="0" sz="1600" spc="-38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10">
                <a:solidFill>
                  <a:srgbClr val="24428E"/>
                </a:solidFill>
                <a:latin typeface="Roboto-Medium"/>
                <a:cs typeface="Roboto-Medium"/>
              </a:rPr>
              <a:t>chaîne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10">
                <a:solidFill>
                  <a:srgbClr val="24428E"/>
                </a:solidFill>
                <a:latin typeface="Roboto-Medium"/>
                <a:cs typeface="Roboto-Medium"/>
              </a:rPr>
              <a:t>d’approvisionnement</a:t>
            </a:r>
            <a:endParaRPr sz="1600">
              <a:latin typeface="Roboto-Medium"/>
              <a:cs typeface="Roboto-Medium"/>
            </a:endParaRPr>
          </a:p>
          <a:p>
            <a:pPr marL="190500">
              <a:lnSpc>
                <a:spcPts val="1760"/>
              </a:lnSpc>
            </a:pPr>
            <a:r>
              <a:rPr dirty="0" sz="1600">
                <a:solidFill>
                  <a:srgbClr val="24428E"/>
                </a:solidFill>
                <a:latin typeface="Roboto-Medium"/>
                <a:cs typeface="Roboto-Medium"/>
              </a:rPr>
              <a:t>à</a:t>
            </a:r>
            <a:r>
              <a:rPr dirty="0" sz="1600" spc="-3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25">
                <a:solidFill>
                  <a:srgbClr val="24428E"/>
                </a:solidFill>
                <a:latin typeface="Roboto-Medium"/>
                <a:cs typeface="Roboto-Medium"/>
              </a:rPr>
              <a:t>l’avenir</a:t>
            </a:r>
            <a:endParaRPr sz="1600">
              <a:latin typeface="Roboto-Medium"/>
              <a:cs typeface="Roboto-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823450" y="5664200"/>
            <a:ext cx="2857500" cy="2609215"/>
          </a:xfrm>
          <a:custGeom>
            <a:avLst/>
            <a:gdLst/>
            <a:ahLst/>
            <a:cxnLst/>
            <a:rect l="l" t="t" r="r" b="b"/>
            <a:pathLst>
              <a:path w="2857500" h="2609215">
                <a:moveTo>
                  <a:pt x="2857500" y="0"/>
                </a:moveTo>
                <a:lnTo>
                  <a:pt x="0" y="0"/>
                </a:lnTo>
                <a:lnTo>
                  <a:pt x="0" y="2608897"/>
                </a:lnTo>
                <a:lnTo>
                  <a:pt x="2857500" y="2608897"/>
                </a:lnTo>
                <a:lnTo>
                  <a:pt x="2857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823450" y="5664200"/>
            <a:ext cx="2857500" cy="2609215"/>
          </a:xfrm>
          <a:prstGeom prst="rect">
            <a:avLst/>
          </a:prstGeom>
        </p:spPr>
        <p:txBody>
          <a:bodyPr wrap="square" lIns="0" tIns="160020" rIns="0" bIns="0" rtlCol="0" vert="horz">
            <a:spAutoFit/>
          </a:bodyPr>
          <a:lstStyle/>
          <a:p>
            <a:pPr algn="just" marL="190500" marR="643890">
              <a:lnSpc>
                <a:spcPts val="1800"/>
              </a:lnSpc>
              <a:spcBef>
                <a:spcPts val="1260"/>
              </a:spcBef>
            </a:pPr>
            <a:r>
              <a:rPr dirty="0" sz="1600">
                <a:solidFill>
                  <a:srgbClr val="24428E"/>
                </a:solidFill>
                <a:latin typeface="Roboto-Medium"/>
                <a:cs typeface="Roboto-Medium"/>
              </a:rPr>
              <a:t>Comment</a:t>
            </a:r>
            <a:r>
              <a:rPr dirty="0" sz="1600" spc="-3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10">
                <a:solidFill>
                  <a:srgbClr val="24428E"/>
                </a:solidFill>
                <a:latin typeface="Roboto-Medium"/>
                <a:cs typeface="Roboto-Medium"/>
              </a:rPr>
              <a:t>mobiliser</a:t>
            </a:r>
            <a:r>
              <a:rPr dirty="0" sz="1600" spc="-3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>
                <a:solidFill>
                  <a:srgbClr val="24428E"/>
                </a:solidFill>
                <a:latin typeface="Roboto-Medium"/>
                <a:cs typeface="Roboto-Medium"/>
              </a:rPr>
              <a:t>et </a:t>
            </a:r>
            <a:r>
              <a:rPr dirty="0" sz="1600" spc="-38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stimuler le marché </a:t>
            </a:r>
            <a:r>
              <a:rPr dirty="0" sz="1600">
                <a:solidFill>
                  <a:srgbClr val="24428E"/>
                </a:solidFill>
                <a:latin typeface="Roboto-Medium"/>
                <a:cs typeface="Roboto-Medium"/>
              </a:rPr>
              <a:t>du </a:t>
            </a:r>
            <a:r>
              <a:rPr dirty="0" sz="1600" spc="-38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15">
                <a:solidFill>
                  <a:srgbClr val="24428E"/>
                </a:solidFill>
                <a:latin typeface="Roboto-Medium"/>
                <a:cs typeface="Roboto-Medium"/>
              </a:rPr>
              <a:t>travail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10">
                <a:solidFill>
                  <a:srgbClr val="24428E"/>
                </a:solidFill>
                <a:latin typeface="Roboto-Medium"/>
                <a:cs typeface="Roboto-Medium"/>
              </a:rPr>
              <a:t>dans le</a:t>
            </a:r>
            <a:endParaRPr sz="1600">
              <a:latin typeface="Roboto-Medium"/>
              <a:cs typeface="Roboto-Medium"/>
            </a:endParaRPr>
          </a:p>
          <a:p>
            <a:pPr marL="190500" marR="614045">
              <a:lnSpc>
                <a:spcPts val="1800"/>
              </a:lnSpc>
            </a:pP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secteur de la gestion </a:t>
            </a:r>
            <a:r>
              <a:rPr dirty="0" sz="160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de la </a:t>
            </a:r>
            <a:r>
              <a:rPr dirty="0" sz="1600" spc="-10">
                <a:solidFill>
                  <a:srgbClr val="24428E"/>
                </a:solidFill>
                <a:latin typeface="Roboto-Medium"/>
                <a:cs typeface="Roboto-Medium"/>
              </a:rPr>
              <a:t>chaîne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10">
                <a:solidFill>
                  <a:srgbClr val="24428E"/>
                </a:solidFill>
                <a:latin typeface="Roboto-Medium"/>
                <a:cs typeface="Roboto-Medium"/>
              </a:rPr>
              <a:t>d’approvisionnement</a:t>
            </a:r>
            <a:r>
              <a:rPr dirty="0" sz="1600" spc="-6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>
                <a:solidFill>
                  <a:srgbClr val="24428E"/>
                </a:solidFill>
                <a:latin typeface="Roboto-Medium"/>
                <a:cs typeface="Roboto-Medium"/>
              </a:rPr>
              <a:t>?</a:t>
            </a:r>
            <a:endParaRPr sz="1600">
              <a:latin typeface="Roboto-Medium"/>
              <a:cs typeface="Roboto-Medium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947650" y="2781300"/>
            <a:ext cx="2857500" cy="2609215"/>
          </a:xfrm>
          <a:custGeom>
            <a:avLst/>
            <a:gdLst/>
            <a:ahLst/>
            <a:cxnLst/>
            <a:rect l="l" t="t" r="r" b="b"/>
            <a:pathLst>
              <a:path w="2857500" h="2609215">
                <a:moveTo>
                  <a:pt x="2857500" y="0"/>
                </a:moveTo>
                <a:lnTo>
                  <a:pt x="0" y="0"/>
                </a:lnTo>
                <a:lnTo>
                  <a:pt x="0" y="2608897"/>
                </a:lnTo>
                <a:lnTo>
                  <a:pt x="2857500" y="2608897"/>
                </a:lnTo>
                <a:lnTo>
                  <a:pt x="2857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2947650" y="2781300"/>
            <a:ext cx="2857500" cy="2609215"/>
          </a:xfrm>
          <a:prstGeom prst="rect">
            <a:avLst/>
          </a:prstGeom>
        </p:spPr>
        <p:txBody>
          <a:bodyPr wrap="square" lIns="0" tIns="160020" rIns="0" bIns="0" rtlCol="0" vert="horz">
            <a:spAutoFit/>
          </a:bodyPr>
          <a:lstStyle/>
          <a:p>
            <a:pPr marL="190500" marR="303530">
              <a:lnSpc>
                <a:spcPts val="1800"/>
              </a:lnSpc>
              <a:spcBef>
                <a:spcPts val="1260"/>
              </a:spcBef>
            </a:pP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Comprendre le marché </a:t>
            </a:r>
            <a:r>
              <a:rPr dirty="0" sz="1600">
                <a:solidFill>
                  <a:srgbClr val="24428E"/>
                </a:solidFill>
                <a:latin typeface="Roboto-Medium"/>
                <a:cs typeface="Roboto-Medium"/>
              </a:rPr>
              <a:t>du </a:t>
            </a:r>
            <a:r>
              <a:rPr dirty="0" sz="1600" spc="-38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15">
                <a:solidFill>
                  <a:srgbClr val="24428E"/>
                </a:solidFill>
                <a:latin typeface="Roboto-Medium"/>
                <a:cs typeface="Roboto-Medium"/>
              </a:rPr>
              <a:t>travail</a:t>
            </a:r>
            <a:endParaRPr sz="1600">
              <a:latin typeface="Roboto-Medium"/>
              <a:cs typeface="Roboto-Medium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947650" y="5664200"/>
            <a:ext cx="2857500" cy="2609215"/>
          </a:xfrm>
          <a:custGeom>
            <a:avLst/>
            <a:gdLst/>
            <a:ahLst/>
            <a:cxnLst/>
            <a:rect l="l" t="t" r="r" b="b"/>
            <a:pathLst>
              <a:path w="2857500" h="2609215">
                <a:moveTo>
                  <a:pt x="2857500" y="0"/>
                </a:moveTo>
                <a:lnTo>
                  <a:pt x="0" y="0"/>
                </a:lnTo>
                <a:lnTo>
                  <a:pt x="0" y="2608897"/>
                </a:lnTo>
                <a:lnTo>
                  <a:pt x="2857500" y="2608897"/>
                </a:lnTo>
                <a:lnTo>
                  <a:pt x="2857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2947650" y="5664200"/>
            <a:ext cx="2857500" cy="2609215"/>
          </a:xfrm>
          <a:prstGeom prst="rect">
            <a:avLst/>
          </a:prstGeom>
        </p:spPr>
        <p:txBody>
          <a:bodyPr wrap="square" lIns="0" tIns="160020" rIns="0" bIns="0" rtlCol="0" vert="horz">
            <a:spAutoFit/>
          </a:bodyPr>
          <a:lstStyle/>
          <a:p>
            <a:pPr algn="just" marL="190500" marR="764540">
              <a:lnSpc>
                <a:spcPts val="1800"/>
              </a:lnSpc>
              <a:spcBef>
                <a:spcPts val="1260"/>
              </a:spcBef>
            </a:pP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Quatre</a:t>
            </a:r>
            <a:r>
              <a:rPr dirty="0" sz="1600" spc="-8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composantes </a:t>
            </a:r>
            <a:r>
              <a:rPr dirty="0" sz="1600" spc="-38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>
                <a:solidFill>
                  <a:srgbClr val="24428E"/>
                </a:solidFill>
                <a:latin typeface="Roboto-Medium"/>
                <a:cs typeface="Roboto-Medium"/>
              </a:rPr>
              <a:t>du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 cadre de</a:t>
            </a:r>
            <a:endParaRPr sz="1600">
              <a:latin typeface="Roboto-Medium"/>
              <a:cs typeface="Roboto-Medium"/>
            </a:endParaRPr>
          </a:p>
          <a:p>
            <a:pPr algn="just" marL="190500" marR="329565">
              <a:lnSpc>
                <a:spcPts val="1800"/>
              </a:lnSpc>
            </a:pPr>
            <a:r>
              <a:rPr dirty="0" sz="1600" spc="-10">
                <a:solidFill>
                  <a:srgbClr val="24428E"/>
                </a:solidFill>
                <a:latin typeface="Roboto-Medium"/>
                <a:cs typeface="Roboto-Medium"/>
              </a:rPr>
              <a:t>professionnalisation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de </a:t>
            </a:r>
            <a:r>
              <a:rPr dirty="0" sz="1600" spc="-10">
                <a:solidFill>
                  <a:srgbClr val="24428E"/>
                </a:solidFill>
                <a:latin typeface="Roboto-Medium"/>
                <a:cs typeface="Roboto-Medium"/>
              </a:rPr>
              <a:t>la </a:t>
            </a:r>
            <a:r>
              <a:rPr dirty="0" sz="1600" spc="-39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gestion de la </a:t>
            </a:r>
            <a:r>
              <a:rPr dirty="0" sz="1600" spc="-10">
                <a:solidFill>
                  <a:srgbClr val="24428E"/>
                </a:solidFill>
                <a:latin typeface="Roboto-Medium"/>
                <a:cs typeface="Roboto-Medium"/>
              </a:rPr>
              <a:t>chaîne </a:t>
            </a:r>
            <a:r>
              <a:rPr dirty="0" sz="1600" spc="-15">
                <a:solidFill>
                  <a:srgbClr val="24428E"/>
                </a:solidFill>
                <a:latin typeface="Roboto-Medium"/>
                <a:cs typeface="Roboto-Medium"/>
              </a:rPr>
              <a:t>d’ap- </a:t>
            </a:r>
            <a:r>
              <a:rPr dirty="0" sz="1600" spc="-38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600" spc="-5">
                <a:solidFill>
                  <a:srgbClr val="24428E"/>
                </a:solidFill>
                <a:latin typeface="Roboto-Medium"/>
                <a:cs typeface="Roboto-Medium"/>
              </a:rPr>
              <a:t>provisionnement</a:t>
            </a:r>
            <a:endParaRPr sz="1600">
              <a:latin typeface="Roboto-Medium"/>
              <a:cs typeface="Roboto-Medium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800600" y="4212817"/>
            <a:ext cx="1467485" cy="1001394"/>
            <a:chOff x="4800600" y="4212817"/>
            <a:chExt cx="1467485" cy="1001394"/>
          </a:xfrm>
        </p:grpSpPr>
        <p:sp>
          <p:nvSpPr>
            <p:cNvPr id="22" name="object 22"/>
            <p:cNvSpPr/>
            <p:nvPr/>
          </p:nvSpPr>
          <p:spPr>
            <a:xfrm>
              <a:off x="4822162" y="4415297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147396" y="0"/>
                  </a:moveTo>
                  <a:lnTo>
                    <a:pt x="100806" y="7514"/>
                  </a:lnTo>
                  <a:lnTo>
                    <a:pt x="60344" y="28438"/>
                  </a:lnTo>
                  <a:lnTo>
                    <a:pt x="28438" y="60344"/>
                  </a:lnTo>
                  <a:lnTo>
                    <a:pt x="7514" y="100806"/>
                  </a:lnTo>
                  <a:lnTo>
                    <a:pt x="0" y="147396"/>
                  </a:lnTo>
                  <a:lnTo>
                    <a:pt x="7514" y="193979"/>
                  </a:lnTo>
                  <a:lnTo>
                    <a:pt x="28438" y="234437"/>
                  </a:lnTo>
                  <a:lnTo>
                    <a:pt x="60344" y="266342"/>
                  </a:lnTo>
                  <a:lnTo>
                    <a:pt x="100806" y="287265"/>
                  </a:lnTo>
                  <a:lnTo>
                    <a:pt x="147396" y="294779"/>
                  </a:lnTo>
                  <a:lnTo>
                    <a:pt x="193979" y="287265"/>
                  </a:lnTo>
                  <a:lnTo>
                    <a:pt x="234437" y="266342"/>
                  </a:lnTo>
                  <a:lnTo>
                    <a:pt x="266342" y="234437"/>
                  </a:lnTo>
                  <a:lnTo>
                    <a:pt x="287265" y="193979"/>
                  </a:lnTo>
                  <a:lnTo>
                    <a:pt x="294779" y="147396"/>
                  </a:lnTo>
                  <a:lnTo>
                    <a:pt x="287265" y="100806"/>
                  </a:lnTo>
                  <a:lnTo>
                    <a:pt x="266342" y="60344"/>
                  </a:lnTo>
                  <a:lnTo>
                    <a:pt x="234437" y="28438"/>
                  </a:lnTo>
                  <a:lnTo>
                    <a:pt x="193979" y="7514"/>
                  </a:lnTo>
                  <a:lnTo>
                    <a:pt x="147396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800600" y="4745837"/>
              <a:ext cx="338455" cy="468630"/>
            </a:xfrm>
            <a:custGeom>
              <a:avLst/>
              <a:gdLst/>
              <a:ahLst/>
              <a:cxnLst/>
              <a:rect l="l" t="t" r="r" b="b"/>
              <a:pathLst>
                <a:path w="338454" h="468629">
                  <a:moveTo>
                    <a:pt x="337908" y="0"/>
                  </a:moveTo>
                  <a:lnTo>
                    <a:pt x="0" y="0"/>
                  </a:lnTo>
                  <a:lnTo>
                    <a:pt x="0" y="468045"/>
                  </a:lnTo>
                  <a:lnTo>
                    <a:pt x="337908" y="468045"/>
                  </a:lnTo>
                  <a:lnTo>
                    <a:pt x="337908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318608" y="4541667"/>
              <a:ext cx="616585" cy="616585"/>
            </a:xfrm>
            <a:custGeom>
              <a:avLst/>
              <a:gdLst/>
              <a:ahLst/>
              <a:cxnLst/>
              <a:rect l="l" t="t" r="r" b="b"/>
              <a:pathLst>
                <a:path w="616585" h="616585">
                  <a:moveTo>
                    <a:pt x="308203" y="0"/>
                  </a:moveTo>
                  <a:lnTo>
                    <a:pt x="262659" y="3341"/>
                  </a:lnTo>
                  <a:lnTo>
                    <a:pt x="219189" y="13047"/>
                  </a:lnTo>
                  <a:lnTo>
                    <a:pt x="178271" y="28642"/>
                  </a:lnTo>
                  <a:lnTo>
                    <a:pt x="140382" y="49649"/>
                  </a:lnTo>
                  <a:lnTo>
                    <a:pt x="105998" y="75591"/>
                  </a:lnTo>
                  <a:lnTo>
                    <a:pt x="75596" y="105991"/>
                  </a:lnTo>
                  <a:lnTo>
                    <a:pt x="49653" y="140373"/>
                  </a:lnTo>
                  <a:lnTo>
                    <a:pt x="28644" y="178261"/>
                  </a:lnTo>
                  <a:lnTo>
                    <a:pt x="13048" y="219178"/>
                  </a:lnTo>
                  <a:lnTo>
                    <a:pt x="3341" y="262646"/>
                  </a:lnTo>
                  <a:lnTo>
                    <a:pt x="0" y="308190"/>
                  </a:lnTo>
                  <a:lnTo>
                    <a:pt x="3341" y="353732"/>
                  </a:lnTo>
                  <a:lnTo>
                    <a:pt x="13048" y="397199"/>
                  </a:lnTo>
                  <a:lnTo>
                    <a:pt x="28644" y="438114"/>
                  </a:lnTo>
                  <a:lnTo>
                    <a:pt x="49653" y="476002"/>
                  </a:lnTo>
                  <a:lnTo>
                    <a:pt x="75596" y="510385"/>
                  </a:lnTo>
                  <a:lnTo>
                    <a:pt x="105998" y="540786"/>
                  </a:lnTo>
                  <a:lnTo>
                    <a:pt x="140382" y="566729"/>
                  </a:lnTo>
                  <a:lnTo>
                    <a:pt x="178271" y="587737"/>
                  </a:lnTo>
                  <a:lnTo>
                    <a:pt x="219189" y="603332"/>
                  </a:lnTo>
                  <a:lnTo>
                    <a:pt x="262659" y="613040"/>
                  </a:lnTo>
                  <a:lnTo>
                    <a:pt x="308203" y="616381"/>
                  </a:lnTo>
                  <a:lnTo>
                    <a:pt x="353744" y="613040"/>
                  </a:lnTo>
                  <a:lnTo>
                    <a:pt x="397211" y="603332"/>
                  </a:lnTo>
                  <a:lnTo>
                    <a:pt x="438127" y="587737"/>
                  </a:lnTo>
                  <a:lnTo>
                    <a:pt x="476015" y="566729"/>
                  </a:lnTo>
                  <a:lnTo>
                    <a:pt x="510397" y="540786"/>
                  </a:lnTo>
                  <a:lnTo>
                    <a:pt x="540799" y="510385"/>
                  </a:lnTo>
                  <a:lnTo>
                    <a:pt x="566742" y="476002"/>
                  </a:lnTo>
                  <a:lnTo>
                    <a:pt x="587749" y="438114"/>
                  </a:lnTo>
                  <a:lnTo>
                    <a:pt x="603345" y="397199"/>
                  </a:lnTo>
                  <a:lnTo>
                    <a:pt x="613052" y="353732"/>
                  </a:lnTo>
                  <a:lnTo>
                    <a:pt x="616394" y="308190"/>
                  </a:lnTo>
                  <a:lnTo>
                    <a:pt x="613052" y="262646"/>
                  </a:lnTo>
                  <a:lnTo>
                    <a:pt x="603345" y="219178"/>
                  </a:lnTo>
                  <a:lnTo>
                    <a:pt x="587749" y="178261"/>
                  </a:lnTo>
                  <a:lnTo>
                    <a:pt x="566742" y="140373"/>
                  </a:lnTo>
                  <a:lnTo>
                    <a:pt x="540799" y="105991"/>
                  </a:lnTo>
                  <a:lnTo>
                    <a:pt x="510397" y="75591"/>
                  </a:lnTo>
                  <a:lnTo>
                    <a:pt x="476015" y="49649"/>
                  </a:lnTo>
                  <a:lnTo>
                    <a:pt x="438127" y="28642"/>
                  </a:lnTo>
                  <a:lnTo>
                    <a:pt x="397211" y="13047"/>
                  </a:lnTo>
                  <a:lnTo>
                    <a:pt x="353744" y="3341"/>
                  </a:lnTo>
                  <a:lnTo>
                    <a:pt x="308203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554624" y="4212818"/>
              <a:ext cx="713105" cy="723265"/>
            </a:xfrm>
            <a:custGeom>
              <a:avLst/>
              <a:gdLst/>
              <a:ahLst/>
              <a:cxnLst/>
              <a:rect l="l" t="t" r="r" b="b"/>
              <a:pathLst>
                <a:path w="713104" h="723264">
                  <a:moveTo>
                    <a:pt x="144348" y="0"/>
                  </a:moveTo>
                  <a:lnTo>
                    <a:pt x="0" y="0"/>
                  </a:lnTo>
                  <a:lnTo>
                    <a:pt x="72174" y="239153"/>
                  </a:lnTo>
                  <a:lnTo>
                    <a:pt x="144348" y="0"/>
                  </a:lnTo>
                  <a:close/>
                </a:path>
                <a:path w="713104" h="723264">
                  <a:moveTo>
                    <a:pt x="576287" y="236601"/>
                  </a:moveTo>
                  <a:lnTo>
                    <a:pt x="474218" y="134531"/>
                  </a:lnTo>
                  <a:lnTo>
                    <a:pt x="356146" y="354672"/>
                  </a:lnTo>
                  <a:lnTo>
                    <a:pt x="576287" y="236601"/>
                  </a:lnTo>
                  <a:close/>
                </a:path>
                <a:path w="713104" h="723264">
                  <a:moveTo>
                    <a:pt x="713066" y="578637"/>
                  </a:moveTo>
                  <a:lnTo>
                    <a:pt x="472541" y="646074"/>
                  </a:lnTo>
                  <a:lnTo>
                    <a:pt x="710222" y="722960"/>
                  </a:lnTo>
                  <a:lnTo>
                    <a:pt x="713066" y="578637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518624" y="4683218"/>
              <a:ext cx="219710" cy="379730"/>
            </a:xfrm>
            <a:custGeom>
              <a:avLst/>
              <a:gdLst/>
              <a:ahLst/>
              <a:cxnLst/>
              <a:rect l="l" t="t" r="r" b="b"/>
              <a:pathLst>
                <a:path w="219710" h="379729">
                  <a:moveTo>
                    <a:pt x="209220" y="51981"/>
                  </a:moveTo>
                  <a:lnTo>
                    <a:pt x="110591" y="51981"/>
                  </a:lnTo>
                  <a:lnTo>
                    <a:pt x="121366" y="52768"/>
                  </a:lnTo>
                  <a:lnTo>
                    <a:pt x="130756" y="55130"/>
                  </a:lnTo>
                  <a:lnTo>
                    <a:pt x="156485" y="89836"/>
                  </a:lnTo>
                  <a:lnTo>
                    <a:pt x="157226" y="101079"/>
                  </a:lnTo>
                  <a:lnTo>
                    <a:pt x="156590" y="109964"/>
                  </a:lnTo>
                  <a:lnTo>
                    <a:pt x="135858" y="148351"/>
                  </a:lnTo>
                  <a:lnTo>
                    <a:pt x="115570" y="168986"/>
                  </a:lnTo>
                  <a:lnTo>
                    <a:pt x="104170" y="180782"/>
                  </a:lnTo>
                  <a:lnTo>
                    <a:pt x="82308" y="213245"/>
                  </a:lnTo>
                  <a:lnTo>
                    <a:pt x="74427" y="251207"/>
                  </a:lnTo>
                  <a:lnTo>
                    <a:pt x="73901" y="267309"/>
                  </a:lnTo>
                  <a:lnTo>
                    <a:pt x="131749" y="267309"/>
                  </a:lnTo>
                  <a:lnTo>
                    <a:pt x="133024" y="250045"/>
                  </a:lnTo>
                  <a:lnTo>
                    <a:pt x="136334" y="234980"/>
                  </a:lnTo>
                  <a:lnTo>
                    <a:pt x="141683" y="222112"/>
                  </a:lnTo>
                  <a:lnTo>
                    <a:pt x="149072" y="211442"/>
                  </a:lnTo>
                  <a:lnTo>
                    <a:pt x="180416" y="180581"/>
                  </a:lnTo>
                  <a:lnTo>
                    <a:pt x="197366" y="160354"/>
                  </a:lnTo>
                  <a:lnTo>
                    <a:pt x="209470" y="139966"/>
                  </a:lnTo>
                  <a:lnTo>
                    <a:pt x="216731" y="119416"/>
                  </a:lnTo>
                  <a:lnTo>
                    <a:pt x="219151" y="98704"/>
                  </a:lnTo>
                  <a:lnTo>
                    <a:pt x="217360" y="76658"/>
                  </a:lnTo>
                  <a:lnTo>
                    <a:pt x="211986" y="57194"/>
                  </a:lnTo>
                  <a:lnTo>
                    <a:pt x="209220" y="51981"/>
                  </a:lnTo>
                  <a:close/>
                </a:path>
                <a:path w="219710" h="379729">
                  <a:moveTo>
                    <a:pt x="110591" y="0"/>
                  </a:moveTo>
                  <a:lnTo>
                    <a:pt x="65778" y="6564"/>
                  </a:lnTo>
                  <a:lnTo>
                    <a:pt x="30708" y="26263"/>
                  </a:lnTo>
                  <a:lnTo>
                    <a:pt x="7934" y="57259"/>
                  </a:lnTo>
                  <a:lnTo>
                    <a:pt x="0" y="97675"/>
                  </a:lnTo>
                  <a:lnTo>
                    <a:pt x="61925" y="97675"/>
                  </a:lnTo>
                  <a:lnTo>
                    <a:pt x="62761" y="87695"/>
                  </a:lnTo>
                  <a:lnTo>
                    <a:pt x="65268" y="78806"/>
                  </a:lnTo>
                  <a:lnTo>
                    <a:pt x="100169" y="52750"/>
                  </a:lnTo>
                  <a:lnTo>
                    <a:pt x="110591" y="51981"/>
                  </a:lnTo>
                  <a:lnTo>
                    <a:pt x="209220" y="51981"/>
                  </a:lnTo>
                  <a:lnTo>
                    <a:pt x="203029" y="40311"/>
                  </a:lnTo>
                  <a:lnTo>
                    <a:pt x="190487" y="26009"/>
                  </a:lnTo>
                  <a:lnTo>
                    <a:pt x="174742" y="14626"/>
                  </a:lnTo>
                  <a:lnTo>
                    <a:pt x="156178" y="6499"/>
                  </a:lnTo>
                  <a:lnTo>
                    <a:pt x="134794" y="1624"/>
                  </a:lnTo>
                  <a:lnTo>
                    <a:pt x="110591" y="0"/>
                  </a:lnTo>
                  <a:close/>
                </a:path>
                <a:path w="219710" h="379729">
                  <a:moveTo>
                    <a:pt x="104482" y="312928"/>
                  </a:moveTo>
                  <a:lnTo>
                    <a:pt x="71924" y="332884"/>
                  </a:lnTo>
                  <a:lnTo>
                    <a:pt x="69570" y="346430"/>
                  </a:lnTo>
                  <a:lnTo>
                    <a:pt x="69570" y="355739"/>
                  </a:lnTo>
                  <a:lnTo>
                    <a:pt x="104482" y="379183"/>
                  </a:lnTo>
                  <a:lnTo>
                    <a:pt x="112414" y="378597"/>
                  </a:lnTo>
                  <a:lnTo>
                    <a:pt x="139649" y="355739"/>
                  </a:lnTo>
                  <a:lnTo>
                    <a:pt x="139649" y="346430"/>
                  </a:lnTo>
                  <a:lnTo>
                    <a:pt x="112205" y="313521"/>
                  </a:lnTo>
                  <a:lnTo>
                    <a:pt x="104482" y="3129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14319352" y="4127506"/>
            <a:ext cx="1259205" cy="1063625"/>
            <a:chOff x="14319352" y="4127506"/>
            <a:chExt cx="1259205" cy="1063625"/>
          </a:xfrm>
        </p:grpSpPr>
        <p:sp>
          <p:nvSpPr>
            <p:cNvPr id="28" name="object 28"/>
            <p:cNvSpPr/>
            <p:nvPr/>
          </p:nvSpPr>
          <p:spPr>
            <a:xfrm>
              <a:off x="14319340" y="4808499"/>
              <a:ext cx="313055" cy="382905"/>
            </a:xfrm>
            <a:custGeom>
              <a:avLst/>
              <a:gdLst/>
              <a:ahLst/>
              <a:cxnLst/>
              <a:rect l="l" t="t" r="r" b="b"/>
              <a:pathLst>
                <a:path w="313055" h="382904">
                  <a:moveTo>
                    <a:pt x="312585" y="0"/>
                  </a:moveTo>
                  <a:lnTo>
                    <a:pt x="0" y="0"/>
                  </a:lnTo>
                  <a:lnTo>
                    <a:pt x="0" y="42989"/>
                  </a:lnTo>
                  <a:lnTo>
                    <a:pt x="0" y="382320"/>
                  </a:lnTo>
                  <a:lnTo>
                    <a:pt x="312585" y="382320"/>
                  </a:lnTo>
                  <a:lnTo>
                    <a:pt x="312585" y="42989"/>
                  </a:lnTo>
                  <a:lnTo>
                    <a:pt x="312585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4352868" y="4839372"/>
              <a:ext cx="245745" cy="323215"/>
            </a:xfrm>
            <a:custGeom>
              <a:avLst/>
              <a:gdLst/>
              <a:ahLst/>
              <a:cxnLst/>
              <a:rect l="l" t="t" r="r" b="b"/>
              <a:pathLst>
                <a:path w="245744" h="323214">
                  <a:moveTo>
                    <a:pt x="245529" y="0"/>
                  </a:moveTo>
                  <a:lnTo>
                    <a:pt x="0" y="0"/>
                  </a:lnTo>
                  <a:lnTo>
                    <a:pt x="0" y="12115"/>
                  </a:lnTo>
                  <a:lnTo>
                    <a:pt x="0" y="322630"/>
                  </a:lnTo>
                  <a:lnTo>
                    <a:pt x="245529" y="322630"/>
                  </a:lnTo>
                  <a:lnTo>
                    <a:pt x="245529" y="12115"/>
                  </a:lnTo>
                  <a:lnTo>
                    <a:pt x="245529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4415745" y="4785182"/>
              <a:ext cx="123189" cy="66675"/>
            </a:xfrm>
            <a:custGeom>
              <a:avLst/>
              <a:gdLst/>
              <a:ahLst/>
              <a:cxnLst/>
              <a:rect l="l" t="t" r="r" b="b"/>
              <a:pathLst>
                <a:path w="123190" h="66675">
                  <a:moveTo>
                    <a:pt x="122821" y="0"/>
                  </a:moveTo>
                  <a:lnTo>
                    <a:pt x="0" y="0"/>
                  </a:lnTo>
                  <a:lnTo>
                    <a:pt x="0" y="66306"/>
                  </a:lnTo>
                  <a:lnTo>
                    <a:pt x="122821" y="66306"/>
                  </a:lnTo>
                  <a:lnTo>
                    <a:pt x="122821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4792453" y="4808499"/>
              <a:ext cx="313055" cy="382905"/>
            </a:xfrm>
            <a:custGeom>
              <a:avLst/>
              <a:gdLst/>
              <a:ahLst/>
              <a:cxnLst/>
              <a:rect l="l" t="t" r="r" b="b"/>
              <a:pathLst>
                <a:path w="313055" h="382904">
                  <a:moveTo>
                    <a:pt x="312585" y="0"/>
                  </a:moveTo>
                  <a:lnTo>
                    <a:pt x="0" y="0"/>
                  </a:lnTo>
                  <a:lnTo>
                    <a:pt x="0" y="42989"/>
                  </a:lnTo>
                  <a:lnTo>
                    <a:pt x="0" y="382320"/>
                  </a:lnTo>
                  <a:lnTo>
                    <a:pt x="312585" y="382320"/>
                  </a:lnTo>
                  <a:lnTo>
                    <a:pt x="312585" y="42989"/>
                  </a:lnTo>
                  <a:lnTo>
                    <a:pt x="312585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4825981" y="4839372"/>
              <a:ext cx="245745" cy="323215"/>
            </a:xfrm>
            <a:custGeom>
              <a:avLst/>
              <a:gdLst/>
              <a:ahLst/>
              <a:cxnLst/>
              <a:rect l="l" t="t" r="r" b="b"/>
              <a:pathLst>
                <a:path w="245744" h="323214">
                  <a:moveTo>
                    <a:pt x="245541" y="0"/>
                  </a:moveTo>
                  <a:lnTo>
                    <a:pt x="0" y="0"/>
                  </a:lnTo>
                  <a:lnTo>
                    <a:pt x="0" y="12115"/>
                  </a:lnTo>
                  <a:lnTo>
                    <a:pt x="0" y="322630"/>
                  </a:lnTo>
                  <a:lnTo>
                    <a:pt x="245541" y="322630"/>
                  </a:lnTo>
                  <a:lnTo>
                    <a:pt x="245541" y="12115"/>
                  </a:lnTo>
                  <a:lnTo>
                    <a:pt x="245541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4888858" y="4785182"/>
              <a:ext cx="123189" cy="66675"/>
            </a:xfrm>
            <a:custGeom>
              <a:avLst/>
              <a:gdLst/>
              <a:ahLst/>
              <a:cxnLst/>
              <a:rect l="l" t="t" r="r" b="b"/>
              <a:pathLst>
                <a:path w="123190" h="66675">
                  <a:moveTo>
                    <a:pt x="122821" y="0"/>
                  </a:moveTo>
                  <a:lnTo>
                    <a:pt x="0" y="0"/>
                  </a:lnTo>
                  <a:lnTo>
                    <a:pt x="0" y="66306"/>
                  </a:lnTo>
                  <a:lnTo>
                    <a:pt x="122821" y="66306"/>
                  </a:lnTo>
                  <a:lnTo>
                    <a:pt x="122821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5265579" y="4808499"/>
              <a:ext cx="313055" cy="382905"/>
            </a:xfrm>
            <a:custGeom>
              <a:avLst/>
              <a:gdLst/>
              <a:ahLst/>
              <a:cxnLst/>
              <a:rect l="l" t="t" r="r" b="b"/>
              <a:pathLst>
                <a:path w="313055" h="382904">
                  <a:moveTo>
                    <a:pt x="312547" y="0"/>
                  </a:moveTo>
                  <a:lnTo>
                    <a:pt x="0" y="0"/>
                  </a:lnTo>
                  <a:lnTo>
                    <a:pt x="0" y="42989"/>
                  </a:lnTo>
                  <a:lnTo>
                    <a:pt x="0" y="382320"/>
                  </a:lnTo>
                  <a:lnTo>
                    <a:pt x="312547" y="382320"/>
                  </a:lnTo>
                  <a:lnTo>
                    <a:pt x="312547" y="42989"/>
                  </a:lnTo>
                  <a:lnTo>
                    <a:pt x="312547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5299094" y="4839372"/>
              <a:ext cx="245745" cy="323215"/>
            </a:xfrm>
            <a:custGeom>
              <a:avLst/>
              <a:gdLst/>
              <a:ahLst/>
              <a:cxnLst/>
              <a:rect l="l" t="t" r="r" b="b"/>
              <a:pathLst>
                <a:path w="245744" h="323214">
                  <a:moveTo>
                    <a:pt x="245541" y="0"/>
                  </a:moveTo>
                  <a:lnTo>
                    <a:pt x="0" y="0"/>
                  </a:lnTo>
                  <a:lnTo>
                    <a:pt x="0" y="12115"/>
                  </a:lnTo>
                  <a:lnTo>
                    <a:pt x="0" y="322630"/>
                  </a:lnTo>
                  <a:lnTo>
                    <a:pt x="245541" y="322630"/>
                  </a:lnTo>
                  <a:lnTo>
                    <a:pt x="245541" y="12115"/>
                  </a:lnTo>
                  <a:lnTo>
                    <a:pt x="245541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5361971" y="4785182"/>
              <a:ext cx="123189" cy="66675"/>
            </a:xfrm>
            <a:custGeom>
              <a:avLst/>
              <a:gdLst/>
              <a:ahLst/>
              <a:cxnLst/>
              <a:rect l="l" t="t" r="r" b="b"/>
              <a:pathLst>
                <a:path w="123190" h="66675">
                  <a:moveTo>
                    <a:pt x="122796" y="0"/>
                  </a:moveTo>
                  <a:lnTo>
                    <a:pt x="0" y="0"/>
                  </a:lnTo>
                  <a:lnTo>
                    <a:pt x="0" y="66306"/>
                  </a:lnTo>
                  <a:lnTo>
                    <a:pt x="122796" y="66306"/>
                  </a:lnTo>
                  <a:lnTo>
                    <a:pt x="122796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66686" y="4127506"/>
              <a:ext cx="217893" cy="21789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4350734" y="4371809"/>
              <a:ext cx="250190" cy="346075"/>
            </a:xfrm>
            <a:custGeom>
              <a:avLst/>
              <a:gdLst/>
              <a:ahLst/>
              <a:cxnLst/>
              <a:rect l="l" t="t" r="r" b="b"/>
              <a:pathLst>
                <a:path w="250190" h="346075">
                  <a:moveTo>
                    <a:pt x="249796" y="0"/>
                  </a:moveTo>
                  <a:lnTo>
                    <a:pt x="0" y="0"/>
                  </a:lnTo>
                  <a:lnTo>
                    <a:pt x="0" y="345973"/>
                  </a:lnTo>
                  <a:lnTo>
                    <a:pt x="249796" y="345973"/>
                  </a:lnTo>
                  <a:lnTo>
                    <a:pt x="249796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39802" y="4127506"/>
              <a:ext cx="217893" cy="21789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4823859" y="4371809"/>
              <a:ext cx="250190" cy="346075"/>
            </a:xfrm>
            <a:custGeom>
              <a:avLst/>
              <a:gdLst/>
              <a:ahLst/>
              <a:cxnLst/>
              <a:rect l="l" t="t" r="r" b="b"/>
              <a:pathLst>
                <a:path w="250190" h="346075">
                  <a:moveTo>
                    <a:pt x="249783" y="0"/>
                  </a:moveTo>
                  <a:lnTo>
                    <a:pt x="0" y="0"/>
                  </a:lnTo>
                  <a:lnTo>
                    <a:pt x="0" y="345973"/>
                  </a:lnTo>
                  <a:lnTo>
                    <a:pt x="249783" y="345973"/>
                  </a:lnTo>
                  <a:lnTo>
                    <a:pt x="249783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12920" y="4127506"/>
              <a:ext cx="217893" cy="21789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5296972" y="4371809"/>
              <a:ext cx="250190" cy="346075"/>
            </a:xfrm>
            <a:custGeom>
              <a:avLst/>
              <a:gdLst/>
              <a:ahLst/>
              <a:cxnLst/>
              <a:rect l="l" t="t" r="r" b="b"/>
              <a:pathLst>
                <a:path w="250190" h="346075">
                  <a:moveTo>
                    <a:pt x="249758" y="0"/>
                  </a:moveTo>
                  <a:lnTo>
                    <a:pt x="0" y="0"/>
                  </a:lnTo>
                  <a:lnTo>
                    <a:pt x="0" y="345973"/>
                  </a:lnTo>
                  <a:lnTo>
                    <a:pt x="249758" y="345973"/>
                  </a:lnTo>
                  <a:lnTo>
                    <a:pt x="249758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12696" y="4937770"/>
              <a:ext cx="125869" cy="12584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4877594" y="4937759"/>
              <a:ext cx="607695" cy="126364"/>
            </a:xfrm>
            <a:custGeom>
              <a:avLst/>
              <a:gdLst/>
              <a:ahLst/>
              <a:cxnLst/>
              <a:rect l="l" t="t" r="r" b="b"/>
              <a:pathLst>
                <a:path w="607694" h="126364">
                  <a:moveTo>
                    <a:pt x="145338" y="125869"/>
                  </a:moveTo>
                  <a:lnTo>
                    <a:pt x="72656" y="12"/>
                  </a:lnTo>
                  <a:lnTo>
                    <a:pt x="0" y="125869"/>
                  </a:lnTo>
                  <a:lnTo>
                    <a:pt x="145338" y="125869"/>
                  </a:lnTo>
                  <a:close/>
                </a:path>
                <a:path w="607694" h="126364">
                  <a:moveTo>
                    <a:pt x="607174" y="0"/>
                  </a:moveTo>
                  <a:lnTo>
                    <a:pt x="481317" y="0"/>
                  </a:lnTo>
                  <a:lnTo>
                    <a:pt x="481317" y="125857"/>
                  </a:lnTo>
                  <a:lnTo>
                    <a:pt x="607174" y="125857"/>
                  </a:lnTo>
                  <a:lnTo>
                    <a:pt x="607174" y="0"/>
                  </a:lnTo>
                  <a:close/>
                </a:path>
              </a:pathLst>
            </a:custGeom>
            <a:solidFill>
              <a:srgbClr val="6394B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/>
          <p:cNvGrpSpPr/>
          <p:nvPr/>
        </p:nvGrpSpPr>
        <p:grpSpPr>
          <a:xfrm>
            <a:off x="11658594" y="7258752"/>
            <a:ext cx="888365" cy="802640"/>
            <a:chOff x="11658594" y="7258752"/>
            <a:chExt cx="888365" cy="802640"/>
          </a:xfrm>
        </p:grpSpPr>
        <p:sp>
          <p:nvSpPr>
            <p:cNvPr id="46" name="object 46"/>
            <p:cNvSpPr/>
            <p:nvPr/>
          </p:nvSpPr>
          <p:spPr>
            <a:xfrm>
              <a:off x="11687530" y="7396441"/>
              <a:ext cx="819785" cy="635635"/>
            </a:xfrm>
            <a:custGeom>
              <a:avLst/>
              <a:gdLst/>
              <a:ahLst/>
              <a:cxnLst/>
              <a:rect l="l" t="t" r="r" b="b"/>
              <a:pathLst>
                <a:path w="819784" h="635634">
                  <a:moveTo>
                    <a:pt x="0" y="0"/>
                  </a:moveTo>
                  <a:lnTo>
                    <a:pt x="819746" y="0"/>
                  </a:lnTo>
                  <a:lnTo>
                    <a:pt x="819746" y="635469"/>
                  </a:lnTo>
                  <a:lnTo>
                    <a:pt x="0" y="635469"/>
                  </a:lnTo>
                  <a:lnTo>
                    <a:pt x="0" y="0"/>
                  </a:lnTo>
                  <a:close/>
                </a:path>
              </a:pathLst>
            </a:custGeom>
            <a:ln w="4394">
              <a:solidFill>
                <a:srgbClr val="DAE9F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1687530" y="7502359"/>
              <a:ext cx="819785" cy="424180"/>
            </a:xfrm>
            <a:custGeom>
              <a:avLst/>
              <a:gdLst/>
              <a:ahLst/>
              <a:cxnLst/>
              <a:rect l="l" t="t" r="r" b="b"/>
              <a:pathLst>
                <a:path w="819784" h="424179">
                  <a:moveTo>
                    <a:pt x="0" y="423646"/>
                  </a:moveTo>
                  <a:lnTo>
                    <a:pt x="109232" y="423646"/>
                  </a:lnTo>
                </a:path>
                <a:path w="819784" h="424179">
                  <a:moveTo>
                    <a:pt x="200418" y="423646"/>
                  </a:moveTo>
                  <a:lnTo>
                    <a:pt x="313309" y="423646"/>
                  </a:lnTo>
                </a:path>
                <a:path w="819784" h="424179">
                  <a:moveTo>
                    <a:pt x="404495" y="423646"/>
                  </a:moveTo>
                  <a:lnTo>
                    <a:pt x="516585" y="423646"/>
                  </a:lnTo>
                </a:path>
                <a:path w="819784" h="424179">
                  <a:moveTo>
                    <a:pt x="607771" y="423646"/>
                  </a:moveTo>
                  <a:lnTo>
                    <a:pt x="721106" y="423646"/>
                  </a:lnTo>
                </a:path>
                <a:path w="819784" h="424179">
                  <a:moveTo>
                    <a:pt x="812292" y="423646"/>
                  </a:moveTo>
                  <a:lnTo>
                    <a:pt x="819746" y="423646"/>
                  </a:lnTo>
                </a:path>
                <a:path w="819784" h="424179">
                  <a:moveTo>
                    <a:pt x="0" y="317728"/>
                  </a:moveTo>
                  <a:lnTo>
                    <a:pt x="313309" y="317728"/>
                  </a:lnTo>
                </a:path>
                <a:path w="819784" h="424179">
                  <a:moveTo>
                    <a:pt x="404495" y="317728"/>
                  </a:moveTo>
                  <a:lnTo>
                    <a:pt x="516585" y="317728"/>
                  </a:lnTo>
                </a:path>
                <a:path w="819784" h="424179">
                  <a:moveTo>
                    <a:pt x="607771" y="317728"/>
                  </a:moveTo>
                  <a:lnTo>
                    <a:pt x="721106" y="317728"/>
                  </a:lnTo>
                </a:path>
                <a:path w="819784" h="424179">
                  <a:moveTo>
                    <a:pt x="812292" y="317728"/>
                  </a:moveTo>
                  <a:lnTo>
                    <a:pt x="819746" y="317728"/>
                  </a:lnTo>
                </a:path>
                <a:path w="819784" h="424179">
                  <a:moveTo>
                    <a:pt x="0" y="211823"/>
                  </a:moveTo>
                  <a:lnTo>
                    <a:pt x="516585" y="211823"/>
                  </a:lnTo>
                </a:path>
                <a:path w="819784" h="424179">
                  <a:moveTo>
                    <a:pt x="607771" y="211823"/>
                  </a:moveTo>
                  <a:lnTo>
                    <a:pt x="721106" y="211823"/>
                  </a:lnTo>
                </a:path>
                <a:path w="819784" h="424179">
                  <a:moveTo>
                    <a:pt x="812292" y="211823"/>
                  </a:moveTo>
                  <a:lnTo>
                    <a:pt x="819746" y="211823"/>
                  </a:lnTo>
                </a:path>
                <a:path w="819784" h="424179">
                  <a:moveTo>
                    <a:pt x="0" y="105905"/>
                  </a:moveTo>
                  <a:lnTo>
                    <a:pt x="721106" y="105905"/>
                  </a:lnTo>
                </a:path>
                <a:path w="819784" h="424179">
                  <a:moveTo>
                    <a:pt x="812292" y="105905"/>
                  </a:moveTo>
                  <a:lnTo>
                    <a:pt x="819746" y="105905"/>
                  </a:lnTo>
                </a:path>
                <a:path w="819784" h="424179">
                  <a:moveTo>
                    <a:pt x="0" y="0"/>
                  </a:moveTo>
                  <a:lnTo>
                    <a:pt x="721106" y="0"/>
                  </a:lnTo>
                </a:path>
                <a:path w="819784" h="424179">
                  <a:moveTo>
                    <a:pt x="812292" y="0"/>
                  </a:moveTo>
                  <a:lnTo>
                    <a:pt x="819746" y="0"/>
                  </a:lnTo>
                </a:path>
              </a:pathLst>
            </a:custGeom>
            <a:ln w="4394">
              <a:solidFill>
                <a:srgbClr val="DAE9F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1789993" y="7396441"/>
              <a:ext cx="615315" cy="635635"/>
            </a:xfrm>
            <a:custGeom>
              <a:avLst/>
              <a:gdLst/>
              <a:ahLst/>
              <a:cxnLst/>
              <a:rect l="l" t="t" r="r" b="b"/>
              <a:pathLst>
                <a:path w="615315" h="635634">
                  <a:moveTo>
                    <a:pt x="614806" y="0"/>
                  </a:moveTo>
                  <a:lnTo>
                    <a:pt x="614806" y="635469"/>
                  </a:lnTo>
                </a:path>
                <a:path w="615315" h="635634">
                  <a:moveTo>
                    <a:pt x="512343" y="0"/>
                  </a:moveTo>
                  <a:lnTo>
                    <a:pt x="512343" y="635469"/>
                  </a:lnTo>
                </a:path>
                <a:path w="615315" h="635634">
                  <a:moveTo>
                    <a:pt x="409879" y="0"/>
                  </a:moveTo>
                  <a:lnTo>
                    <a:pt x="409879" y="635469"/>
                  </a:lnTo>
                </a:path>
                <a:path w="615315" h="635634">
                  <a:moveTo>
                    <a:pt x="307403" y="0"/>
                  </a:moveTo>
                  <a:lnTo>
                    <a:pt x="307403" y="635469"/>
                  </a:lnTo>
                </a:path>
                <a:path w="615315" h="635634">
                  <a:moveTo>
                    <a:pt x="204939" y="0"/>
                  </a:moveTo>
                  <a:lnTo>
                    <a:pt x="204939" y="635469"/>
                  </a:lnTo>
                </a:path>
                <a:path w="615315" h="635634">
                  <a:moveTo>
                    <a:pt x="102463" y="0"/>
                  </a:moveTo>
                  <a:lnTo>
                    <a:pt x="102463" y="635469"/>
                  </a:lnTo>
                </a:path>
                <a:path w="615315" h="635634">
                  <a:moveTo>
                    <a:pt x="0" y="0"/>
                  </a:moveTo>
                  <a:lnTo>
                    <a:pt x="0" y="635469"/>
                  </a:lnTo>
                </a:path>
              </a:pathLst>
            </a:custGeom>
            <a:ln w="4394">
              <a:solidFill>
                <a:srgbClr val="DAE9F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1760131" y="7277802"/>
              <a:ext cx="713740" cy="461009"/>
            </a:xfrm>
            <a:custGeom>
              <a:avLst/>
              <a:gdLst/>
              <a:ahLst/>
              <a:cxnLst/>
              <a:rect l="l" t="t" r="r" b="b"/>
              <a:pathLst>
                <a:path w="713740" h="461009">
                  <a:moveTo>
                    <a:pt x="713333" y="0"/>
                  </a:moveTo>
                  <a:lnTo>
                    <a:pt x="348107" y="368960"/>
                  </a:lnTo>
                  <a:lnTo>
                    <a:pt x="219379" y="238912"/>
                  </a:lnTo>
                  <a:lnTo>
                    <a:pt x="0" y="460540"/>
                  </a:lnTo>
                </a:path>
              </a:pathLst>
            </a:custGeom>
            <a:ln w="38100">
              <a:solidFill>
                <a:srgbClr val="6394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1796763" y="7444104"/>
              <a:ext cx="703580" cy="586105"/>
            </a:xfrm>
            <a:custGeom>
              <a:avLst/>
              <a:gdLst/>
              <a:ahLst/>
              <a:cxnLst/>
              <a:rect l="l" t="t" r="r" b="b"/>
              <a:pathLst>
                <a:path w="703579" h="586104">
                  <a:moveTo>
                    <a:pt x="91186" y="380085"/>
                  </a:moveTo>
                  <a:lnTo>
                    <a:pt x="0" y="380085"/>
                  </a:lnTo>
                  <a:lnTo>
                    <a:pt x="0" y="585647"/>
                  </a:lnTo>
                  <a:lnTo>
                    <a:pt x="91186" y="585647"/>
                  </a:lnTo>
                  <a:lnTo>
                    <a:pt x="91186" y="380085"/>
                  </a:lnTo>
                  <a:close/>
                </a:path>
                <a:path w="703579" h="586104">
                  <a:moveTo>
                    <a:pt x="295262" y="274993"/>
                  </a:moveTo>
                  <a:lnTo>
                    <a:pt x="204076" y="274993"/>
                  </a:lnTo>
                  <a:lnTo>
                    <a:pt x="204076" y="585647"/>
                  </a:lnTo>
                  <a:lnTo>
                    <a:pt x="295262" y="585647"/>
                  </a:lnTo>
                  <a:lnTo>
                    <a:pt x="295262" y="274993"/>
                  </a:lnTo>
                  <a:close/>
                </a:path>
                <a:path w="703579" h="586104">
                  <a:moveTo>
                    <a:pt x="498538" y="166738"/>
                  </a:moveTo>
                  <a:lnTo>
                    <a:pt x="407352" y="166738"/>
                  </a:lnTo>
                  <a:lnTo>
                    <a:pt x="407352" y="583780"/>
                  </a:lnTo>
                  <a:lnTo>
                    <a:pt x="498538" y="583780"/>
                  </a:lnTo>
                  <a:lnTo>
                    <a:pt x="498538" y="166738"/>
                  </a:lnTo>
                  <a:close/>
                </a:path>
                <a:path w="703579" h="586104">
                  <a:moveTo>
                    <a:pt x="703059" y="0"/>
                  </a:moveTo>
                  <a:lnTo>
                    <a:pt x="611873" y="0"/>
                  </a:lnTo>
                  <a:lnTo>
                    <a:pt x="611873" y="583780"/>
                  </a:lnTo>
                  <a:lnTo>
                    <a:pt x="703059" y="583780"/>
                  </a:lnTo>
                  <a:lnTo>
                    <a:pt x="703059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1690344" y="7398599"/>
              <a:ext cx="824865" cy="630555"/>
            </a:xfrm>
            <a:custGeom>
              <a:avLst/>
              <a:gdLst/>
              <a:ahLst/>
              <a:cxnLst/>
              <a:rect l="l" t="t" r="r" b="b"/>
              <a:pathLst>
                <a:path w="824865" h="630554">
                  <a:moveTo>
                    <a:pt x="824445" y="630491"/>
                  </a:moveTo>
                  <a:lnTo>
                    <a:pt x="0" y="630491"/>
                  </a:lnTo>
                  <a:lnTo>
                    <a:pt x="0" y="0"/>
                  </a:lnTo>
                </a:path>
              </a:pathLst>
            </a:custGeom>
            <a:ln w="635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/>
          <p:cNvGrpSpPr/>
          <p:nvPr/>
        </p:nvGrpSpPr>
        <p:grpSpPr>
          <a:xfrm>
            <a:off x="8541573" y="7226303"/>
            <a:ext cx="812165" cy="869950"/>
            <a:chOff x="8541573" y="7226303"/>
            <a:chExt cx="812165" cy="869950"/>
          </a:xfrm>
        </p:grpSpPr>
        <p:sp>
          <p:nvSpPr>
            <p:cNvPr id="53" name="object 53"/>
            <p:cNvSpPr/>
            <p:nvPr/>
          </p:nvSpPr>
          <p:spPr>
            <a:xfrm>
              <a:off x="8569319" y="7251035"/>
              <a:ext cx="687705" cy="687705"/>
            </a:xfrm>
            <a:custGeom>
              <a:avLst/>
              <a:gdLst/>
              <a:ahLst/>
              <a:cxnLst/>
              <a:rect l="l" t="t" r="r" b="b"/>
              <a:pathLst>
                <a:path w="687704" h="687704">
                  <a:moveTo>
                    <a:pt x="343636" y="0"/>
                  </a:moveTo>
                  <a:lnTo>
                    <a:pt x="297006" y="3137"/>
                  </a:lnTo>
                  <a:lnTo>
                    <a:pt x="252283" y="12275"/>
                  </a:lnTo>
                  <a:lnTo>
                    <a:pt x="209876" y="27006"/>
                  </a:lnTo>
                  <a:lnTo>
                    <a:pt x="170195" y="46918"/>
                  </a:lnTo>
                  <a:lnTo>
                    <a:pt x="133649" y="71604"/>
                  </a:lnTo>
                  <a:lnTo>
                    <a:pt x="100647" y="100653"/>
                  </a:lnTo>
                  <a:lnTo>
                    <a:pt x="71599" y="133656"/>
                  </a:lnTo>
                  <a:lnTo>
                    <a:pt x="46915" y="170204"/>
                  </a:lnTo>
                  <a:lnTo>
                    <a:pt x="27004" y="209886"/>
                  </a:lnTo>
                  <a:lnTo>
                    <a:pt x="12274" y="252294"/>
                  </a:lnTo>
                  <a:lnTo>
                    <a:pt x="3136" y="297018"/>
                  </a:lnTo>
                  <a:lnTo>
                    <a:pt x="0" y="343649"/>
                  </a:lnTo>
                  <a:lnTo>
                    <a:pt x="3136" y="390279"/>
                  </a:lnTo>
                  <a:lnTo>
                    <a:pt x="12274" y="435003"/>
                  </a:lnTo>
                  <a:lnTo>
                    <a:pt x="27004" y="477411"/>
                  </a:lnTo>
                  <a:lnTo>
                    <a:pt x="46915" y="517094"/>
                  </a:lnTo>
                  <a:lnTo>
                    <a:pt x="71599" y="553641"/>
                  </a:lnTo>
                  <a:lnTo>
                    <a:pt x="100647" y="586644"/>
                  </a:lnTo>
                  <a:lnTo>
                    <a:pt x="133649" y="615693"/>
                  </a:lnTo>
                  <a:lnTo>
                    <a:pt x="170195" y="640379"/>
                  </a:lnTo>
                  <a:lnTo>
                    <a:pt x="209876" y="660292"/>
                  </a:lnTo>
                  <a:lnTo>
                    <a:pt x="252283" y="675022"/>
                  </a:lnTo>
                  <a:lnTo>
                    <a:pt x="297006" y="684161"/>
                  </a:lnTo>
                  <a:lnTo>
                    <a:pt x="343636" y="687298"/>
                  </a:lnTo>
                  <a:lnTo>
                    <a:pt x="390267" y="684161"/>
                  </a:lnTo>
                  <a:lnTo>
                    <a:pt x="434990" y="675022"/>
                  </a:lnTo>
                  <a:lnTo>
                    <a:pt x="477398" y="660292"/>
                  </a:lnTo>
                  <a:lnTo>
                    <a:pt x="517081" y="640379"/>
                  </a:lnTo>
                  <a:lnTo>
                    <a:pt x="553628" y="615693"/>
                  </a:lnTo>
                  <a:lnTo>
                    <a:pt x="586632" y="586644"/>
                  </a:lnTo>
                  <a:lnTo>
                    <a:pt x="615681" y="553641"/>
                  </a:lnTo>
                  <a:lnTo>
                    <a:pt x="640366" y="517094"/>
                  </a:lnTo>
                  <a:lnTo>
                    <a:pt x="660279" y="477411"/>
                  </a:lnTo>
                  <a:lnTo>
                    <a:pt x="675010" y="435003"/>
                  </a:lnTo>
                  <a:lnTo>
                    <a:pt x="684148" y="390279"/>
                  </a:lnTo>
                  <a:lnTo>
                    <a:pt x="687285" y="343649"/>
                  </a:lnTo>
                  <a:lnTo>
                    <a:pt x="684148" y="297018"/>
                  </a:lnTo>
                  <a:lnTo>
                    <a:pt x="675010" y="252294"/>
                  </a:lnTo>
                  <a:lnTo>
                    <a:pt x="660279" y="209886"/>
                  </a:lnTo>
                  <a:lnTo>
                    <a:pt x="640366" y="170204"/>
                  </a:lnTo>
                  <a:lnTo>
                    <a:pt x="615681" y="133656"/>
                  </a:lnTo>
                  <a:lnTo>
                    <a:pt x="586632" y="100653"/>
                  </a:lnTo>
                  <a:lnTo>
                    <a:pt x="553628" y="71604"/>
                  </a:lnTo>
                  <a:lnTo>
                    <a:pt x="517081" y="46918"/>
                  </a:lnTo>
                  <a:lnTo>
                    <a:pt x="477398" y="27006"/>
                  </a:lnTo>
                  <a:lnTo>
                    <a:pt x="434990" y="12275"/>
                  </a:lnTo>
                  <a:lnTo>
                    <a:pt x="390267" y="3137"/>
                  </a:lnTo>
                  <a:lnTo>
                    <a:pt x="343636" y="0"/>
                  </a:lnTo>
                  <a:close/>
                </a:path>
              </a:pathLst>
            </a:custGeom>
            <a:solidFill>
              <a:srgbClr val="DAE9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8700730" y="7435077"/>
              <a:ext cx="420370" cy="367665"/>
            </a:xfrm>
            <a:custGeom>
              <a:avLst/>
              <a:gdLst/>
              <a:ahLst/>
              <a:cxnLst/>
              <a:rect l="l" t="t" r="r" b="b"/>
              <a:pathLst>
                <a:path w="420370" h="367665">
                  <a:moveTo>
                    <a:pt x="181645" y="361632"/>
                  </a:moveTo>
                  <a:lnTo>
                    <a:pt x="161645" y="361632"/>
                  </a:lnTo>
                  <a:lnTo>
                    <a:pt x="173126" y="362597"/>
                  </a:lnTo>
                  <a:lnTo>
                    <a:pt x="180314" y="367195"/>
                  </a:lnTo>
                  <a:lnTo>
                    <a:pt x="181645" y="361632"/>
                  </a:lnTo>
                  <a:close/>
                </a:path>
                <a:path w="420370" h="367665">
                  <a:moveTo>
                    <a:pt x="217720" y="319233"/>
                  </a:moveTo>
                  <a:lnTo>
                    <a:pt x="48990" y="319233"/>
                  </a:lnTo>
                  <a:lnTo>
                    <a:pt x="58102" y="320586"/>
                  </a:lnTo>
                  <a:lnTo>
                    <a:pt x="77470" y="326276"/>
                  </a:lnTo>
                  <a:lnTo>
                    <a:pt x="83959" y="328053"/>
                  </a:lnTo>
                  <a:lnTo>
                    <a:pt x="89941" y="329603"/>
                  </a:lnTo>
                  <a:lnTo>
                    <a:pt x="92506" y="333349"/>
                  </a:lnTo>
                  <a:lnTo>
                    <a:pt x="96443" y="343484"/>
                  </a:lnTo>
                  <a:lnTo>
                    <a:pt x="101638" y="345986"/>
                  </a:lnTo>
                  <a:lnTo>
                    <a:pt x="95542" y="355130"/>
                  </a:lnTo>
                  <a:lnTo>
                    <a:pt x="97815" y="361568"/>
                  </a:lnTo>
                  <a:lnTo>
                    <a:pt x="100863" y="366636"/>
                  </a:lnTo>
                  <a:lnTo>
                    <a:pt x="106591" y="365188"/>
                  </a:lnTo>
                  <a:lnTo>
                    <a:pt x="114617" y="364616"/>
                  </a:lnTo>
                  <a:lnTo>
                    <a:pt x="119938" y="362470"/>
                  </a:lnTo>
                  <a:lnTo>
                    <a:pt x="150724" y="362470"/>
                  </a:lnTo>
                  <a:lnTo>
                    <a:pt x="151142" y="362381"/>
                  </a:lnTo>
                  <a:lnTo>
                    <a:pt x="156298" y="361683"/>
                  </a:lnTo>
                  <a:lnTo>
                    <a:pt x="181645" y="361632"/>
                  </a:lnTo>
                  <a:lnTo>
                    <a:pt x="183134" y="355409"/>
                  </a:lnTo>
                  <a:lnTo>
                    <a:pt x="186575" y="354329"/>
                  </a:lnTo>
                  <a:lnTo>
                    <a:pt x="189493" y="354329"/>
                  </a:lnTo>
                  <a:lnTo>
                    <a:pt x="198455" y="353638"/>
                  </a:lnTo>
                  <a:lnTo>
                    <a:pt x="206171" y="350261"/>
                  </a:lnTo>
                  <a:lnTo>
                    <a:pt x="211859" y="344038"/>
                  </a:lnTo>
                  <a:lnTo>
                    <a:pt x="215722" y="334733"/>
                  </a:lnTo>
                  <a:lnTo>
                    <a:pt x="216954" y="330301"/>
                  </a:lnTo>
                  <a:lnTo>
                    <a:pt x="216868" y="325409"/>
                  </a:lnTo>
                  <a:lnTo>
                    <a:pt x="217720" y="319233"/>
                  </a:lnTo>
                  <a:close/>
                </a:path>
                <a:path w="420370" h="367665">
                  <a:moveTo>
                    <a:pt x="150724" y="362470"/>
                  </a:moveTo>
                  <a:lnTo>
                    <a:pt x="119938" y="362470"/>
                  </a:lnTo>
                  <a:lnTo>
                    <a:pt x="123520" y="364134"/>
                  </a:lnTo>
                  <a:lnTo>
                    <a:pt x="130740" y="365973"/>
                  </a:lnTo>
                  <a:lnTo>
                    <a:pt x="137626" y="365444"/>
                  </a:lnTo>
                  <a:lnTo>
                    <a:pt x="144365" y="363821"/>
                  </a:lnTo>
                  <a:lnTo>
                    <a:pt x="150724" y="362470"/>
                  </a:lnTo>
                  <a:close/>
                </a:path>
                <a:path w="420370" h="367665">
                  <a:moveTo>
                    <a:pt x="189493" y="354329"/>
                  </a:moveTo>
                  <a:lnTo>
                    <a:pt x="186575" y="354329"/>
                  </a:lnTo>
                  <a:lnTo>
                    <a:pt x="188506" y="354406"/>
                  </a:lnTo>
                  <a:lnTo>
                    <a:pt x="189493" y="354329"/>
                  </a:lnTo>
                  <a:close/>
                </a:path>
                <a:path w="420370" h="367665">
                  <a:moveTo>
                    <a:pt x="103263" y="93167"/>
                  </a:moveTo>
                  <a:lnTo>
                    <a:pt x="98755" y="97002"/>
                  </a:lnTo>
                  <a:lnTo>
                    <a:pt x="93294" y="109169"/>
                  </a:lnTo>
                  <a:lnTo>
                    <a:pt x="88709" y="112839"/>
                  </a:lnTo>
                  <a:lnTo>
                    <a:pt x="85559" y="117271"/>
                  </a:lnTo>
                  <a:lnTo>
                    <a:pt x="75271" y="130991"/>
                  </a:lnTo>
                  <a:lnTo>
                    <a:pt x="65574" y="145019"/>
                  </a:lnTo>
                  <a:lnTo>
                    <a:pt x="58590" y="160293"/>
                  </a:lnTo>
                  <a:lnTo>
                    <a:pt x="56438" y="177749"/>
                  </a:lnTo>
                  <a:lnTo>
                    <a:pt x="57459" y="186832"/>
                  </a:lnTo>
                  <a:lnTo>
                    <a:pt x="59107" y="195886"/>
                  </a:lnTo>
                  <a:lnTo>
                    <a:pt x="60662" y="204932"/>
                  </a:lnTo>
                  <a:lnTo>
                    <a:pt x="61402" y="214029"/>
                  </a:lnTo>
                  <a:lnTo>
                    <a:pt x="60954" y="220707"/>
                  </a:lnTo>
                  <a:lnTo>
                    <a:pt x="59612" y="227461"/>
                  </a:lnTo>
                  <a:lnTo>
                    <a:pt x="29375" y="253098"/>
                  </a:lnTo>
                  <a:lnTo>
                    <a:pt x="26860" y="254927"/>
                  </a:lnTo>
                  <a:lnTo>
                    <a:pt x="22809" y="266877"/>
                  </a:lnTo>
                  <a:lnTo>
                    <a:pt x="17437" y="270802"/>
                  </a:lnTo>
                  <a:lnTo>
                    <a:pt x="6426" y="275145"/>
                  </a:lnTo>
                  <a:lnTo>
                    <a:pt x="3441" y="279336"/>
                  </a:lnTo>
                  <a:lnTo>
                    <a:pt x="0" y="282359"/>
                  </a:lnTo>
                  <a:lnTo>
                    <a:pt x="0" y="305155"/>
                  </a:lnTo>
                  <a:lnTo>
                    <a:pt x="7073" y="308825"/>
                  </a:lnTo>
                  <a:lnTo>
                    <a:pt x="9702" y="314413"/>
                  </a:lnTo>
                  <a:lnTo>
                    <a:pt x="7099" y="332816"/>
                  </a:lnTo>
                  <a:lnTo>
                    <a:pt x="9639" y="336041"/>
                  </a:lnTo>
                  <a:lnTo>
                    <a:pt x="24206" y="340372"/>
                  </a:lnTo>
                  <a:lnTo>
                    <a:pt x="28524" y="341858"/>
                  </a:lnTo>
                  <a:lnTo>
                    <a:pt x="32905" y="343268"/>
                  </a:lnTo>
                  <a:lnTo>
                    <a:pt x="33528" y="340474"/>
                  </a:lnTo>
                  <a:lnTo>
                    <a:pt x="35039" y="337032"/>
                  </a:lnTo>
                  <a:lnTo>
                    <a:pt x="34926" y="334733"/>
                  </a:lnTo>
                  <a:lnTo>
                    <a:pt x="35037" y="332816"/>
                  </a:lnTo>
                  <a:lnTo>
                    <a:pt x="36442" y="325409"/>
                  </a:lnTo>
                  <a:lnTo>
                    <a:pt x="41459" y="320717"/>
                  </a:lnTo>
                  <a:lnTo>
                    <a:pt x="48990" y="319233"/>
                  </a:lnTo>
                  <a:lnTo>
                    <a:pt x="217720" y="319233"/>
                  </a:lnTo>
                  <a:lnTo>
                    <a:pt x="218592" y="312915"/>
                  </a:lnTo>
                  <a:lnTo>
                    <a:pt x="220116" y="304939"/>
                  </a:lnTo>
                  <a:lnTo>
                    <a:pt x="221424" y="290601"/>
                  </a:lnTo>
                  <a:lnTo>
                    <a:pt x="220924" y="284600"/>
                  </a:lnTo>
                  <a:lnTo>
                    <a:pt x="220964" y="282359"/>
                  </a:lnTo>
                  <a:lnTo>
                    <a:pt x="221361" y="272453"/>
                  </a:lnTo>
                  <a:lnTo>
                    <a:pt x="222030" y="266826"/>
                  </a:lnTo>
                  <a:lnTo>
                    <a:pt x="222707" y="258825"/>
                  </a:lnTo>
                  <a:lnTo>
                    <a:pt x="412165" y="258825"/>
                  </a:lnTo>
                  <a:lnTo>
                    <a:pt x="412305" y="258190"/>
                  </a:lnTo>
                  <a:lnTo>
                    <a:pt x="413930" y="249021"/>
                  </a:lnTo>
                  <a:lnTo>
                    <a:pt x="415164" y="239756"/>
                  </a:lnTo>
                  <a:lnTo>
                    <a:pt x="416572" y="230558"/>
                  </a:lnTo>
                  <a:lnTo>
                    <a:pt x="418719" y="221589"/>
                  </a:lnTo>
                  <a:lnTo>
                    <a:pt x="420064" y="213994"/>
                  </a:lnTo>
                  <a:lnTo>
                    <a:pt x="418939" y="207410"/>
                  </a:lnTo>
                  <a:lnTo>
                    <a:pt x="414863" y="202076"/>
                  </a:lnTo>
                  <a:lnTo>
                    <a:pt x="407377" y="198373"/>
                  </a:lnTo>
                  <a:lnTo>
                    <a:pt x="405498" y="192506"/>
                  </a:lnTo>
                  <a:lnTo>
                    <a:pt x="414362" y="184645"/>
                  </a:lnTo>
                  <a:lnTo>
                    <a:pt x="406171" y="181609"/>
                  </a:lnTo>
                  <a:lnTo>
                    <a:pt x="406937" y="173498"/>
                  </a:lnTo>
                  <a:lnTo>
                    <a:pt x="407709" y="165641"/>
                  </a:lnTo>
                  <a:lnTo>
                    <a:pt x="408369" y="157948"/>
                  </a:lnTo>
                  <a:lnTo>
                    <a:pt x="408800" y="150329"/>
                  </a:lnTo>
                  <a:lnTo>
                    <a:pt x="408920" y="145019"/>
                  </a:lnTo>
                  <a:lnTo>
                    <a:pt x="408919" y="114249"/>
                  </a:lnTo>
                  <a:lnTo>
                    <a:pt x="401904" y="114249"/>
                  </a:lnTo>
                  <a:lnTo>
                    <a:pt x="399389" y="109131"/>
                  </a:lnTo>
                  <a:lnTo>
                    <a:pt x="397471" y="99593"/>
                  </a:lnTo>
                  <a:lnTo>
                    <a:pt x="395020" y="97332"/>
                  </a:lnTo>
                  <a:lnTo>
                    <a:pt x="393949" y="94259"/>
                  </a:lnTo>
                  <a:lnTo>
                    <a:pt x="117678" y="94259"/>
                  </a:lnTo>
                  <a:lnTo>
                    <a:pt x="103263" y="93167"/>
                  </a:lnTo>
                  <a:close/>
                </a:path>
                <a:path w="420370" h="367665">
                  <a:moveTo>
                    <a:pt x="412165" y="258825"/>
                  </a:moveTo>
                  <a:lnTo>
                    <a:pt x="222707" y="258825"/>
                  </a:lnTo>
                  <a:lnTo>
                    <a:pt x="237197" y="269119"/>
                  </a:lnTo>
                  <a:lnTo>
                    <a:pt x="243805" y="273971"/>
                  </a:lnTo>
                  <a:lnTo>
                    <a:pt x="249745" y="278764"/>
                  </a:lnTo>
                  <a:lnTo>
                    <a:pt x="258272" y="284184"/>
                  </a:lnTo>
                  <a:lnTo>
                    <a:pt x="265803" y="284600"/>
                  </a:lnTo>
                  <a:lnTo>
                    <a:pt x="272607" y="279854"/>
                  </a:lnTo>
                  <a:lnTo>
                    <a:pt x="278955" y="269786"/>
                  </a:lnTo>
                  <a:lnTo>
                    <a:pt x="279438" y="268808"/>
                  </a:lnTo>
                  <a:lnTo>
                    <a:pt x="279438" y="268541"/>
                  </a:lnTo>
                  <a:lnTo>
                    <a:pt x="279730" y="267741"/>
                  </a:lnTo>
                  <a:lnTo>
                    <a:pt x="303010" y="267741"/>
                  </a:lnTo>
                  <a:lnTo>
                    <a:pt x="304546" y="266826"/>
                  </a:lnTo>
                  <a:lnTo>
                    <a:pt x="312688" y="262354"/>
                  </a:lnTo>
                  <a:lnTo>
                    <a:pt x="318165" y="261116"/>
                  </a:lnTo>
                  <a:lnTo>
                    <a:pt x="411661" y="261116"/>
                  </a:lnTo>
                  <a:lnTo>
                    <a:pt x="412165" y="258825"/>
                  </a:lnTo>
                  <a:close/>
                </a:path>
                <a:path w="420370" h="367665">
                  <a:moveTo>
                    <a:pt x="411661" y="261116"/>
                  </a:moveTo>
                  <a:lnTo>
                    <a:pt x="318165" y="261116"/>
                  </a:lnTo>
                  <a:lnTo>
                    <a:pt x="323439" y="263381"/>
                  </a:lnTo>
                  <a:lnTo>
                    <a:pt x="336627" y="273971"/>
                  </a:lnTo>
                  <a:lnTo>
                    <a:pt x="342565" y="277456"/>
                  </a:lnTo>
                  <a:lnTo>
                    <a:pt x="349143" y="278865"/>
                  </a:lnTo>
                  <a:lnTo>
                    <a:pt x="356717" y="277190"/>
                  </a:lnTo>
                  <a:lnTo>
                    <a:pt x="358343" y="276491"/>
                  </a:lnTo>
                  <a:lnTo>
                    <a:pt x="368177" y="276491"/>
                  </a:lnTo>
                  <a:lnTo>
                    <a:pt x="370992" y="276136"/>
                  </a:lnTo>
                  <a:lnTo>
                    <a:pt x="376402" y="267614"/>
                  </a:lnTo>
                  <a:lnTo>
                    <a:pt x="380530" y="267500"/>
                  </a:lnTo>
                  <a:lnTo>
                    <a:pt x="407905" y="267500"/>
                  </a:lnTo>
                  <a:lnTo>
                    <a:pt x="408152" y="267284"/>
                  </a:lnTo>
                  <a:lnTo>
                    <a:pt x="411327" y="262635"/>
                  </a:lnTo>
                  <a:lnTo>
                    <a:pt x="411661" y="261116"/>
                  </a:lnTo>
                  <a:close/>
                </a:path>
                <a:path w="420370" h="367665">
                  <a:moveTo>
                    <a:pt x="368177" y="276491"/>
                  </a:moveTo>
                  <a:lnTo>
                    <a:pt x="358343" y="276491"/>
                  </a:lnTo>
                  <a:lnTo>
                    <a:pt x="360845" y="278053"/>
                  </a:lnTo>
                  <a:lnTo>
                    <a:pt x="366166" y="276745"/>
                  </a:lnTo>
                  <a:lnTo>
                    <a:pt x="368177" y="276491"/>
                  </a:lnTo>
                  <a:close/>
                </a:path>
                <a:path w="420370" h="367665">
                  <a:moveTo>
                    <a:pt x="407905" y="267500"/>
                  </a:moveTo>
                  <a:lnTo>
                    <a:pt x="380530" y="267500"/>
                  </a:lnTo>
                  <a:lnTo>
                    <a:pt x="392264" y="275805"/>
                  </a:lnTo>
                  <a:lnTo>
                    <a:pt x="398983" y="275285"/>
                  </a:lnTo>
                  <a:lnTo>
                    <a:pt x="407905" y="267500"/>
                  </a:lnTo>
                  <a:close/>
                </a:path>
                <a:path w="420370" h="367665">
                  <a:moveTo>
                    <a:pt x="303010" y="267741"/>
                  </a:moveTo>
                  <a:lnTo>
                    <a:pt x="279730" y="267741"/>
                  </a:lnTo>
                  <a:lnTo>
                    <a:pt x="279511" y="268541"/>
                  </a:lnTo>
                  <a:lnTo>
                    <a:pt x="287223" y="268541"/>
                  </a:lnTo>
                  <a:lnTo>
                    <a:pt x="293903" y="268630"/>
                  </a:lnTo>
                  <a:lnTo>
                    <a:pt x="301917" y="268427"/>
                  </a:lnTo>
                  <a:lnTo>
                    <a:pt x="303010" y="267741"/>
                  </a:lnTo>
                  <a:close/>
                </a:path>
                <a:path w="420370" h="367665">
                  <a:moveTo>
                    <a:pt x="279730" y="267741"/>
                  </a:moveTo>
                  <a:lnTo>
                    <a:pt x="279438" y="268541"/>
                  </a:lnTo>
                  <a:lnTo>
                    <a:pt x="279730" y="267741"/>
                  </a:lnTo>
                  <a:close/>
                </a:path>
                <a:path w="420370" h="367665">
                  <a:moveTo>
                    <a:pt x="408914" y="113360"/>
                  </a:moveTo>
                  <a:lnTo>
                    <a:pt x="401904" y="114249"/>
                  </a:lnTo>
                  <a:lnTo>
                    <a:pt x="408919" y="114249"/>
                  </a:lnTo>
                  <a:lnTo>
                    <a:pt x="408914" y="113360"/>
                  </a:lnTo>
                  <a:close/>
                </a:path>
                <a:path w="420370" h="367665">
                  <a:moveTo>
                    <a:pt x="157937" y="69037"/>
                  </a:moveTo>
                  <a:lnTo>
                    <a:pt x="121704" y="91820"/>
                  </a:lnTo>
                  <a:lnTo>
                    <a:pt x="117678" y="94259"/>
                  </a:lnTo>
                  <a:lnTo>
                    <a:pt x="393949" y="94259"/>
                  </a:lnTo>
                  <a:lnTo>
                    <a:pt x="392684" y="90627"/>
                  </a:lnTo>
                  <a:lnTo>
                    <a:pt x="391828" y="88468"/>
                  </a:lnTo>
                  <a:lnTo>
                    <a:pt x="217474" y="88468"/>
                  </a:lnTo>
                  <a:lnTo>
                    <a:pt x="211810" y="84759"/>
                  </a:lnTo>
                  <a:lnTo>
                    <a:pt x="209937" y="73078"/>
                  </a:lnTo>
                  <a:lnTo>
                    <a:pt x="209868" y="71869"/>
                  </a:lnTo>
                  <a:lnTo>
                    <a:pt x="210049" y="69430"/>
                  </a:lnTo>
                  <a:lnTo>
                    <a:pt x="161150" y="69430"/>
                  </a:lnTo>
                  <a:lnTo>
                    <a:pt x="157937" y="69037"/>
                  </a:lnTo>
                  <a:close/>
                </a:path>
                <a:path w="420370" h="367665">
                  <a:moveTo>
                    <a:pt x="309460" y="850"/>
                  </a:moveTo>
                  <a:lnTo>
                    <a:pt x="307352" y="2603"/>
                  </a:lnTo>
                  <a:lnTo>
                    <a:pt x="304380" y="9270"/>
                  </a:lnTo>
                  <a:lnTo>
                    <a:pt x="299496" y="19566"/>
                  </a:lnTo>
                  <a:lnTo>
                    <a:pt x="293603" y="29306"/>
                  </a:lnTo>
                  <a:lnTo>
                    <a:pt x="286012" y="37801"/>
                  </a:lnTo>
                  <a:lnTo>
                    <a:pt x="276034" y="44361"/>
                  </a:lnTo>
                  <a:lnTo>
                    <a:pt x="273418" y="45605"/>
                  </a:lnTo>
                  <a:lnTo>
                    <a:pt x="270510" y="48856"/>
                  </a:lnTo>
                  <a:lnTo>
                    <a:pt x="268859" y="58851"/>
                  </a:lnTo>
                  <a:lnTo>
                    <a:pt x="264680" y="61912"/>
                  </a:lnTo>
                  <a:lnTo>
                    <a:pt x="258368" y="65100"/>
                  </a:lnTo>
                  <a:lnTo>
                    <a:pt x="252169" y="68715"/>
                  </a:lnTo>
                  <a:lnTo>
                    <a:pt x="246251" y="72880"/>
                  </a:lnTo>
                  <a:lnTo>
                    <a:pt x="240436" y="77257"/>
                  </a:lnTo>
                  <a:lnTo>
                    <a:pt x="234543" y="81508"/>
                  </a:lnTo>
                  <a:lnTo>
                    <a:pt x="231927" y="83286"/>
                  </a:lnTo>
                  <a:lnTo>
                    <a:pt x="228968" y="84759"/>
                  </a:lnTo>
                  <a:lnTo>
                    <a:pt x="217474" y="88468"/>
                  </a:lnTo>
                  <a:lnTo>
                    <a:pt x="391828" y="88468"/>
                  </a:lnTo>
                  <a:lnTo>
                    <a:pt x="391007" y="86398"/>
                  </a:lnTo>
                  <a:lnTo>
                    <a:pt x="390982" y="75755"/>
                  </a:lnTo>
                  <a:lnTo>
                    <a:pt x="390055" y="71869"/>
                  </a:lnTo>
                  <a:lnTo>
                    <a:pt x="382509" y="69430"/>
                  </a:lnTo>
                  <a:lnTo>
                    <a:pt x="375281" y="66624"/>
                  </a:lnTo>
                  <a:lnTo>
                    <a:pt x="368379" y="63263"/>
                  </a:lnTo>
                  <a:lnTo>
                    <a:pt x="354622" y="55803"/>
                  </a:lnTo>
                  <a:lnTo>
                    <a:pt x="353060" y="54978"/>
                  </a:lnTo>
                  <a:lnTo>
                    <a:pt x="351777" y="52882"/>
                  </a:lnTo>
                  <a:lnTo>
                    <a:pt x="351193" y="51104"/>
                  </a:lnTo>
                  <a:lnTo>
                    <a:pt x="349025" y="44273"/>
                  </a:lnTo>
                  <a:lnTo>
                    <a:pt x="346933" y="37418"/>
                  </a:lnTo>
                  <a:lnTo>
                    <a:pt x="344758" y="30600"/>
                  </a:lnTo>
                  <a:lnTo>
                    <a:pt x="342341" y="23875"/>
                  </a:lnTo>
                  <a:lnTo>
                    <a:pt x="341553" y="21843"/>
                  </a:lnTo>
                  <a:lnTo>
                    <a:pt x="337337" y="21158"/>
                  </a:lnTo>
                  <a:lnTo>
                    <a:pt x="334530" y="19761"/>
                  </a:lnTo>
                  <a:lnTo>
                    <a:pt x="331959" y="2057"/>
                  </a:lnTo>
                  <a:lnTo>
                    <a:pt x="319328" y="2057"/>
                  </a:lnTo>
                  <a:lnTo>
                    <a:pt x="309460" y="850"/>
                  </a:lnTo>
                  <a:close/>
                </a:path>
                <a:path w="420370" h="367665">
                  <a:moveTo>
                    <a:pt x="184178" y="60785"/>
                  </a:moveTo>
                  <a:lnTo>
                    <a:pt x="178874" y="61145"/>
                  </a:lnTo>
                  <a:lnTo>
                    <a:pt x="173449" y="63384"/>
                  </a:lnTo>
                  <a:lnTo>
                    <a:pt x="167830" y="66671"/>
                  </a:lnTo>
                  <a:lnTo>
                    <a:pt x="165112" y="68338"/>
                  </a:lnTo>
                  <a:lnTo>
                    <a:pt x="161150" y="69430"/>
                  </a:lnTo>
                  <a:lnTo>
                    <a:pt x="210049" y="69430"/>
                  </a:lnTo>
                  <a:lnTo>
                    <a:pt x="210056" y="68338"/>
                  </a:lnTo>
                  <a:lnTo>
                    <a:pt x="207111" y="63182"/>
                  </a:lnTo>
                  <a:lnTo>
                    <a:pt x="189357" y="63182"/>
                  </a:lnTo>
                  <a:lnTo>
                    <a:pt x="184178" y="60785"/>
                  </a:lnTo>
                  <a:close/>
                </a:path>
                <a:path w="420370" h="367665">
                  <a:moveTo>
                    <a:pt x="197739" y="55460"/>
                  </a:moveTo>
                  <a:lnTo>
                    <a:pt x="193662" y="60058"/>
                  </a:lnTo>
                  <a:lnTo>
                    <a:pt x="189357" y="63182"/>
                  </a:lnTo>
                  <a:lnTo>
                    <a:pt x="207111" y="63182"/>
                  </a:lnTo>
                  <a:lnTo>
                    <a:pt x="206349" y="61848"/>
                  </a:lnTo>
                  <a:lnTo>
                    <a:pt x="203161" y="57861"/>
                  </a:lnTo>
                  <a:lnTo>
                    <a:pt x="197739" y="55460"/>
                  </a:lnTo>
                  <a:close/>
                </a:path>
                <a:path w="420370" h="367665">
                  <a:moveTo>
                    <a:pt x="331660" y="0"/>
                  </a:moveTo>
                  <a:lnTo>
                    <a:pt x="326390" y="0"/>
                  </a:lnTo>
                  <a:lnTo>
                    <a:pt x="322910" y="609"/>
                  </a:lnTo>
                  <a:lnTo>
                    <a:pt x="319328" y="2057"/>
                  </a:lnTo>
                  <a:lnTo>
                    <a:pt x="331959" y="2057"/>
                  </a:lnTo>
                  <a:lnTo>
                    <a:pt x="331660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8573323" y="7258053"/>
              <a:ext cx="668655" cy="668655"/>
            </a:xfrm>
            <a:custGeom>
              <a:avLst/>
              <a:gdLst/>
              <a:ahLst/>
              <a:cxnLst/>
              <a:rect l="l" t="t" r="r" b="b"/>
              <a:pathLst>
                <a:path w="668654" h="668654">
                  <a:moveTo>
                    <a:pt x="668439" y="334213"/>
                  </a:moveTo>
                  <a:lnTo>
                    <a:pt x="664815" y="383600"/>
                  </a:lnTo>
                  <a:lnTo>
                    <a:pt x="654288" y="430738"/>
                  </a:lnTo>
                  <a:lnTo>
                    <a:pt x="637376" y="475109"/>
                  </a:lnTo>
                  <a:lnTo>
                    <a:pt x="614595" y="516196"/>
                  </a:lnTo>
                  <a:lnTo>
                    <a:pt x="586462" y="553481"/>
                  </a:lnTo>
                  <a:lnTo>
                    <a:pt x="553494" y="586449"/>
                  </a:lnTo>
                  <a:lnTo>
                    <a:pt x="516208" y="614582"/>
                  </a:lnTo>
                  <a:lnTo>
                    <a:pt x="475122" y="637363"/>
                  </a:lnTo>
                  <a:lnTo>
                    <a:pt x="430751" y="654276"/>
                  </a:lnTo>
                  <a:lnTo>
                    <a:pt x="383613" y="664802"/>
                  </a:lnTo>
                  <a:lnTo>
                    <a:pt x="334225" y="668426"/>
                  </a:lnTo>
                  <a:lnTo>
                    <a:pt x="284837" y="664802"/>
                  </a:lnTo>
                  <a:lnTo>
                    <a:pt x="237699" y="654276"/>
                  </a:lnTo>
                  <a:lnTo>
                    <a:pt x="193327" y="637363"/>
                  </a:lnTo>
                  <a:lnTo>
                    <a:pt x="152239" y="614582"/>
                  </a:lnTo>
                  <a:lnTo>
                    <a:pt x="114951" y="586449"/>
                  </a:lnTo>
                  <a:lnTo>
                    <a:pt x="81982" y="553481"/>
                  </a:lnTo>
                  <a:lnTo>
                    <a:pt x="53847" y="516196"/>
                  </a:lnTo>
                  <a:lnTo>
                    <a:pt x="31064" y="475109"/>
                  </a:lnTo>
                  <a:lnTo>
                    <a:pt x="14151" y="430738"/>
                  </a:lnTo>
                  <a:lnTo>
                    <a:pt x="3624" y="383600"/>
                  </a:lnTo>
                  <a:lnTo>
                    <a:pt x="0" y="334213"/>
                  </a:lnTo>
                  <a:lnTo>
                    <a:pt x="3624" y="284825"/>
                  </a:lnTo>
                  <a:lnTo>
                    <a:pt x="14151" y="237687"/>
                  </a:lnTo>
                  <a:lnTo>
                    <a:pt x="31064" y="193316"/>
                  </a:lnTo>
                  <a:lnTo>
                    <a:pt x="53847" y="152230"/>
                  </a:lnTo>
                  <a:lnTo>
                    <a:pt x="81982" y="114944"/>
                  </a:lnTo>
                  <a:lnTo>
                    <a:pt x="114951" y="81976"/>
                  </a:lnTo>
                  <a:lnTo>
                    <a:pt x="152239" y="53843"/>
                  </a:lnTo>
                  <a:lnTo>
                    <a:pt x="193327" y="31062"/>
                  </a:lnTo>
                  <a:lnTo>
                    <a:pt x="237699" y="14150"/>
                  </a:lnTo>
                  <a:lnTo>
                    <a:pt x="284837" y="3623"/>
                  </a:lnTo>
                  <a:lnTo>
                    <a:pt x="334225" y="0"/>
                  </a:lnTo>
                  <a:lnTo>
                    <a:pt x="383613" y="3623"/>
                  </a:lnTo>
                  <a:lnTo>
                    <a:pt x="430751" y="14150"/>
                  </a:lnTo>
                  <a:lnTo>
                    <a:pt x="475122" y="31062"/>
                  </a:lnTo>
                  <a:lnTo>
                    <a:pt x="516208" y="53843"/>
                  </a:lnTo>
                  <a:lnTo>
                    <a:pt x="553494" y="81976"/>
                  </a:lnTo>
                  <a:lnTo>
                    <a:pt x="586462" y="114944"/>
                  </a:lnTo>
                  <a:lnTo>
                    <a:pt x="614595" y="152230"/>
                  </a:lnTo>
                  <a:lnTo>
                    <a:pt x="637376" y="193316"/>
                  </a:lnTo>
                  <a:lnTo>
                    <a:pt x="654288" y="237687"/>
                  </a:lnTo>
                  <a:lnTo>
                    <a:pt x="664815" y="284825"/>
                  </a:lnTo>
                  <a:lnTo>
                    <a:pt x="668439" y="334213"/>
                  </a:lnTo>
                  <a:close/>
                </a:path>
              </a:pathLst>
            </a:custGeom>
            <a:ln w="635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9156026" y="7898559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0" y="0"/>
                  </a:moveTo>
                  <a:lnTo>
                    <a:pt x="165773" y="165773"/>
                  </a:lnTo>
                </a:path>
              </a:pathLst>
            </a:custGeom>
            <a:ln w="635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" name="object 57"/>
          <p:cNvGrpSpPr/>
          <p:nvPr/>
        </p:nvGrpSpPr>
        <p:grpSpPr>
          <a:xfrm>
            <a:off x="11747500" y="4256061"/>
            <a:ext cx="703580" cy="913130"/>
            <a:chOff x="11747500" y="4256061"/>
            <a:chExt cx="703580" cy="913130"/>
          </a:xfrm>
        </p:grpSpPr>
        <p:sp>
          <p:nvSpPr>
            <p:cNvPr id="58" name="object 58"/>
            <p:cNvSpPr/>
            <p:nvPr/>
          </p:nvSpPr>
          <p:spPr>
            <a:xfrm>
              <a:off x="11747500" y="4308550"/>
              <a:ext cx="703580" cy="860425"/>
            </a:xfrm>
            <a:custGeom>
              <a:avLst/>
              <a:gdLst/>
              <a:ahLst/>
              <a:cxnLst/>
              <a:rect l="l" t="t" r="r" b="b"/>
              <a:pathLst>
                <a:path w="703579" h="860425">
                  <a:moveTo>
                    <a:pt x="703364" y="0"/>
                  </a:moveTo>
                  <a:lnTo>
                    <a:pt x="0" y="0"/>
                  </a:lnTo>
                  <a:lnTo>
                    <a:pt x="0" y="96735"/>
                  </a:lnTo>
                  <a:lnTo>
                    <a:pt x="0" y="860348"/>
                  </a:lnTo>
                  <a:lnTo>
                    <a:pt x="703364" y="860348"/>
                  </a:lnTo>
                  <a:lnTo>
                    <a:pt x="703364" y="96735"/>
                  </a:lnTo>
                  <a:lnTo>
                    <a:pt x="703364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1822887" y="4378019"/>
              <a:ext cx="553085" cy="726440"/>
            </a:xfrm>
            <a:custGeom>
              <a:avLst/>
              <a:gdLst/>
              <a:ahLst/>
              <a:cxnLst/>
              <a:rect l="l" t="t" r="r" b="b"/>
              <a:pathLst>
                <a:path w="553084" h="726439">
                  <a:moveTo>
                    <a:pt x="552577" y="0"/>
                  </a:moveTo>
                  <a:lnTo>
                    <a:pt x="0" y="0"/>
                  </a:lnTo>
                  <a:lnTo>
                    <a:pt x="0" y="27266"/>
                  </a:lnTo>
                  <a:lnTo>
                    <a:pt x="0" y="726033"/>
                  </a:lnTo>
                  <a:lnTo>
                    <a:pt x="552577" y="726033"/>
                  </a:lnTo>
                  <a:lnTo>
                    <a:pt x="552577" y="27266"/>
                  </a:lnTo>
                  <a:lnTo>
                    <a:pt x="552577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1964403" y="4490109"/>
              <a:ext cx="359410" cy="501015"/>
            </a:xfrm>
            <a:custGeom>
              <a:avLst/>
              <a:gdLst/>
              <a:ahLst/>
              <a:cxnLst/>
              <a:rect l="l" t="t" r="r" b="b"/>
              <a:pathLst>
                <a:path w="359409" h="501014">
                  <a:moveTo>
                    <a:pt x="259651" y="486206"/>
                  </a:moveTo>
                  <a:lnTo>
                    <a:pt x="6350" y="486206"/>
                  </a:lnTo>
                  <a:lnTo>
                    <a:pt x="6350" y="501015"/>
                  </a:lnTo>
                  <a:lnTo>
                    <a:pt x="259651" y="501015"/>
                  </a:lnTo>
                  <a:lnTo>
                    <a:pt x="259651" y="486206"/>
                  </a:lnTo>
                  <a:close/>
                </a:path>
                <a:path w="359409" h="501014">
                  <a:moveTo>
                    <a:pt x="259651" y="290639"/>
                  </a:moveTo>
                  <a:lnTo>
                    <a:pt x="6350" y="290639"/>
                  </a:lnTo>
                  <a:lnTo>
                    <a:pt x="6350" y="305447"/>
                  </a:lnTo>
                  <a:lnTo>
                    <a:pt x="259651" y="305447"/>
                  </a:lnTo>
                  <a:lnTo>
                    <a:pt x="259651" y="290639"/>
                  </a:lnTo>
                  <a:close/>
                </a:path>
                <a:path w="359409" h="501014">
                  <a:moveTo>
                    <a:pt x="259651" y="95084"/>
                  </a:moveTo>
                  <a:lnTo>
                    <a:pt x="6350" y="95084"/>
                  </a:lnTo>
                  <a:lnTo>
                    <a:pt x="6350" y="109893"/>
                  </a:lnTo>
                  <a:lnTo>
                    <a:pt x="259651" y="109893"/>
                  </a:lnTo>
                  <a:lnTo>
                    <a:pt x="259651" y="95084"/>
                  </a:lnTo>
                  <a:close/>
                </a:path>
                <a:path w="359409" h="501014">
                  <a:moveTo>
                    <a:pt x="358927" y="388416"/>
                  </a:moveTo>
                  <a:lnTo>
                    <a:pt x="0" y="388416"/>
                  </a:lnTo>
                  <a:lnTo>
                    <a:pt x="0" y="403237"/>
                  </a:lnTo>
                  <a:lnTo>
                    <a:pt x="358927" y="403237"/>
                  </a:lnTo>
                  <a:lnTo>
                    <a:pt x="358927" y="388416"/>
                  </a:lnTo>
                  <a:close/>
                </a:path>
                <a:path w="359409" h="501014">
                  <a:moveTo>
                    <a:pt x="358927" y="192862"/>
                  </a:moveTo>
                  <a:lnTo>
                    <a:pt x="0" y="192862"/>
                  </a:lnTo>
                  <a:lnTo>
                    <a:pt x="0" y="207670"/>
                  </a:lnTo>
                  <a:lnTo>
                    <a:pt x="358927" y="207670"/>
                  </a:lnTo>
                  <a:lnTo>
                    <a:pt x="358927" y="192862"/>
                  </a:lnTo>
                  <a:close/>
                </a:path>
                <a:path w="359409" h="501014">
                  <a:moveTo>
                    <a:pt x="358927" y="0"/>
                  </a:moveTo>
                  <a:lnTo>
                    <a:pt x="0" y="0"/>
                  </a:lnTo>
                  <a:lnTo>
                    <a:pt x="0" y="14808"/>
                  </a:lnTo>
                  <a:lnTo>
                    <a:pt x="358927" y="14808"/>
                  </a:lnTo>
                  <a:lnTo>
                    <a:pt x="358927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1877942" y="4473904"/>
              <a:ext cx="55244" cy="530860"/>
            </a:xfrm>
            <a:custGeom>
              <a:avLst/>
              <a:gdLst/>
              <a:ahLst/>
              <a:cxnLst/>
              <a:rect l="l" t="t" r="r" b="b"/>
              <a:pathLst>
                <a:path w="55245" h="530860">
                  <a:moveTo>
                    <a:pt x="54927" y="496709"/>
                  </a:moveTo>
                  <a:lnTo>
                    <a:pt x="47129" y="488911"/>
                  </a:lnTo>
                  <a:lnTo>
                    <a:pt x="20916" y="515137"/>
                  </a:lnTo>
                  <a:lnTo>
                    <a:pt x="7797" y="502018"/>
                  </a:lnTo>
                  <a:lnTo>
                    <a:pt x="0" y="509803"/>
                  </a:lnTo>
                  <a:lnTo>
                    <a:pt x="20916" y="530733"/>
                  </a:lnTo>
                  <a:lnTo>
                    <a:pt x="54927" y="496709"/>
                  </a:lnTo>
                  <a:close/>
                </a:path>
                <a:path w="55245" h="530860">
                  <a:moveTo>
                    <a:pt x="54927" y="398919"/>
                  </a:moveTo>
                  <a:lnTo>
                    <a:pt x="47155" y="391134"/>
                  </a:lnTo>
                  <a:lnTo>
                    <a:pt x="20916" y="417360"/>
                  </a:lnTo>
                  <a:lnTo>
                    <a:pt x="7797" y="404228"/>
                  </a:lnTo>
                  <a:lnTo>
                    <a:pt x="0" y="412026"/>
                  </a:lnTo>
                  <a:lnTo>
                    <a:pt x="20916" y="432955"/>
                  </a:lnTo>
                  <a:lnTo>
                    <a:pt x="54927" y="398919"/>
                  </a:lnTo>
                  <a:close/>
                </a:path>
                <a:path w="55245" h="530860">
                  <a:moveTo>
                    <a:pt x="54927" y="301142"/>
                  </a:moveTo>
                  <a:lnTo>
                    <a:pt x="47129" y="293357"/>
                  </a:lnTo>
                  <a:lnTo>
                    <a:pt x="20916" y="319582"/>
                  </a:lnTo>
                  <a:lnTo>
                    <a:pt x="7772" y="306451"/>
                  </a:lnTo>
                  <a:lnTo>
                    <a:pt x="0" y="314248"/>
                  </a:lnTo>
                  <a:lnTo>
                    <a:pt x="20916" y="335178"/>
                  </a:lnTo>
                  <a:lnTo>
                    <a:pt x="54927" y="301142"/>
                  </a:lnTo>
                  <a:close/>
                </a:path>
                <a:path w="55245" h="530860">
                  <a:moveTo>
                    <a:pt x="54927" y="203352"/>
                  </a:moveTo>
                  <a:lnTo>
                    <a:pt x="47129" y="195567"/>
                  </a:lnTo>
                  <a:lnTo>
                    <a:pt x="20916" y="221792"/>
                  </a:lnTo>
                  <a:lnTo>
                    <a:pt x="7797" y="208661"/>
                  </a:lnTo>
                  <a:lnTo>
                    <a:pt x="0" y="216446"/>
                  </a:lnTo>
                  <a:lnTo>
                    <a:pt x="20916" y="237375"/>
                  </a:lnTo>
                  <a:lnTo>
                    <a:pt x="54927" y="203352"/>
                  </a:lnTo>
                  <a:close/>
                </a:path>
                <a:path w="55245" h="530860">
                  <a:moveTo>
                    <a:pt x="54927" y="105575"/>
                  </a:moveTo>
                  <a:lnTo>
                    <a:pt x="47129" y="97777"/>
                  </a:lnTo>
                  <a:lnTo>
                    <a:pt x="20916" y="124002"/>
                  </a:lnTo>
                  <a:lnTo>
                    <a:pt x="7797" y="110883"/>
                  </a:lnTo>
                  <a:lnTo>
                    <a:pt x="0" y="118668"/>
                  </a:lnTo>
                  <a:lnTo>
                    <a:pt x="20916" y="139585"/>
                  </a:lnTo>
                  <a:lnTo>
                    <a:pt x="54927" y="105575"/>
                  </a:lnTo>
                  <a:close/>
                </a:path>
                <a:path w="55245" h="530860">
                  <a:moveTo>
                    <a:pt x="54927" y="7797"/>
                  </a:moveTo>
                  <a:lnTo>
                    <a:pt x="47129" y="0"/>
                  </a:lnTo>
                  <a:lnTo>
                    <a:pt x="20916" y="26225"/>
                  </a:lnTo>
                  <a:lnTo>
                    <a:pt x="7797" y="13106"/>
                  </a:lnTo>
                  <a:lnTo>
                    <a:pt x="0" y="20891"/>
                  </a:lnTo>
                  <a:lnTo>
                    <a:pt x="20916" y="41821"/>
                  </a:lnTo>
                  <a:lnTo>
                    <a:pt x="54927" y="7797"/>
                  </a:lnTo>
                  <a:close/>
                </a:path>
              </a:pathLst>
            </a:custGeom>
            <a:solidFill>
              <a:srgbClr val="6394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1964403" y="4256061"/>
              <a:ext cx="276860" cy="149225"/>
            </a:xfrm>
            <a:custGeom>
              <a:avLst/>
              <a:gdLst/>
              <a:ahLst/>
              <a:cxnLst/>
              <a:rect l="l" t="t" r="r" b="b"/>
              <a:pathLst>
                <a:path w="276859" h="149225">
                  <a:moveTo>
                    <a:pt x="276377" y="0"/>
                  </a:moveTo>
                  <a:lnTo>
                    <a:pt x="0" y="0"/>
                  </a:lnTo>
                  <a:lnTo>
                    <a:pt x="0" y="149225"/>
                  </a:lnTo>
                  <a:lnTo>
                    <a:pt x="276377" y="149225"/>
                  </a:lnTo>
                  <a:lnTo>
                    <a:pt x="276377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3" name="object 63"/>
          <p:cNvGrpSpPr/>
          <p:nvPr/>
        </p:nvGrpSpPr>
        <p:grpSpPr>
          <a:xfrm>
            <a:off x="5258447" y="7086600"/>
            <a:ext cx="951865" cy="945515"/>
            <a:chOff x="5258447" y="7086600"/>
            <a:chExt cx="951865" cy="945515"/>
          </a:xfrm>
        </p:grpSpPr>
        <p:sp>
          <p:nvSpPr>
            <p:cNvPr id="64" name="object 64"/>
            <p:cNvSpPr/>
            <p:nvPr/>
          </p:nvSpPr>
          <p:spPr>
            <a:xfrm>
              <a:off x="5768860" y="7590116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60" h="441959">
                  <a:moveTo>
                    <a:pt x="441439" y="0"/>
                  </a:moveTo>
                  <a:lnTo>
                    <a:pt x="0" y="0"/>
                  </a:lnTo>
                  <a:lnTo>
                    <a:pt x="0" y="441439"/>
                  </a:lnTo>
                  <a:lnTo>
                    <a:pt x="441439" y="441439"/>
                  </a:lnTo>
                  <a:lnTo>
                    <a:pt x="441439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5948197" y="7590116"/>
              <a:ext cx="83185" cy="124460"/>
            </a:xfrm>
            <a:custGeom>
              <a:avLst/>
              <a:gdLst/>
              <a:ahLst/>
              <a:cxnLst/>
              <a:rect l="l" t="t" r="r" b="b"/>
              <a:pathLst>
                <a:path w="83185" h="124459">
                  <a:moveTo>
                    <a:pt x="82765" y="0"/>
                  </a:moveTo>
                  <a:lnTo>
                    <a:pt x="0" y="0"/>
                  </a:lnTo>
                  <a:lnTo>
                    <a:pt x="0" y="124155"/>
                  </a:lnTo>
                  <a:lnTo>
                    <a:pt x="82765" y="124155"/>
                  </a:lnTo>
                  <a:lnTo>
                    <a:pt x="82765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5796457" y="7879803"/>
              <a:ext cx="193675" cy="124460"/>
            </a:xfrm>
            <a:custGeom>
              <a:avLst/>
              <a:gdLst/>
              <a:ahLst/>
              <a:cxnLst/>
              <a:rect l="l" t="t" r="r" b="b"/>
              <a:pathLst>
                <a:path w="193675" h="124459">
                  <a:moveTo>
                    <a:pt x="193128" y="0"/>
                  </a:moveTo>
                  <a:lnTo>
                    <a:pt x="0" y="0"/>
                  </a:lnTo>
                  <a:lnTo>
                    <a:pt x="0" y="124155"/>
                  </a:lnTo>
                  <a:lnTo>
                    <a:pt x="193128" y="124155"/>
                  </a:lnTo>
                  <a:lnTo>
                    <a:pt x="193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5258447" y="7590116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60" h="441959">
                  <a:moveTo>
                    <a:pt x="441439" y="0"/>
                  </a:moveTo>
                  <a:lnTo>
                    <a:pt x="0" y="0"/>
                  </a:lnTo>
                  <a:lnTo>
                    <a:pt x="0" y="441439"/>
                  </a:lnTo>
                  <a:lnTo>
                    <a:pt x="441439" y="441439"/>
                  </a:lnTo>
                  <a:lnTo>
                    <a:pt x="441439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5437784" y="7590116"/>
              <a:ext cx="83185" cy="124460"/>
            </a:xfrm>
            <a:custGeom>
              <a:avLst/>
              <a:gdLst/>
              <a:ahLst/>
              <a:cxnLst/>
              <a:rect l="l" t="t" r="r" b="b"/>
              <a:pathLst>
                <a:path w="83185" h="124459">
                  <a:moveTo>
                    <a:pt x="82765" y="0"/>
                  </a:moveTo>
                  <a:lnTo>
                    <a:pt x="0" y="0"/>
                  </a:lnTo>
                  <a:lnTo>
                    <a:pt x="0" y="124155"/>
                  </a:lnTo>
                  <a:lnTo>
                    <a:pt x="82765" y="124155"/>
                  </a:lnTo>
                  <a:lnTo>
                    <a:pt x="82765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5286044" y="7879803"/>
              <a:ext cx="193675" cy="124460"/>
            </a:xfrm>
            <a:custGeom>
              <a:avLst/>
              <a:gdLst/>
              <a:ahLst/>
              <a:cxnLst/>
              <a:rect l="l" t="t" r="r" b="b"/>
              <a:pathLst>
                <a:path w="193675" h="124459">
                  <a:moveTo>
                    <a:pt x="193128" y="0"/>
                  </a:moveTo>
                  <a:lnTo>
                    <a:pt x="0" y="0"/>
                  </a:lnTo>
                  <a:lnTo>
                    <a:pt x="0" y="124155"/>
                  </a:lnTo>
                  <a:lnTo>
                    <a:pt x="193128" y="124155"/>
                  </a:lnTo>
                  <a:lnTo>
                    <a:pt x="193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5506758" y="7086600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60" h="441959">
                  <a:moveTo>
                    <a:pt x="441439" y="0"/>
                  </a:moveTo>
                  <a:lnTo>
                    <a:pt x="0" y="0"/>
                  </a:lnTo>
                  <a:lnTo>
                    <a:pt x="0" y="441439"/>
                  </a:lnTo>
                  <a:lnTo>
                    <a:pt x="441439" y="441439"/>
                  </a:lnTo>
                  <a:lnTo>
                    <a:pt x="441439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5686094" y="7086600"/>
              <a:ext cx="83185" cy="124460"/>
            </a:xfrm>
            <a:custGeom>
              <a:avLst/>
              <a:gdLst/>
              <a:ahLst/>
              <a:cxnLst/>
              <a:rect l="l" t="t" r="r" b="b"/>
              <a:pathLst>
                <a:path w="83185" h="124459">
                  <a:moveTo>
                    <a:pt x="82765" y="0"/>
                  </a:moveTo>
                  <a:lnTo>
                    <a:pt x="0" y="0"/>
                  </a:lnTo>
                  <a:lnTo>
                    <a:pt x="0" y="124155"/>
                  </a:lnTo>
                  <a:lnTo>
                    <a:pt x="82765" y="124155"/>
                  </a:lnTo>
                  <a:lnTo>
                    <a:pt x="82765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5534342" y="7376286"/>
              <a:ext cx="193675" cy="124460"/>
            </a:xfrm>
            <a:custGeom>
              <a:avLst/>
              <a:gdLst/>
              <a:ahLst/>
              <a:cxnLst/>
              <a:rect l="l" t="t" r="r" b="b"/>
              <a:pathLst>
                <a:path w="193675" h="124459">
                  <a:moveTo>
                    <a:pt x="193128" y="0"/>
                  </a:moveTo>
                  <a:lnTo>
                    <a:pt x="0" y="0"/>
                  </a:lnTo>
                  <a:lnTo>
                    <a:pt x="0" y="124155"/>
                  </a:lnTo>
                  <a:lnTo>
                    <a:pt x="193128" y="124155"/>
                  </a:lnTo>
                  <a:lnTo>
                    <a:pt x="193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3" name="object 73"/>
          <p:cNvGrpSpPr/>
          <p:nvPr/>
        </p:nvGrpSpPr>
        <p:grpSpPr>
          <a:xfrm>
            <a:off x="7937500" y="4311552"/>
            <a:ext cx="1492250" cy="902335"/>
            <a:chOff x="7937500" y="4311552"/>
            <a:chExt cx="1492250" cy="902335"/>
          </a:xfrm>
        </p:grpSpPr>
        <p:sp>
          <p:nvSpPr>
            <p:cNvPr id="74" name="object 74"/>
            <p:cNvSpPr/>
            <p:nvPr/>
          </p:nvSpPr>
          <p:spPr>
            <a:xfrm>
              <a:off x="7959062" y="4415297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147383" y="0"/>
                  </a:moveTo>
                  <a:lnTo>
                    <a:pt x="100800" y="7514"/>
                  </a:lnTo>
                  <a:lnTo>
                    <a:pt x="60342" y="28438"/>
                  </a:lnTo>
                  <a:lnTo>
                    <a:pt x="28437" y="60344"/>
                  </a:lnTo>
                  <a:lnTo>
                    <a:pt x="7514" y="100806"/>
                  </a:lnTo>
                  <a:lnTo>
                    <a:pt x="0" y="147396"/>
                  </a:lnTo>
                  <a:lnTo>
                    <a:pt x="7514" y="193979"/>
                  </a:lnTo>
                  <a:lnTo>
                    <a:pt x="28437" y="234437"/>
                  </a:lnTo>
                  <a:lnTo>
                    <a:pt x="60342" y="266342"/>
                  </a:lnTo>
                  <a:lnTo>
                    <a:pt x="100800" y="287265"/>
                  </a:lnTo>
                  <a:lnTo>
                    <a:pt x="147383" y="294779"/>
                  </a:lnTo>
                  <a:lnTo>
                    <a:pt x="193972" y="287265"/>
                  </a:lnTo>
                  <a:lnTo>
                    <a:pt x="234434" y="266342"/>
                  </a:lnTo>
                  <a:lnTo>
                    <a:pt x="266341" y="234437"/>
                  </a:lnTo>
                  <a:lnTo>
                    <a:pt x="287265" y="193979"/>
                  </a:lnTo>
                  <a:lnTo>
                    <a:pt x="294779" y="147396"/>
                  </a:lnTo>
                  <a:lnTo>
                    <a:pt x="287265" y="100806"/>
                  </a:lnTo>
                  <a:lnTo>
                    <a:pt x="266341" y="60344"/>
                  </a:lnTo>
                  <a:lnTo>
                    <a:pt x="234434" y="28438"/>
                  </a:lnTo>
                  <a:lnTo>
                    <a:pt x="193972" y="7514"/>
                  </a:lnTo>
                  <a:lnTo>
                    <a:pt x="147383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7937500" y="4745837"/>
              <a:ext cx="338455" cy="468630"/>
            </a:xfrm>
            <a:custGeom>
              <a:avLst/>
              <a:gdLst/>
              <a:ahLst/>
              <a:cxnLst/>
              <a:rect l="l" t="t" r="r" b="b"/>
              <a:pathLst>
                <a:path w="338454" h="468629">
                  <a:moveTo>
                    <a:pt x="337908" y="0"/>
                  </a:moveTo>
                  <a:lnTo>
                    <a:pt x="0" y="0"/>
                  </a:lnTo>
                  <a:lnTo>
                    <a:pt x="0" y="468045"/>
                  </a:lnTo>
                  <a:lnTo>
                    <a:pt x="337908" y="468045"/>
                  </a:lnTo>
                  <a:lnTo>
                    <a:pt x="337908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8483600" y="4488954"/>
              <a:ext cx="946150" cy="724535"/>
            </a:xfrm>
            <a:custGeom>
              <a:avLst/>
              <a:gdLst/>
              <a:ahLst/>
              <a:cxnLst/>
              <a:rect l="l" t="t" r="r" b="b"/>
              <a:pathLst>
                <a:path w="946150" h="724535">
                  <a:moveTo>
                    <a:pt x="946150" y="0"/>
                  </a:moveTo>
                  <a:lnTo>
                    <a:pt x="0" y="0"/>
                  </a:lnTo>
                  <a:lnTo>
                    <a:pt x="0" y="724395"/>
                  </a:lnTo>
                  <a:lnTo>
                    <a:pt x="946150" y="724395"/>
                  </a:lnTo>
                  <a:lnTo>
                    <a:pt x="946150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8927109" y="4747666"/>
              <a:ext cx="96520" cy="163195"/>
            </a:xfrm>
            <a:custGeom>
              <a:avLst/>
              <a:gdLst/>
              <a:ahLst/>
              <a:cxnLst/>
              <a:rect l="l" t="t" r="r" b="b"/>
              <a:pathLst>
                <a:path w="96520" h="163195">
                  <a:moveTo>
                    <a:pt x="96088" y="0"/>
                  </a:moveTo>
                  <a:lnTo>
                    <a:pt x="0" y="0"/>
                  </a:lnTo>
                  <a:lnTo>
                    <a:pt x="0" y="162623"/>
                  </a:lnTo>
                  <a:lnTo>
                    <a:pt x="96088" y="162623"/>
                  </a:lnTo>
                  <a:lnTo>
                    <a:pt x="96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8773020" y="4349652"/>
              <a:ext cx="382270" cy="213360"/>
            </a:xfrm>
            <a:custGeom>
              <a:avLst/>
              <a:gdLst/>
              <a:ahLst/>
              <a:cxnLst/>
              <a:rect l="l" t="t" r="r" b="b"/>
              <a:pathLst>
                <a:path w="382270" h="213360">
                  <a:moveTo>
                    <a:pt x="382092" y="213220"/>
                  </a:moveTo>
                  <a:lnTo>
                    <a:pt x="382092" y="0"/>
                  </a:lnTo>
                  <a:lnTo>
                    <a:pt x="0" y="0"/>
                  </a:lnTo>
                  <a:lnTo>
                    <a:pt x="0" y="213220"/>
                  </a:lnTo>
                </a:path>
              </a:pathLst>
            </a:custGeom>
            <a:ln w="76199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9" name="object 79"/>
          <p:cNvGrpSpPr/>
          <p:nvPr/>
        </p:nvGrpSpPr>
        <p:grpSpPr>
          <a:xfrm>
            <a:off x="14350993" y="7404096"/>
            <a:ext cx="1315720" cy="698500"/>
            <a:chOff x="14350993" y="7404096"/>
            <a:chExt cx="1315720" cy="698500"/>
          </a:xfrm>
        </p:grpSpPr>
        <p:sp>
          <p:nvSpPr>
            <p:cNvPr id="80" name="object 80"/>
            <p:cNvSpPr/>
            <p:nvPr/>
          </p:nvSpPr>
          <p:spPr>
            <a:xfrm>
              <a:off x="14815473" y="7404096"/>
              <a:ext cx="436245" cy="437515"/>
            </a:xfrm>
            <a:custGeom>
              <a:avLst/>
              <a:gdLst/>
              <a:ahLst/>
              <a:cxnLst/>
              <a:rect l="l" t="t" r="r" b="b"/>
              <a:pathLst>
                <a:path w="436244" h="437515">
                  <a:moveTo>
                    <a:pt x="392163" y="0"/>
                  </a:moveTo>
                  <a:lnTo>
                    <a:pt x="0" y="0"/>
                  </a:lnTo>
                  <a:lnTo>
                    <a:pt x="0" y="154076"/>
                  </a:lnTo>
                  <a:lnTo>
                    <a:pt x="43903" y="197980"/>
                  </a:lnTo>
                  <a:lnTo>
                    <a:pt x="253" y="241630"/>
                  </a:lnTo>
                  <a:lnTo>
                    <a:pt x="241" y="241071"/>
                  </a:lnTo>
                  <a:lnTo>
                    <a:pt x="0" y="241376"/>
                  </a:lnTo>
                  <a:lnTo>
                    <a:pt x="0" y="394081"/>
                  </a:lnTo>
                  <a:lnTo>
                    <a:pt x="152819" y="394081"/>
                  </a:lnTo>
                  <a:lnTo>
                    <a:pt x="196189" y="437438"/>
                  </a:lnTo>
                  <a:lnTo>
                    <a:pt x="239547" y="394081"/>
                  </a:lnTo>
                  <a:lnTo>
                    <a:pt x="392163" y="394081"/>
                  </a:lnTo>
                  <a:lnTo>
                    <a:pt x="392163" y="241376"/>
                  </a:lnTo>
                  <a:lnTo>
                    <a:pt x="392417" y="241071"/>
                  </a:lnTo>
                  <a:lnTo>
                    <a:pt x="392417" y="241630"/>
                  </a:lnTo>
                  <a:lnTo>
                    <a:pt x="436067" y="197980"/>
                  </a:lnTo>
                  <a:lnTo>
                    <a:pt x="392163" y="154076"/>
                  </a:lnTo>
                  <a:lnTo>
                    <a:pt x="392163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4351000" y="7870088"/>
              <a:ext cx="1315720" cy="233045"/>
            </a:xfrm>
            <a:custGeom>
              <a:avLst/>
              <a:gdLst/>
              <a:ahLst/>
              <a:cxnLst/>
              <a:rect l="l" t="t" r="r" b="b"/>
              <a:pathLst>
                <a:path w="1315719" h="233045">
                  <a:moveTo>
                    <a:pt x="152704" y="0"/>
                  </a:moveTo>
                  <a:lnTo>
                    <a:pt x="0" y="0"/>
                  </a:lnTo>
                  <a:lnTo>
                    <a:pt x="0" y="232511"/>
                  </a:lnTo>
                  <a:lnTo>
                    <a:pt x="1315669" y="232511"/>
                  </a:lnTo>
                  <a:lnTo>
                    <a:pt x="1315669" y="43903"/>
                  </a:lnTo>
                  <a:lnTo>
                    <a:pt x="196100" y="43903"/>
                  </a:lnTo>
                  <a:lnTo>
                    <a:pt x="152450" y="253"/>
                  </a:lnTo>
                  <a:lnTo>
                    <a:pt x="153009" y="241"/>
                  </a:lnTo>
                  <a:lnTo>
                    <a:pt x="152704" y="0"/>
                  </a:lnTo>
                  <a:close/>
                </a:path>
                <a:path w="1315719" h="233045">
                  <a:moveTo>
                    <a:pt x="620128" y="0"/>
                  </a:moveTo>
                  <a:lnTo>
                    <a:pt x="240004" y="0"/>
                  </a:lnTo>
                  <a:lnTo>
                    <a:pt x="196100" y="43903"/>
                  </a:lnTo>
                  <a:lnTo>
                    <a:pt x="663524" y="43903"/>
                  </a:lnTo>
                  <a:lnTo>
                    <a:pt x="619874" y="253"/>
                  </a:lnTo>
                  <a:lnTo>
                    <a:pt x="620433" y="241"/>
                  </a:lnTo>
                  <a:lnTo>
                    <a:pt x="620128" y="0"/>
                  </a:lnTo>
                  <a:close/>
                </a:path>
                <a:path w="1315719" h="233045">
                  <a:moveTo>
                    <a:pt x="1074305" y="0"/>
                  </a:moveTo>
                  <a:lnTo>
                    <a:pt x="707428" y="0"/>
                  </a:lnTo>
                  <a:lnTo>
                    <a:pt x="663524" y="43903"/>
                  </a:lnTo>
                  <a:lnTo>
                    <a:pt x="1117701" y="43903"/>
                  </a:lnTo>
                  <a:lnTo>
                    <a:pt x="1074051" y="253"/>
                  </a:lnTo>
                  <a:lnTo>
                    <a:pt x="1074610" y="241"/>
                  </a:lnTo>
                  <a:lnTo>
                    <a:pt x="1074305" y="0"/>
                  </a:lnTo>
                  <a:close/>
                </a:path>
                <a:path w="1315719" h="233045">
                  <a:moveTo>
                    <a:pt x="1315669" y="0"/>
                  </a:moveTo>
                  <a:lnTo>
                    <a:pt x="1161605" y="0"/>
                  </a:lnTo>
                  <a:lnTo>
                    <a:pt x="1117701" y="43903"/>
                  </a:lnTo>
                  <a:lnTo>
                    <a:pt x="1315669" y="43903"/>
                  </a:lnTo>
                  <a:lnTo>
                    <a:pt x="1315669" y="0"/>
                  </a:lnTo>
                  <a:close/>
                </a:path>
              </a:pathLst>
            </a:custGeom>
            <a:solidFill>
              <a:srgbClr val="6294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4350993" y="7404103"/>
              <a:ext cx="436245" cy="437515"/>
            </a:xfrm>
            <a:custGeom>
              <a:avLst/>
              <a:gdLst/>
              <a:ahLst/>
              <a:cxnLst/>
              <a:rect l="l" t="t" r="r" b="b"/>
              <a:pathLst>
                <a:path w="436244" h="437515">
                  <a:moveTo>
                    <a:pt x="392163" y="0"/>
                  </a:moveTo>
                  <a:lnTo>
                    <a:pt x="0" y="0"/>
                  </a:lnTo>
                  <a:lnTo>
                    <a:pt x="0" y="154063"/>
                  </a:lnTo>
                  <a:lnTo>
                    <a:pt x="253" y="241617"/>
                  </a:lnTo>
                  <a:lnTo>
                    <a:pt x="253" y="241071"/>
                  </a:lnTo>
                  <a:lnTo>
                    <a:pt x="0" y="241363"/>
                  </a:lnTo>
                  <a:lnTo>
                    <a:pt x="0" y="394068"/>
                  </a:lnTo>
                  <a:lnTo>
                    <a:pt x="152819" y="394068"/>
                  </a:lnTo>
                  <a:lnTo>
                    <a:pt x="196189" y="437438"/>
                  </a:lnTo>
                  <a:lnTo>
                    <a:pt x="239560" y="394068"/>
                  </a:lnTo>
                  <a:lnTo>
                    <a:pt x="392163" y="394068"/>
                  </a:lnTo>
                  <a:lnTo>
                    <a:pt x="392163" y="241363"/>
                  </a:lnTo>
                  <a:lnTo>
                    <a:pt x="392417" y="241071"/>
                  </a:lnTo>
                  <a:lnTo>
                    <a:pt x="392417" y="241617"/>
                  </a:lnTo>
                  <a:lnTo>
                    <a:pt x="436067" y="197967"/>
                  </a:lnTo>
                  <a:lnTo>
                    <a:pt x="392163" y="154063"/>
                  </a:lnTo>
                  <a:lnTo>
                    <a:pt x="392163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5274260" y="7404096"/>
              <a:ext cx="392430" cy="437515"/>
            </a:xfrm>
            <a:custGeom>
              <a:avLst/>
              <a:gdLst/>
              <a:ahLst/>
              <a:cxnLst/>
              <a:rect l="l" t="t" r="r" b="b"/>
              <a:pathLst>
                <a:path w="392430" h="437515">
                  <a:moveTo>
                    <a:pt x="392163" y="0"/>
                  </a:moveTo>
                  <a:lnTo>
                    <a:pt x="0" y="0"/>
                  </a:lnTo>
                  <a:lnTo>
                    <a:pt x="0" y="154076"/>
                  </a:lnTo>
                  <a:lnTo>
                    <a:pt x="43903" y="197980"/>
                  </a:lnTo>
                  <a:lnTo>
                    <a:pt x="253" y="241630"/>
                  </a:lnTo>
                  <a:lnTo>
                    <a:pt x="253" y="241071"/>
                  </a:lnTo>
                  <a:lnTo>
                    <a:pt x="0" y="241376"/>
                  </a:lnTo>
                  <a:lnTo>
                    <a:pt x="0" y="394081"/>
                  </a:lnTo>
                  <a:lnTo>
                    <a:pt x="152819" y="394081"/>
                  </a:lnTo>
                  <a:lnTo>
                    <a:pt x="196189" y="437438"/>
                  </a:lnTo>
                  <a:lnTo>
                    <a:pt x="239547" y="394081"/>
                  </a:lnTo>
                  <a:lnTo>
                    <a:pt x="392163" y="394081"/>
                  </a:lnTo>
                  <a:lnTo>
                    <a:pt x="392163" y="241376"/>
                  </a:lnTo>
                  <a:lnTo>
                    <a:pt x="392417" y="241071"/>
                  </a:lnTo>
                  <a:lnTo>
                    <a:pt x="392417" y="241630"/>
                  </a:lnTo>
                  <a:lnTo>
                    <a:pt x="392163" y="154076"/>
                  </a:lnTo>
                  <a:lnTo>
                    <a:pt x="392163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" name="object 84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5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500" y="1371600"/>
            <a:ext cx="15367000" cy="7454900"/>
            <a:chOff x="444500" y="1371600"/>
            <a:chExt cx="15367000" cy="7454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500" y="1371600"/>
              <a:ext cx="15367000" cy="6883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06842" y="1698586"/>
              <a:ext cx="13582015" cy="6208395"/>
            </a:xfrm>
            <a:custGeom>
              <a:avLst/>
              <a:gdLst/>
              <a:ahLst/>
              <a:cxnLst/>
              <a:rect l="l" t="t" r="r" b="b"/>
              <a:pathLst>
                <a:path w="13582015" h="6208395">
                  <a:moveTo>
                    <a:pt x="3285566" y="3093936"/>
                  </a:moveTo>
                  <a:lnTo>
                    <a:pt x="3199574" y="3007931"/>
                  </a:lnTo>
                  <a:lnTo>
                    <a:pt x="3198952" y="3006229"/>
                  </a:lnTo>
                  <a:lnTo>
                    <a:pt x="3198063" y="3004616"/>
                  </a:lnTo>
                  <a:lnTo>
                    <a:pt x="193446" y="0"/>
                  </a:lnTo>
                  <a:lnTo>
                    <a:pt x="185407" y="0"/>
                  </a:lnTo>
                  <a:lnTo>
                    <a:pt x="13830" y="171564"/>
                  </a:lnTo>
                  <a:lnTo>
                    <a:pt x="13843" y="179590"/>
                  </a:lnTo>
                  <a:lnTo>
                    <a:pt x="2931287" y="3097034"/>
                  </a:lnTo>
                  <a:lnTo>
                    <a:pt x="4978" y="6023343"/>
                  </a:lnTo>
                  <a:lnTo>
                    <a:pt x="12" y="6028309"/>
                  </a:lnTo>
                  <a:lnTo>
                    <a:pt x="0" y="6036348"/>
                  </a:lnTo>
                  <a:lnTo>
                    <a:pt x="171577" y="6207925"/>
                  </a:lnTo>
                  <a:lnTo>
                    <a:pt x="179628" y="6207912"/>
                  </a:lnTo>
                  <a:lnTo>
                    <a:pt x="3285566" y="3101975"/>
                  </a:lnTo>
                  <a:lnTo>
                    <a:pt x="3285566" y="3093936"/>
                  </a:lnTo>
                  <a:close/>
                </a:path>
                <a:path w="13582015" h="6208395">
                  <a:moveTo>
                    <a:pt x="13581926" y="6036348"/>
                  </a:moveTo>
                  <a:lnTo>
                    <a:pt x="13581914" y="6028309"/>
                  </a:lnTo>
                  <a:lnTo>
                    <a:pt x="13576948" y="6023343"/>
                  </a:lnTo>
                  <a:lnTo>
                    <a:pt x="10650639" y="3097034"/>
                  </a:lnTo>
                  <a:lnTo>
                    <a:pt x="13568083" y="179590"/>
                  </a:lnTo>
                  <a:lnTo>
                    <a:pt x="13568096" y="171564"/>
                  </a:lnTo>
                  <a:lnTo>
                    <a:pt x="13396519" y="0"/>
                  </a:lnTo>
                  <a:lnTo>
                    <a:pt x="13388480" y="0"/>
                  </a:lnTo>
                  <a:lnTo>
                    <a:pt x="10383863" y="3004616"/>
                  </a:lnTo>
                  <a:lnTo>
                    <a:pt x="10382974" y="3006229"/>
                  </a:lnTo>
                  <a:lnTo>
                    <a:pt x="10382352" y="3007931"/>
                  </a:lnTo>
                  <a:lnTo>
                    <a:pt x="10296360" y="3093936"/>
                  </a:lnTo>
                  <a:lnTo>
                    <a:pt x="10296360" y="3101975"/>
                  </a:lnTo>
                  <a:lnTo>
                    <a:pt x="13402297" y="6207912"/>
                  </a:lnTo>
                  <a:lnTo>
                    <a:pt x="13410349" y="6207925"/>
                  </a:lnTo>
                  <a:lnTo>
                    <a:pt x="13581926" y="60363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1478216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Approche de</a:t>
            </a:r>
            <a:r>
              <a:rPr dirty="0"/>
              <a:t> </a:t>
            </a:r>
            <a:r>
              <a:rPr dirty="0" spc="-30"/>
              <a:t>mise</a:t>
            </a:r>
            <a:r>
              <a:rPr dirty="0"/>
              <a:t> en</a:t>
            </a:r>
            <a:r>
              <a:rPr dirty="0" spc="-5"/>
              <a:t> </a:t>
            </a:r>
            <a:r>
              <a:rPr dirty="0" spc="-10"/>
              <a:t>œuvre</a:t>
            </a:r>
            <a:r>
              <a:rPr dirty="0"/>
              <a:t> </a:t>
            </a:r>
            <a:r>
              <a:rPr dirty="0" spc="-30"/>
              <a:t>relative</a:t>
            </a:r>
            <a:r>
              <a:rPr dirty="0"/>
              <a:t> </a:t>
            </a:r>
            <a:r>
              <a:rPr dirty="0" spc="-15"/>
              <a:t>aux</a:t>
            </a:r>
            <a:r>
              <a:rPr dirty="0"/>
              <a:t> </a:t>
            </a:r>
            <a:r>
              <a:rPr dirty="0" spc="-20"/>
              <a:t>chaînes</a:t>
            </a:r>
            <a:r>
              <a:rPr dirty="0" spc="-5"/>
              <a:t> </a:t>
            </a:r>
            <a:r>
              <a:rPr dirty="0" spc="-30"/>
              <a:t>d’approvisionnement</a:t>
            </a:r>
            <a:r>
              <a:rPr dirty="0"/>
              <a:t> </a:t>
            </a:r>
            <a:r>
              <a:rPr dirty="0" spc="-10"/>
              <a:t>de</a:t>
            </a:r>
            <a:r>
              <a:rPr dirty="0"/>
              <a:t> </a:t>
            </a:r>
            <a:r>
              <a:rPr dirty="0" spc="-15"/>
              <a:t>la</a:t>
            </a:r>
            <a:r>
              <a:rPr dirty="0" spc="-5"/>
              <a:t> </a:t>
            </a:r>
            <a:r>
              <a:rPr dirty="0" spc="-20"/>
              <a:t>santé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14800" y="3609975"/>
            <a:ext cx="128397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Approbation du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plan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renforcement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 </a:t>
            </a:r>
            <a:r>
              <a:rPr dirty="0" sz="1100" spc="-26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capacités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3537" y="5515063"/>
            <a:ext cx="1390015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Priorités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en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matière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26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renforcement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capacités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6374" y="5515063"/>
            <a:ext cx="75565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1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ys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 d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es 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besoins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formation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51887" y="3711676"/>
            <a:ext cx="997585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Identification</a:t>
            </a:r>
            <a:r>
              <a:rPr dirty="0" sz="1100" spc="-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2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l’environnement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05800" y="5514975"/>
            <a:ext cx="1410335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Descriptions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postes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conformes</a:t>
            </a:r>
            <a:endParaRPr sz="1100">
              <a:latin typeface="Roboto-Light"/>
              <a:cs typeface="Roboto-Light"/>
            </a:endParaRPr>
          </a:p>
          <a:p>
            <a:pPr marL="12700">
              <a:lnSpc>
                <a:spcPts val="1180"/>
              </a:lnSpc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aux</a:t>
            </a:r>
            <a:r>
              <a:rPr dirty="0" sz="1100" spc="-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procédures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60363" y="4156112"/>
            <a:ext cx="1082040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Adhésion des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pa</a:t>
            </a:r>
            <a:r>
              <a:rPr dirty="0" sz="1100" spc="35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i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 p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nan</a:t>
            </a:r>
            <a:r>
              <a:rPr dirty="0" sz="1100" spc="-3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27388" y="4143400"/>
            <a:ext cx="964565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Plan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é</a:t>
            </a:r>
            <a:r>
              <a:rPr dirty="0" sz="1100" spc="-20">
                <a:solidFill>
                  <a:srgbClr val="FFFFFF"/>
                </a:solidFill>
                <a:latin typeface="Roboto-Light"/>
                <a:cs typeface="Roboto-Light"/>
              </a:rPr>
              <a:t>v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el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p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peme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t 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personnel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674637" y="4968887"/>
            <a:ext cx="92710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Confirmation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 de</a:t>
            </a:r>
            <a:r>
              <a:rPr dirty="0" sz="1100" spc="-3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la</a:t>
            </a:r>
            <a:r>
              <a:rPr dirty="0" sz="1100" spc="-2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portée</a:t>
            </a:r>
            <a:r>
              <a:rPr dirty="0" sz="1100" spc="-2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2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l’approche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27388" y="4918176"/>
            <a:ext cx="935355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Plan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</a:t>
            </a:r>
            <a:r>
              <a:rPr dirty="0" sz="1100" spc="-4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profes-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sionnalisation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15713" y="3711727"/>
            <a:ext cx="1085215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Choix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l’équipe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chargée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du</a:t>
            </a:r>
            <a:r>
              <a:rPr dirty="0" sz="1100" spc="-4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projet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44201" y="5515114"/>
            <a:ext cx="2014855" cy="6508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Définition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la théorie du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changement, des processus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la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chaîne d’approvisionnement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et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compétences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80188" y="3610165"/>
            <a:ext cx="13290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Rapport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</a:t>
            </a:r>
            <a:r>
              <a:rPr dirty="0" sz="1100" spc="-3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formation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8089" y="5515114"/>
            <a:ext cx="108585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Évaluation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compétences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en </a:t>
            </a:r>
            <a:r>
              <a:rPr dirty="0" sz="1100" spc="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fonction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du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poste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97615" y="4336796"/>
            <a:ext cx="5607050" cy="90868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450"/>
              </a:spcBef>
            </a:pPr>
            <a:r>
              <a:rPr dirty="0" sz="2400" spc="-5" b="1">
                <a:solidFill>
                  <a:srgbClr val="F47A3B"/>
                </a:solidFill>
                <a:latin typeface="Roboto"/>
                <a:cs typeface="Roboto"/>
              </a:rPr>
              <a:t>Approche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-5" b="1">
                <a:solidFill>
                  <a:srgbClr val="F47A3B"/>
                </a:solidFill>
                <a:latin typeface="Roboto"/>
                <a:cs typeface="Roboto"/>
              </a:rPr>
              <a:t>de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la </a:t>
            </a:r>
            <a:r>
              <a:rPr dirty="0" sz="2400" spc="-20" b="1">
                <a:solidFill>
                  <a:srgbClr val="F47A3B"/>
                </a:solidFill>
                <a:latin typeface="Roboto"/>
                <a:cs typeface="Roboto"/>
              </a:rPr>
              <a:t>mise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5" b="1">
                <a:solidFill>
                  <a:srgbClr val="F47A3B"/>
                </a:solidFill>
                <a:latin typeface="Roboto"/>
                <a:cs typeface="Roboto"/>
              </a:rPr>
              <a:t>en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-5" b="1">
                <a:solidFill>
                  <a:srgbClr val="F47A3B"/>
                </a:solidFill>
                <a:latin typeface="Roboto"/>
                <a:cs typeface="Roboto"/>
              </a:rPr>
              <a:t>œuvre</a:t>
            </a:r>
            <a:endParaRPr sz="2400">
              <a:latin typeface="Roboto"/>
              <a:cs typeface="Roboto"/>
            </a:endParaRPr>
          </a:p>
          <a:p>
            <a:pPr algn="ctr" marL="12065" marR="5080">
              <a:lnSpc>
                <a:spcPts val="1700"/>
              </a:lnSpc>
              <a:spcBef>
                <a:spcPts val="360"/>
              </a:spcBef>
            </a:pP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Une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nouvelle</a:t>
            </a:r>
            <a:r>
              <a:rPr dirty="0" sz="1500" spc="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approche</a:t>
            </a:r>
            <a:r>
              <a:rPr dirty="0" sz="1500" spc="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du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perfectionnement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des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compétences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de</a:t>
            </a:r>
            <a:r>
              <a:rPr dirty="0" sz="1500" spc="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la </a:t>
            </a:r>
            <a:r>
              <a:rPr dirty="0" sz="1500" spc="-35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main-d’œuvre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des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chaînes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20">
                <a:solidFill>
                  <a:srgbClr val="F47A3B"/>
                </a:solidFill>
                <a:latin typeface="Roboto-Light"/>
                <a:cs typeface="Roboto-Light"/>
              </a:rPr>
              <a:t>d’approvisionnement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de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la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25">
                <a:solidFill>
                  <a:srgbClr val="F47A3B"/>
                </a:solidFill>
                <a:latin typeface="Roboto-Light"/>
                <a:cs typeface="Roboto-Light"/>
              </a:rPr>
              <a:t>santé</a:t>
            </a:r>
            <a:endParaRPr sz="1500">
              <a:latin typeface="Roboto-Light"/>
              <a:cs typeface="Roboto-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34300" y="1409700"/>
            <a:ext cx="812800" cy="2870200"/>
          </a:xfrm>
          <a:custGeom>
            <a:avLst/>
            <a:gdLst/>
            <a:ahLst/>
            <a:cxnLst/>
            <a:rect l="l" t="t" r="r" b="b"/>
            <a:pathLst>
              <a:path w="812800" h="2870200">
                <a:moveTo>
                  <a:pt x="812800" y="0"/>
                </a:moveTo>
                <a:lnTo>
                  <a:pt x="0" y="0"/>
                </a:lnTo>
                <a:lnTo>
                  <a:pt x="0" y="2870200"/>
                </a:lnTo>
                <a:lnTo>
                  <a:pt x="812800" y="2870200"/>
                </a:lnTo>
                <a:lnTo>
                  <a:pt x="812800" y="0"/>
                </a:lnTo>
                <a:close/>
              </a:path>
            </a:pathLst>
          </a:custGeom>
          <a:solidFill>
            <a:srgbClr val="8EBF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001148" y="1532390"/>
            <a:ext cx="234315" cy="26257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80"/>
              </a:lnSpc>
            </a:pPr>
            <a:r>
              <a:rPr dirty="0" sz="1400">
                <a:solidFill>
                  <a:srgbClr val="EFF9FE"/>
                </a:solidFill>
                <a:latin typeface="Roboto-Medium"/>
                <a:cs typeface="Roboto-Medium"/>
              </a:rPr>
              <a:t>Amorce</a:t>
            </a:r>
            <a:r>
              <a:rPr dirty="0" sz="1400" spc="-20">
                <a:solidFill>
                  <a:srgbClr val="EFF9FE"/>
                </a:solidFill>
                <a:latin typeface="Roboto-Medium"/>
                <a:cs typeface="Roboto-Medium"/>
              </a:rPr>
              <a:t> </a:t>
            </a:r>
            <a:r>
              <a:rPr dirty="0" sz="1400" spc="-10">
                <a:solidFill>
                  <a:srgbClr val="EFF9FE"/>
                </a:solidFill>
                <a:latin typeface="Roboto-Medium"/>
                <a:cs typeface="Roboto-Medium"/>
              </a:rPr>
              <a:t>d’une</a:t>
            </a:r>
            <a:r>
              <a:rPr dirty="0" sz="1400" spc="-20">
                <a:solidFill>
                  <a:srgbClr val="EFF9FE"/>
                </a:solidFill>
                <a:latin typeface="Roboto-Medium"/>
                <a:cs typeface="Roboto-Medium"/>
              </a:rPr>
              <a:t> </a:t>
            </a:r>
            <a:r>
              <a:rPr dirty="0" sz="1400" spc="-10">
                <a:solidFill>
                  <a:srgbClr val="EFF9FE"/>
                </a:solidFill>
                <a:latin typeface="Roboto-Medium"/>
                <a:cs typeface="Roboto-Medium"/>
              </a:rPr>
              <a:t>nouvelle</a:t>
            </a:r>
            <a:r>
              <a:rPr dirty="0" sz="1400" spc="-15">
                <a:solidFill>
                  <a:srgbClr val="EFF9FE"/>
                </a:solidFill>
                <a:latin typeface="Roboto-Medium"/>
                <a:cs typeface="Roboto-Medium"/>
              </a:rPr>
              <a:t> </a:t>
            </a:r>
            <a:r>
              <a:rPr dirty="0" sz="1400" spc="-5">
                <a:solidFill>
                  <a:srgbClr val="EFF9FE"/>
                </a:solidFill>
                <a:latin typeface="Roboto-Medium"/>
                <a:cs typeface="Roboto-Medium"/>
              </a:rPr>
              <a:t>approche</a:t>
            </a:r>
            <a:endParaRPr sz="1400">
              <a:latin typeface="Roboto-Medium"/>
              <a:cs typeface="Roboto-Medium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849232" y="1547305"/>
            <a:ext cx="609600" cy="2658745"/>
            <a:chOff x="7849232" y="1547305"/>
            <a:chExt cx="609600" cy="2658745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2970834"/>
              <a:ext cx="76809" cy="15360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9232" y="2978734"/>
              <a:ext cx="76809" cy="15360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1987" y="1897250"/>
              <a:ext cx="76809" cy="15360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1905162"/>
              <a:ext cx="76809" cy="15360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3328691"/>
              <a:ext cx="76809" cy="15360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3336603"/>
              <a:ext cx="76809" cy="15360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2255107"/>
              <a:ext cx="76809" cy="15360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2263020"/>
              <a:ext cx="76809" cy="15360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3686548"/>
              <a:ext cx="76809" cy="15360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3694461"/>
              <a:ext cx="76809" cy="15360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2612965"/>
              <a:ext cx="76809" cy="15360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9232" y="2620877"/>
              <a:ext cx="76809" cy="15360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4044406"/>
              <a:ext cx="76809" cy="15360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4052318"/>
              <a:ext cx="76809" cy="15360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1547305"/>
              <a:ext cx="76809" cy="15360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1555206"/>
              <a:ext cx="76809" cy="153606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2674600" y="4651375"/>
            <a:ext cx="8972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Sensibilisation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4638" y="1257134"/>
            <a:ext cx="12202795" cy="7259955"/>
          </a:xfrm>
          <a:custGeom>
            <a:avLst/>
            <a:gdLst/>
            <a:ahLst/>
            <a:cxnLst/>
            <a:rect l="l" t="t" r="r" b="b"/>
            <a:pathLst>
              <a:path w="12202795" h="7259955">
                <a:moveTo>
                  <a:pt x="8528304" y="0"/>
                </a:moveTo>
                <a:lnTo>
                  <a:pt x="8521293" y="190"/>
                </a:lnTo>
                <a:lnTo>
                  <a:pt x="1451902" y="177533"/>
                </a:lnTo>
                <a:lnTo>
                  <a:pt x="1444129" y="182956"/>
                </a:lnTo>
                <a:lnTo>
                  <a:pt x="507" y="3829989"/>
                </a:lnTo>
                <a:lnTo>
                  <a:pt x="0" y="3840721"/>
                </a:lnTo>
                <a:lnTo>
                  <a:pt x="987437" y="7258811"/>
                </a:lnTo>
                <a:lnTo>
                  <a:pt x="991958" y="7259408"/>
                </a:lnTo>
                <a:lnTo>
                  <a:pt x="1434693" y="6527673"/>
                </a:lnTo>
                <a:lnTo>
                  <a:pt x="3997185" y="4042752"/>
                </a:lnTo>
                <a:lnTo>
                  <a:pt x="4006951" y="4038739"/>
                </a:lnTo>
                <a:lnTo>
                  <a:pt x="12198604" y="3987711"/>
                </a:lnTo>
                <a:lnTo>
                  <a:pt x="12202769" y="3982186"/>
                </a:lnTo>
                <a:lnTo>
                  <a:pt x="12001436" y="3256546"/>
                </a:lnTo>
                <a:lnTo>
                  <a:pt x="11994235" y="3250844"/>
                </a:lnTo>
                <a:lnTo>
                  <a:pt x="8514270" y="3111588"/>
                </a:lnTo>
                <a:lnTo>
                  <a:pt x="8508631" y="3105683"/>
                </a:lnTo>
                <a:lnTo>
                  <a:pt x="8533942" y="5549"/>
                </a:lnTo>
                <a:lnTo>
                  <a:pt x="8528304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5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1478216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Approche de</a:t>
            </a:r>
            <a:r>
              <a:rPr dirty="0"/>
              <a:t> </a:t>
            </a:r>
            <a:r>
              <a:rPr dirty="0" spc="-30"/>
              <a:t>mise</a:t>
            </a:r>
            <a:r>
              <a:rPr dirty="0"/>
              <a:t> en</a:t>
            </a:r>
            <a:r>
              <a:rPr dirty="0" spc="-5"/>
              <a:t> </a:t>
            </a:r>
            <a:r>
              <a:rPr dirty="0" spc="-10"/>
              <a:t>œuvre</a:t>
            </a:r>
            <a:r>
              <a:rPr dirty="0"/>
              <a:t> </a:t>
            </a:r>
            <a:r>
              <a:rPr dirty="0" spc="-30"/>
              <a:t>relative</a:t>
            </a:r>
            <a:r>
              <a:rPr dirty="0"/>
              <a:t> </a:t>
            </a:r>
            <a:r>
              <a:rPr dirty="0" spc="-15"/>
              <a:t>aux</a:t>
            </a:r>
            <a:r>
              <a:rPr dirty="0"/>
              <a:t> </a:t>
            </a:r>
            <a:r>
              <a:rPr dirty="0" spc="-20"/>
              <a:t>chaînes</a:t>
            </a:r>
            <a:r>
              <a:rPr dirty="0" spc="-5"/>
              <a:t> </a:t>
            </a:r>
            <a:r>
              <a:rPr dirty="0" spc="-30"/>
              <a:t>d’approvisionnement</a:t>
            </a:r>
            <a:r>
              <a:rPr dirty="0"/>
              <a:t> </a:t>
            </a:r>
            <a:r>
              <a:rPr dirty="0" spc="-10"/>
              <a:t>de</a:t>
            </a:r>
            <a:r>
              <a:rPr dirty="0"/>
              <a:t> </a:t>
            </a:r>
            <a:r>
              <a:rPr dirty="0" spc="-15"/>
              <a:t>la</a:t>
            </a:r>
            <a:r>
              <a:rPr dirty="0" spc="-5"/>
              <a:t> </a:t>
            </a:r>
            <a:r>
              <a:rPr dirty="0" spc="-20"/>
              <a:t>santé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497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550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1602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47852" y="1631950"/>
            <a:ext cx="133667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23665" algn="l"/>
                <a:tab pos="7835265" algn="l"/>
                <a:tab pos="11753215" algn="l"/>
              </a:tabLst>
            </a:pP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Objectifs	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Ressources	</a:t>
            </a: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Activités	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Résultats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348" y="2235200"/>
            <a:ext cx="3247390" cy="15392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27940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Aligner les </a:t>
            </a:r>
            <a:r>
              <a:rPr dirty="0" sz="1600" spc="-20">
                <a:latin typeface="Roboto-Light"/>
                <a:cs typeface="Roboto-Light"/>
              </a:rPr>
              <a:t>activités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actuelles</a:t>
            </a:r>
            <a:r>
              <a:rPr dirty="0" sz="1600" spc="-10">
                <a:latin typeface="Roboto-Light"/>
                <a:cs typeface="Roboto-Light"/>
              </a:rPr>
              <a:t> de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la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chaîne d’approvisionnement </a:t>
            </a:r>
            <a:r>
              <a:rPr dirty="0" sz="1600" spc="-15">
                <a:latin typeface="Roboto-Light"/>
                <a:cs typeface="Roboto-Light"/>
              </a:rPr>
              <a:t>dans </a:t>
            </a:r>
            <a:r>
              <a:rPr dirty="0" sz="1600" spc="-10">
                <a:latin typeface="Roboto-Light"/>
                <a:cs typeface="Roboto-Light"/>
              </a:rPr>
              <a:t> le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pays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sur</a:t>
            </a:r>
            <a:r>
              <a:rPr dirty="0" sz="1600" spc="-10">
                <a:latin typeface="Roboto-Light"/>
                <a:cs typeface="Roboto-Light"/>
              </a:rPr>
              <a:t> le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cadre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>
                <a:latin typeface="Roboto-Light"/>
                <a:cs typeface="Roboto-Light"/>
              </a:rPr>
              <a:t>compé- </a:t>
            </a:r>
            <a:r>
              <a:rPr dirty="0" sz="1600" spc="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tences</a:t>
            </a:r>
            <a:endParaRPr sz="1600">
              <a:latin typeface="Roboto-Light"/>
              <a:cs typeface="Roboto-Light"/>
            </a:endParaRPr>
          </a:p>
          <a:p>
            <a:pPr marL="241300" marR="5080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Convenir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l’organisation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chargée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promouvoir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le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projet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9248" y="2173834"/>
            <a:ext cx="3207385" cy="25146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580"/>
              </a:spcBef>
            </a:pPr>
            <a:r>
              <a:rPr dirty="0" sz="1600">
                <a:latin typeface="Myriad Pro"/>
                <a:cs typeface="Myriad Pro"/>
              </a:rPr>
              <a:t>»</a:t>
            </a:r>
            <a:r>
              <a:rPr dirty="0" sz="1600" spc="425">
                <a:latin typeface="Myriad Pro"/>
                <a:cs typeface="Myriad Pro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Charte </a:t>
            </a:r>
            <a:r>
              <a:rPr dirty="0" sz="1600" spc="-10">
                <a:latin typeface="Roboto-Light"/>
                <a:cs typeface="Roboto-Light"/>
              </a:rPr>
              <a:t>du </a:t>
            </a:r>
            <a:r>
              <a:rPr dirty="0" sz="1600" spc="-25">
                <a:latin typeface="Roboto-Light"/>
                <a:cs typeface="Roboto-Light"/>
              </a:rPr>
              <a:t>projet</a:t>
            </a:r>
            <a:endParaRPr sz="1600">
              <a:latin typeface="Roboto-Light"/>
              <a:cs typeface="Roboto-Light"/>
            </a:endParaRPr>
          </a:p>
          <a:p>
            <a:pPr algn="just" marL="241300" marR="222250" indent="-228600">
              <a:lnSpc>
                <a:spcPts val="1900"/>
              </a:lnSpc>
              <a:spcBef>
                <a:spcPts val="560"/>
              </a:spcBef>
            </a:pPr>
            <a:r>
              <a:rPr dirty="0" sz="1600">
                <a:latin typeface="Myriad Pro"/>
                <a:cs typeface="Myriad Pro"/>
              </a:rPr>
              <a:t>»</a:t>
            </a:r>
            <a:r>
              <a:rPr dirty="0" sz="1600" spc="5">
                <a:latin typeface="Myriad Pro"/>
                <a:cs typeface="Myriad Pro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Processus </a:t>
            </a:r>
            <a:r>
              <a:rPr dirty="0" sz="1600" spc="-20">
                <a:latin typeface="Roboto-Light"/>
                <a:cs typeface="Roboto-Light"/>
              </a:rPr>
              <a:t>organisationnels </a:t>
            </a:r>
            <a:r>
              <a:rPr dirty="0" sz="1600" spc="-10">
                <a:latin typeface="Roboto-Light"/>
                <a:cs typeface="Roboto-Light"/>
              </a:rPr>
              <a:t>ali-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gnés sur les </a:t>
            </a:r>
            <a:r>
              <a:rPr dirty="0" sz="1600" spc="-20">
                <a:latin typeface="Roboto-Light"/>
                <a:cs typeface="Roboto-Light"/>
              </a:rPr>
              <a:t>technologies </a:t>
            </a:r>
            <a:r>
              <a:rPr dirty="0" sz="1600" spc="-10">
                <a:latin typeface="Roboto-Light"/>
                <a:cs typeface="Roboto-Light"/>
              </a:rPr>
              <a:t>et </a:t>
            </a:r>
            <a:r>
              <a:rPr dirty="0" sz="1600" spc="-15">
                <a:latin typeface="Roboto-Light"/>
                <a:cs typeface="Roboto-Light"/>
              </a:rPr>
              <a:t>les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pratiques</a:t>
            </a:r>
            <a:endParaRPr sz="1600">
              <a:latin typeface="Roboto-Light"/>
              <a:cs typeface="Roboto-Light"/>
            </a:endParaRPr>
          </a:p>
          <a:p>
            <a:pPr algn="just" marL="241300" marR="282575" indent="-228600">
              <a:lnSpc>
                <a:spcPts val="1900"/>
              </a:lnSpc>
              <a:spcBef>
                <a:spcPts val="495"/>
              </a:spcBef>
            </a:pPr>
            <a:r>
              <a:rPr dirty="0" sz="1600">
                <a:latin typeface="Myriad Pro"/>
                <a:cs typeface="Myriad Pro"/>
              </a:rPr>
              <a:t>»</a:t>
            </a:r>
            <a:r>
              <a:rPr dirty="0" sz="1600" spc="5">
                <a:latin typeface="Myriad Pro"/>
                <a:cs typeface="Myriad Pro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Affectation </a:t>
            </a:r>
            <a:r>
              <a:rPr dirty="0" sz="1600" spc="-15">
                <a:latin typeface="Roboto-Light"/>
                <a:cs typeface="Roboto-Light"/>
              </a:rPr>
              <a:t>des </a:t>
            </a:r>
            <a:r>
              <a:rPr dirty="0" sz="1600" spc="-20">
                <a:latin typeface="Roboto-Light"/>
                <a:cs typeface="Roboto-Light"/>
              </a:rPr>
              <a:t>ressources </a:t>
            </a:r>
            <a:r>
              <a:rPr dirty="0" sz="1600">
                <a:latin typeface="Roboto-Light"/>
                <a:cs typeface="Roboto-Light"/>
              </a:rPr>
              <a:t>hu-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maines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par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processus</a:t>
            </a:r>
            <a:endParaRPr sz="1600">
              <a:latin typeface="Roboto-Light"/>
              <a:cs typeface="Roboto-Light"/>
            </a:endParaRPr>
          </a:p>
          <a:p>
            <a:pPr algn="just" marL="12700">
              <a:lnSpc>
                <a:spcPct val="100000"/>
              </a:lnSpc>
              <a:spcBef>
                <a:spcPts val="420"/>
              </a:spcBef>
            </a:pPr>
            <a:r>
              <a:rPr dirty="0" sz="1600">
                <a:latin typeface="Myriad Pro"/>
                <a:cs typeface="Myriad Pro"/>
              </a:rPr>
              <a:t>»</a:t>
            </a:r>
            <a:r>
              <a:rPr dirty="0" sz="1600" spc="425">
                <a:latin typeface="Myriad Pro"/>
                <a:cs typeface="Myriad Pro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Descriptions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poste</a:t>
            </a:r>
            <a:endParaRPr sz="1600">
              <a:latin typeface="Roboto-Light"/>
              <a:cs typeface="Roboto-Light"/>
            </a:endParaRPr>
          </a:p>
          <a:p>
            <a:pPr algn="just" marL="241300" marR="5080" indent="-228600">
              <a:lnSpc>
                <a:spcPts val="1900"/>
              </a:lnSpc>
              <a:spcBef>
                <a:spcPts val="560"/>
              </a:spcBef>
            </a:pPr>
            <a:r>
              <a:rPr dirty="0" sz="1600">
                <a:latin typeface="Myriad Pro"/>
                <a:cs typeface="Myriad Pro"/>
              </a:rPr>
              <a:t>»</a:t>
            </a:r>
            <a:r>
              <a:rPr dirty="0" sz="1600" spc="5">
                <a:latin typeface="Myriad Pro"/>
                <a:cs typeface="Myriad Pro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Plans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25">
                <a:latin typeface="Roboto-Light"/>
                <a:cs typeface="Roboto-Light"/>
              </a:rPr>
              <a:t>l’organisation relatifs </a:t>
            </a:r>
            <a:r>
              <a:rPr dirty="0" sz="1600" spc="-15">
                <a:latin typeface="Roboto-Light"/>
                <a:cs typeface="Roboto-Light"/>
              </a:rPr>
              <a:t>aux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compétences</a:t>
            </a:r>
            <a:r>
              <a:rPr dirty="0" sz="1600" spc="-2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sur </a:t>
            </a:r>
            <a:r>
              <a:rPr dirty="0" sz="1600" spc="-10">
                <a:latin typeface="Roboto-Light"/>
                <a:cs typeface="Roboto-Light"/>
              </a:rPr>
              <a:t>le</a:t>
            </a:r>
            <a:r>
              <a:rPr dirty="0" sz="1600" spc="-15">
                <a:latin typeface="Roboto-Light"/>
                <a:cs typeface="Roboto-Light"/>
              </a:rPr>
              <a:t> lieu </a:t>
            </a:r>
            <a:r>
              <a:rPr dirty="0" sz="1600" spc="-5">
                <a:latin typeface="Roboto-Light"/>
                <a:cs typeface="Roboto-Light"/>
              </a:rPr>
              <a:t>de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travail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83446" y="2234386"/>
            <a:ext cx="3270885" cy="541147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6985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Collecte</a:t>
            </a:r>
            <a:r>
              <a:rPr dirty="0" sz="1600" spc="-10">
                <a:latin typeface="Roboto-Light"/>
                <a:cs typeface="Roboto-Light"/>
              </a:rPr>
              <a:t> de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documents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relatifs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aux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processus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25">
                <a:latin typeface="Roboto-Light"/>
                <a:cs typeface="Roboto-Light"/>
              </a:rPr>
              <a:t>toutes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organi-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sations</a:t>
            </a:r>
            <a:r>
              <a:rPr dirty="0" sz="1600" spc="-15">
                <a:latin typeface="Roboto-Light"/>
                <a:cs typeface="Roboto-Light"/>
              </a:rPr>
              <a:t> (lien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vers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 documents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déjà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30">
                <a:latin typeface="Roboto-Light"/>
                <a:cs typeface="Roboto-Light"/>
              </a:rPr>
              <a:t>recueillis)</a:t>
            </a:r>
            <a:endParaRPr sz="1600">
              <a:latin typeface="Roboto-Light"/>
              <a:cs typeface="Roboto-Light"/>
            </a:endParaRPr>
          </a:p>
          <a:p>
            <a:pPr marL="241300" marR="136525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Collecte</a:t>
            </a:r>
            <a:r>
              <a:rPr dirty="0" sz="1600" spc="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d’informations</a:t>
            </a:r>
            <a:r>
              <a:rPr dirty="0" sz="1600" spc="7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relatives </a:t>
            </a:r>
            <a:r>
              <a:rPr dirty="0" sz="1600" spc="-20">
                <a:latin typeface="Roboto-Light"/>
                <a:cs typeface="Roboto-Light"/>
              </a:rPr>
              <a:t> </a:t>
            </a:r>
            <a:r>
              <a:rPr dirty="0" sz="1600">
                <a:latin typeface="Roboto-Light"/>
                <a:cs typeface="Roboto-Light"/>
              </a:rPr>
              <a:t>à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l’affectation</a:t>
            </a:r>
            <a:r>
              <a:rPr dirty="0" sz="1600" spc="-10">
                <a:latin typeface="Roboto-Light"/>
                <a:cs typeface="Roboto-Light"/>
              </a:rPr>
              <a:t> des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ressources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>
                <a:latin typeface="Roboto-Light"/>
                <a:cs typeface="Roboto-Light"/>
              </a:rPr>
              <a:t>hu-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maines</a:t>
            </a:r>
            <a:endParaRPr sz="1600">
              <a:latin typeface="Roboto-Light"/>
              <a:cs typeface="Roboto-Light"/>
            </a:endParaRPr>
          </a:p>
          <a:p>
            <a:pPr marL="241300" marR="169545" indent="-228600">
              <a:lnSpc>
                <a:spcPts val="1900"/>
              </a:lnSpc>
              <a:spcBef>
                <a:spcPts val="50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Choix </a:t>
            </a:r>
            <a:r>
              <a:rPr dirty="0" sz="1600" spc="-10">
                <a:latin typeface="Roboto-Light"/>
                <a:cs typeface="Roboto-Light"/>
              </a:rPr>
              <a:t>des </a:t>
            </a:r>
            <a:r>
              <a:rPr dirty="0" sz="1600" spc="-20">
                <a:latin typeface="Roboto-Light"/>
                <a:cs typeface="Roboto-Light"/>
              </a:rPr>
              <a:t>processus </a:t>
            </a:r>
            <a:r>
              <a:rPr dirty="0" sz="1600" spc="-5">
                <a:latin typeface="Roboto-Light"/>
                <a:cs typeface="Roboto-Light"/>
              </a:rPr>
              <a:t>en </a:t>
            </a:r>
            <a:r>
              <a:rPr dirty="0" sz="1600" spc="-20">
                <a:latin typeface="Roboto-Light"/>
                <a:cs typeface="Roboto-Light"/>
              </a:rPr>
              <a:t>fonction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la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mission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originelle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définie </a:t>
            </a:r>
            <a:r>
              <a:rPr dirty="0" sz="1600" spc="-15">
                <a:latin typeface="Roboto-Light"/>
                <a:cs typeface="Roboto-Light"/>
              </a:rPr>
              <a:t> dans</a:t>
            </a:r>
            <a:r>
              <a:rPr dirty="0" sz="1600" spc="-10">
                <a:latin typeface="Roboto-Light"/>
                <a:cs typeface="Roboto-Light"/>
              </a:rPr>
              <a:t> la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charte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du </a:t>
            </a:r>
            <a:r>
              <a:rPr dirty="0" sz="1600" spc="-20">
                <a:latin typeface="Roboto-Light"/>
                <a:cs typeface="Roboto-Light"/>
              </a:rPr>
              <a:t>projet</a:t>
            </a:r>
            <a:endParaRPr sz="1600">
              <a:latin typeface="Roboto-Light"/>
              <a:cs typeface="Roboto-Light"/>
            </a:endParaRPr>
          </a:p>
          <a:p>
            <a:pPr marL="241300" marR="207645" indent="-228600">
              <a:lnSpc>
                <a:spcPts val="1900"/>
              </a:lnSpc>
              <a:spcBef>
                <a:spcPts val="50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Collecte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données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sur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30">
                <a:latin typeface="Roboto-Light"/>
                <a:cs typeface="Roboto-Light"/>
              </a:rPr>
              <a:t>for- </a:t>
            </a:r>
            <a:r>
              <a:rPr dirty="0" sz="1600" spc="-2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mations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relatives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aux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chaînes 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d’approvisionnement</a:t>
            </a:r>
            <a:r>
              <a:rPr dirty="0" sz="1600" spc="-30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 spc="-30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la</a:t>
            </a:r>
            <a:r>
              <a:rPr dirty="0" sz="1600" spc="-3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santé</a:t>
            </a:r>
            <a:endParaRPr sz="1600">
              <a:latin typeface="Roboto-Light"/>
              <a:cs typeface="Roboto-Light"/>
            </a:endParaRPr>
          </a:p>
          <a:p>
            <a:pPr marL="241300" marR="5080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Collecte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données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sur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</a:t>
            </a:r>
            <a:r>
              <a:rPr dirty="0" sz="1600" spc="-5">
                <a:latin typeface="Roboto-Light"/>
                <a:cs typeface="Roboto-Light"/>
              </a:rPr>
              <a:t> as- </a:t>
            </a:r>
            <a:r>
              <a:rPr dirty="0" sz="160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sociations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professionnelles</a:t>
            </a:r>
            <a:r>
              <a:rPr dirty="0" sz="1600" spc="-10">
                <a:latin typeface="Roboto-Light"/>
                <a:cs typeface="Roboto-Light"/>
              </a:rPr>
              <a:t> et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exigences </a:t>
            </a:r>
            <a:r>
              <a:rPr dirty="0" sz="1600" spc="-25">
                <a:latin typeface="Roboto-Light"/>
                <a:cs typeface="Roboto-Light"/>
              </a:rPr>
              <a:t>relatives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au choix</a:t>
            </a:r>
            <a:r>
              <a:rPr dirty="0" sz="1600" spc="-10">
                <a:latin typeface="Roboto-Light"/>
                <a:cs typeface="Roboto-Light"/>
              </a:rPr>
              <a:t> des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responsables </a:t>
            </a:r>
            <a:r>
              <a:rPr dirty="0" sz="1600" spc="-10">
                <a:latin typeface="Roboto-Light"/>
                <a:cs typeface="Roboto-Light"/>
              </a:rPr>
              <a:t>de la </a:t>
            </a:r>
            <a:r>
              <a:rPr dirty="0" sz="1600" spc="-20">
                <a:latin typeface="Roboto-Light"/>
                <a:cs typeface="Roboto-Light"/>
              </a:rPr>
              <a:t>chaîne </a:t>
            </a:r>
            <a:r>
              <a:rPr dirty="0" sz="1600" spc="-15">
                <a:latin typeface="Roboto-Light"/>
                <a:cs typeface="Roboto-Light"/>
              </a:rPr>
              <a:t>d’appro-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visionnement</a:t>
            </a:r>
            <a:endParaRPr sz="1600">
              <a:latin typeface="Roboto-Light"/>
              <a:cs typeface="Roboto-Light"/>
            </a:endParaRPr>
          </a:p>
          <a:p>
            <a:pPr algn="just" marL="241300" marR="241935" indent="-228600">
              <a:lnSpc>
                <a:spcPts val="1900"/>
              </a:lnSpc>
              <a:spcBef>
                <a:spcPts val="500"/>
              </a:spcBef>
            </a:pPr>
            <a:r>
              <a:rPr dirty="0" sz="1600">
                <a:latin typeface="Myriad Pro"/>
                <a:cs typeface="Myriad Pro"/>
              </a:rPr>
              <a:t>»</a:t>
            </a:r>
            <a:r>
              <a:rPr dirty="0" sz="1600" spc="5">
                <a:latin typeface="Myriad Pro"/>
                <a:cs typeface="Myriad Pro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Évaluation </a:t>
            </a:r>
            <a:r>
              <a:rPr dirty="0" sz="1600" spc="-15">
                <a:latin typeface="Roboto-Light"/>
                <a:cs typeface="Roboto-Light"/>
              </a:rPr>
              <a:t>des </a:t>
            </a:r>
            <a:r>
              <a:rPr dirty="0" sz="1600" spc="-25">
                <a:latin typeface="Roboto-Light"/>
                <a:cs typeface="Roboto-Light"/>
              </a:rPr>
              <a:t>différentes </a:t>
            </a:r>
            <a:r>
              <a:rPr dirty="0" sz="1600">
                <a:latin typeface="Roboto-Light"/>
                <a:cs typeface="Roboto-Light"/>
              </a:rPr>
              <a:t>com- </a:t>
            </a:r>
            <a:r>
              <a:rPr dirty="0" sz="1600" spc="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posantes </a:t>
            </a:r>
            <a:r>
              <a:rPr dirty="0" sz="1600" spc="-10">
                <a:latin typeface="Roboto-Light"/>
                <a:cs typeface="Roboto-Light"/>
              </a:rPr>
              <a:t>des </a:t>
            </a:r>
            <a:r>
              <a:rPr dirty="0" sz="1600" spc="-15">
                <a:latin typeface="Roboto-Light"/>
                <a:cs typeface="Roboto-Light"/>
              </a:rPr>
              <a:t>processus pour </a:t>
            </a:r>
            <a:r>
              <a:rPr dirty="0" sz="1600" spc="-10">
                <a:latin typeface="Roboto-Light"/>
                <a:cs typeface="Roboto-Light"/>
              </a:rPr>
              <a:t>le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cadre</a:t>
            </a:r>
            <a:r>
              <a:rPr dirty="0" sz="1600" spc="-10">
                <a:latin typeface="Roboto-Light"/>
                <a:cs typeface="Roboto-Light"/>
              </a:rPr>
              <a:t> de </a:t>
            </a:r>
            <a:r>
              <a:rPr dirty="0" sz="1600" spc="-15">
                <a:latin typeface="Roboto-Light"/>
                <a:cs typeface="Roboto-Light"/>
              </a:rPr>
              <a:t>compétences</a:t>
            </a:r>
            <a:endParaRPr sz="1600">
              <a:latin typeface="Roboto-Light"/>
              <a:cs typeface="Roboto-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5000" y="6220885"/>
            <a:ext cx="1679575" cy="1653539"/>
            <a:chOff x="635000" y="6220885"/>
            <a:chExt cx="1679575" cy="1653539"/>
          </a:xfrm>
        </p:grpSpPr>
        <p:sp>
          <p:nvSpPr>
            <p:cNvPr id="13" name="object 13"/>
            <p:cNvSpPr/>
            <p:nvPr/>
          </p:nvSpPr>
          <p:spPr>
            <a:xfrm>
              <a:off x="635000" y="64007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736600" y="0"/>
                  </a:moveTo>
                  <a:lnTo>
                    <a:pt x="688167" y="1566"/>
                  </a:lnTo>
                  <a:lnTo>
                    <a:pt x="640571" y="6202"/>
                  </a:lnTo>
                  <a:lnTo>
                    <a:pt x="593909" y="13809"/>
                  </a:lnTo>
                  <a:lnTo>
                    <a:pt x="548278" y="24291"/>
                  </a:lnTo>
                  <a:lnTo>
                    <a:pt x="503775" y="37551"/>
                  </a:lnTo>
                  <a:lnTo>
                    <a:pt x="460496" y="53492"/>
                  </a:lnTo>
                  <a:lnTo>
                    <a:pt x="418539" y="72016"/>
                  </a:lnTo>
                  <a:lnTo>
                    <a:pt x="378001" y="93026"/>
                  </a:lnTo>
                  <a:lnTo>
                    <a:pt x="338979" y="116426"/>
                  </a:lnTo>
                  <a:lnTo>
                    <a:pt x="301570" y="142119"/>
                  </a:lnTo>
                  <a:lnTo>
                    <a:pt x="265872" y="170007"/>
                  </a:lnTo>
                  <a:lnTo>
                    <a:pt x="231980" y="199993"/>
                  </a:lnTo>
                  <a:lnTo>
                    <a:pt x="199993" y="231980"/>
                  </a:lnTo>
                  <a:lnTo>
                    <a:pt x="170007" y="265872"/>
                  </a:lnTo>
                  <a:lnTo>
                    <a:pt x="142119" y="301570"/>
                  </a:lnTo>
                  <a:lnTo>
                    <a:pt x="116426" y="338979"/>
                  </a:lnTo>
                  <a:lnTo>
                    <a:pt x="93026" y="378001"/>
                  </a:lnTo>
                  <a:lnTo>
                    <a:pt x="72016" y="418539"/>
                  </a:lnTo>
                  <a:lnTo>
                    <a:pt x="53492" y="460496"/>
                  </a:lnTo>
                  <a:lnTo>
                    <a:pt x="37551" y="503775"/>
                  </a:lnTo>
                  <a:lnTo>
                    <a:pt x="24291" y="548278"/>
                  </a:lnTo>
                  <a:lnTo>
                    <a:pt x="13809" y="593909"/>
                  </a:lnTo>
                  <a:lnTo>
                    <a:pt x="6202" y="640571"/>
                  </a:lnTo>
                  <a:lnTo>
                    <a:pt x="1566" y="688167"/>
                  </a:lnTo>
                  <a:lnTo>
                    <a:pt x="0" y="736600"/>
                  </a:lnTo>
                  <a:lnTo>
                    <a:pt x="1566" y="785032"/>
                  </a:lnTo>
                  <a:lnTo>
                    <a:pt x="6202" y="832628"/>
                  </a:lnTo>
                  <a:lnTo>
                    <a:pt x="13809" y="879290"/>
                  </a:lnTo>
                  <a:lnTo>
                    <a:pt x="24291" y="924921"/>
                  </a:lnTo>
                  <a:lnTo>
                    <a:pt x="37551" y="969424"/>
                  </a:lnTo>
                  <a:lnTo>
                    <a:pt x="53492" y="1012703"/>
                  </a:lnTo>
                  <a:lnTo>
                    <a:pt x="72016" y="1054660"/>
                  </a:lnTo>
                  <a:lnTo>
                    <a:pt x="93026" y="1095198"/>
                  </a:lnTo>
                  <a:lnTo>
                    <a:pt x="116426" y="1134220"/>
                  </a:lnTo>
                  <a:lnTo>
                    <a:pt x="142119" y="1171629"/>
                  </a:lnTo>
                  <a:lnTo>
                    <a:pt x="170007" y="1207327"/>
                  </a:lnTo>
                  <a:lnTo>
                    <a:pt x="199993" y="1241219"/>
                  </a:lnTo>
                  <a:lnTo>
                    <a:pt x="231980" y="1273206"/>
                  </a:lnTo>
                  <a:lnTo>
                    <a:pt x="265872" y="1303192"/>
                  </a:lnTo>
                  <a:lnTo>
                    <a:pt x="301570" y="1331080"/>
                  </a:lnTo>
                  <a:lnTo>
                    <a:pt x="338979" y="1356773"/>
                  </a:lnTo>
                  <a:lnTo>
                    <a:pt x="378001" y="1380173"/>
                  </a:lnTo>
                  <a:lnTo>
                    <a:pt x="418539" y="1401183"/>
                  </a:lnTo>
                  <a:lnTo>
                    <a:pt x="460496" y="1419707"/>
                  </a:lnTo>
                  <a:lnTo>
                    <a:pt x="503775" y="1435648"/>
                  </a:lnTo>
                  <a:lnTo>
                    <a:pt x="548278" y="1448908"/>
                  </a:lnTo>
                  <a:lnTo>
                    <a:pt x="593909" y="1459390"/>
                  </a:lnTo>
                  <a:lnTo>
                    <a:pt x="640571" y="1466997"/>
                  </a:lnTo>
                  <a:lnTo>
                    <a:pt x="688167" y="1471633"/>
                  </a:lnTo>
                  <a:lnTo>
                    <a:pt x="736600" y="1473200"/>
                  </a:lnTo>
                  <a:lnTo>
                    <a:pt x="785032" y="1471633"/>
                  </a:lnTo>
                  <a:lnTo>
                    <a:pt x="832628" y="1466997"/>
                  </a:lnTo>
                  <a:lnTo>
                    <a:pt x="879290" y="1459390"/>
                  </a:lnTo>
                  <a:lnTo>
                    <a:pt x="924921" y="1448908"/>
                  </a:lnTo>
                  <a:lnTo>
                    <a:pt x="969424" y="1435648"/>
                  </a:lnTo>
                  <a:lnTo>
                    <a:pt x="1012703" y="1419707"/>
                  </a:lnTo>
                  <a:lnTo>
                    <a:pt x="1054660" y="1401183"/>
                  </a:lnTo>
                  <a:lnTo>
                    <a:pt x="1095198" y="1380173"/>
                  </a:lnTo>
                  <a:lnTo>
                    <a:pt x="1134220" y="1356773"/>
                  </a:lnTo>
                  <a:lnTo>
                    <a:pt x="1171629" y="1331080"/>
                  </a:lnTo>
                  <a:lnTo>
                    <a:pt x="1207327" y="1303192"/>
                  </a:lnTo>
                  <a:lnTo>
                    <a:pt x="1241219" y="1273206"/>
                  </a:lnTo>
                  <a:lnTo>
                    <a:pt x="1273206" y="1241219"/>
                  </a:lnTo>
                  <a:lnTo>
                    <a:pt x="1303192" y="1207327"/>
                  </a:lnTo>
                  <a:lnTo>
                    <a:pt x="1331080" y="1171629"/>
                  </a:lnTo>
                  <a:lnTo>
                    <a:pt x="1356773" y="1134220"/>
                  </a:lnTo>
                  <a:lnTo>
                    <a:pt x="1380173" y="1095198"/>
                  </a:lnTo>
                  <a:lnTo>
                    <a:pt x="1401183" y="1054660"/>
                  </a:lnTo>
                  <a:lnTo>
                    <a:pt x="1419707" y="1012703"/>
                  </a:lnTo>
                  <a:lnTo>
                    <a:pt x="1435648" y="969424"/>
                  </a:lnTo>
                  <a:lnTo>
                    <a:pt x="1448908" y="924921"/>
                  </a:lnTo>
                  <a:lnTo>
                    <a:pt x="1459390" y="879290"/>
                  </a:lnTo>
                  <a:lnTo>
                    <a:pt x="1466997" y="832628"/>
                  </a:lnTo>
                  <a:lnTo>
                    <a:pt x="1471633" y="785032"/>
                  </a:lnTo>
                  <a:lnTo>
                    <a:pt x="1473200" y="736600"/>
                  </a:lnTo>
                  <a:lnTo>
                    <a:pt x="1471633" y="688167"/>
                  </a:lnTo>
                  <a:lnTo>
                    <a:pt x="1466997" y="640571"/>
                  </a:lnTo>
                  <a:lnTo>
                    <a:pt x="1459390" y="593909"/>
                  </a:lnTo>
                  <a:lnTo>
                    <a:pt x="1448908" y="548278"/>
                  </a:lnTo>
                  <a:lnTo>
                    <a:pt x="1435648" y="503775"/>
                  </a:lnTo>
                  <a:lnTo>
                    <a:pt x="1419707" y="460496"/>
                  </a:lnTo>
                  <a:lnTo>
                    <a:pt x="1401183" y="418539"/>
                  </a:lnTo>
                  <a:lnTo>
                    <a:pt x="1380173" y="378001"/>
                  </a:lnTo>
                  <a:lnTo>
                    <a:pt x="1356773" y="338979"/>
                  </a:lnTo>
                  <a:lnTo>
                    <a:pt x="1331080" y="301570"/>
                  </a:lnTo>
                  <a:lnTo>
                    <a:pt x="1303192" y="265872"/>
                  </a:lnTo>
                  <a:lnTo>
                    <a:pt x="1273206" y="231980"/>
                  </a:lnTo>
                  <a:lnTo>
                    <a:pt x="1241219" y="199993"/>
                  </a:lnTo>
                  <a:lnTo>
                    <a:pt x="1207327" y="170007"/>
                  </a:lnTo>
                  <a:lnTo>
                    <a:pt x="1171629" y="142119"/>
                  </a:lnTo>
                  <a:lnTo>
                    <a:pt x="1134220" y="116426"/>
                  </a:lnTo>
                  <a:lnTo>
                    <a:pt x="1095198" y="93026"/>
                  </a:lnTo>
                  <a:lnTo>
                    <a:pt x="1054660" y="72016"/>
                  </a:lnTo>
                  <a:lnTo>
                    <a:pt x="1012703" y="53492"/>
                  </a:lnTo>
                  <a:lnTo>
                    <a:pt x="969424" y="37551"/>
                  </a:lnTo>
                  <a:lnTo>
                    <a:pt x="924921" y="24291"/>
                  </a:lnTo>
                  <a:lnTo>
                    <a:pt x="879290" y="13809"/>
                  </a:lnTo>
                  <a:lnTo>
                    <a:pt x="832628" y="6202"/>
                  </a:lnTo>
                  <a:lnTo>
                    <a:pt x="785032" y="156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89000" y="66547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990600"/>
                  </a:moveTo>
                  <a:lnTo>
                    <a:pt x="543000" y="988332"/>
                  </a:lnTo>
                  <a:lnTo>
                    <a:pt x="589418" y="981668"/>
                  </a:lnTo>
                  <a:lnTo>
                    <a:pt x="634345" y="970816"/>
                  </a:lnTo>
                  <a:lnTo>
                    <a:pt x="677574" y="955982"/>
                  </a:lnTo>
                  <a:lnTo>
                    <a:pt x="718898" y="937375"/>
                  </a:lnTo>
                  <a:lnTo>
                    <a:pt x="758109" y="915202"/>
                  </a:lnTo>
                  <a:lnTo>
                    <a:pt x="794999" y="889670"/>
                  </a:lnTo>
                  <a:lnTo>
                    <a:pt x="829361" y="860987"/>
                  </a:lnTo>
                  <a:lnTo>
                    <a:pt x="860987" y="829361"/>
                  </a:lnTo>
                  <a:lnTo>
                    <a:pt x="889670" y="794999"/>
                  </a:lnTo>
                  <a:lnTo>
                    <a:pt x="915202" y="758109"/>
                  </a:lnTo>
                  <a:lnTo>
                    <a:pt x="937375" y="718898"/>
                  </a:lnTo>
                  <a:lnTo>
                    <a:pt x="955982" y="677574"/>
                  </a:lnTo>
                  <a:lnTo>
                    <a:pt x="970816" y="634345"/>
                  </a:lnTo>
                  <a:lnTo>
                    <a:pt x="981668" y="589418"/>
                  </a:lnTo>
                  <a:lnTo>
                    <a:pt x="988332" y="543000"/>
                  </a:lnTo>
                  <a:lnTo>
                    <a:pt x="990600" y="495300"/>
                  </a:lnTo>
                  <a:lnTo>
                    <a:pt x="988332" y="447599"/>
                  </a:lnTo>
                  <a:lnTo>
                    <a:pt x="981668" y="401181"/>
                  </a:lnTo>
                  <a:lnTo>
                    <a:pt x="970816" y="356254"/>
                  </a:lnTo>
                  <a:lnTo>
                    <a:pt x="955982" y="313025"/>
                  </a:lnTo>
                  <a:lnTo>
                    <a:pt x="937375" y="271701"/>
                  </a:lnTo>
                  <a:lnTo>
                    <a:pt x="915202" y="232490"/>
                  </a:lnTo>
                  <a:lnTo>
                    <a:pt x="889670" y="195600"/>
                  </a:lnTo>
                  <a:lnTo>
                    <a:pt x="860987" y="161238"/>
                  </a:lnTo>
                  <a:lnTo>
                    <a:pt x="829361" y="129612"/>
                  </a:lnTo>
                  <a:lnTo>
                    <a:pt x="794999" y="100929"/>
                  </a:lnTo>
                  <a:lnTo>
                    <a:pt x="758109" y="75397"/>
                  </a:lnTo>
                  <a:lnTo>
                    <a:pt x="718898" y="53224"/>
                  </a:lnTo>
                  <a:lnTo>
                    <a:pt x="677574" y="34617"/>
                  </a:lnTo>
                  <a:lnTo>
                    <a:pt x="634345" y="19783"/>
                  </a:lnTo>
                  <a:lnTo>
                    <a:pt x="589418" y="8931"/>
                  </a:lnTo>
                  <a:lnTo>
                    <a:pt x="543000" y="2267"/>
                  </a:lnTo>
                  <a:lnTo>
                    <a:pt x="495300" y="0"/>
                  </a:lnTo>
                  <a:lnTo>
                    <a:pt x="447599" y="2267"/>
                  </a:lnTo>
                  <a:lnTo>
                    <a:pt x="401181" y="8931"/>
                  </a:lnTo>
                  <a:lnTo>
                    <a:pt x="356254" y="19783"/>
                  </a:lnTo>
                  <a:lnTo>
                    <a:pt x="313025" y="34617"/>
                  </a:lnTo>
                  <a:lnTo>
                    <a:pt x="271701" y="53224"/>
                  </a:lnTo>
                  <a:lnTo>
                    <a:pt x="232490" y="75397"/>
                  </a:lnTo>
                  <a:lnTo>
                    <a:pt x="195600" y="100929"/>
                  </a:lnTo>
                  <a:lnTo>
                    <a:pt x="161238" y="129612"/>
                  </a:lnTo>
                  <a:lnTo>
                    <a:pt x="129612" y="161238"/>
                  </a:lnTo>
                  <a:lnTo>
                    <a:pt x="100929" y="195600"/>
                  </a:lnTo>
                  <a:lnTo>
                    <a:pt x="75397" y="232490"/>
                  </a:lnTo>
                  <a:lnTo>
                    <a:pt x="53224" y="271701"/>
                  </a:lnTo>
                  <a:lnTo>
                    <a:pt x="34617" y="313025"/>
                  </a:lnTo>
                  <a:lnTo>
                    <a:pt x="19783" y="356254"/>
                  </a:lnTo>
                  <a:lnTo>
                    <a:pt x="8931" y="401181"/>
                  </a:lnTo>
                  <a:lnTo>
                    <a:pt x="2267" y="447599"/>
                  </a:lnTo>
                  <a:lnTo>
                    <a:pt x="0" y="495300"/>
                  </a:lnTo>
                  <a:lnTo>
                    <a:pt x="2267" y="543000"/>
                  </a:lnTo>
                  <a:lnTo>
                    <a:pt x="8931" y="589418"/>
                  </a:lnTo>
                  <a:lnTo>
                    <a:pt x="19783" y="634345"/>
                  </a:lnTo>
                  <a:lnTo>
                    <a:pt x="34617" y="677574"/>
                  </a:lnTo>
                  <a:lnTo>
                    <a:pt x="53224" y="718898"/>
                  </a:lnTo>
                  <a:lnTo>
                    <a:pt x="75397" y="758109"/>
                  </a:lnTo>
                  <a:lnTo>
                    <a:pt x="100929" y="794999"/>
                  </a:lnTo>
                  <a:lnTo>
                    <a:pt x="129612" y="829361"/>
                  </a:lnTo>
                  <a:lnTo>
                    <a:pt x="161238" y="860987"/>
                  </a:lnTo>
                  <a:lnTo>
                    <a:pt x="195600" y="889670"/>
                  </a:lnTo>
                  <a:lnTo>
                    <a:pt x="232490" y="915202"/>
                  </a:lnTo>
                  <a:lnTo>
                    <a:pt x="271701" y="937375"/>
                  </a:lnTo>
                  <a:lnTo>
                    <a:pt x="313025" y="955982"/>
                  </a:lnTo>
                  <a:lnTo>
                    <a:pt x="356254" y="970816"/>
                  </a:lnTo>
                  <a:lnTo>
                    <a:pt x="401181" y="981668"/>
                  </a:lnTo>
                  <a:lnTo>
                    <a:pt x="447599" y="988332"/>
                  </a:lnTo>
                  <a:lnTo>
                    <a:pt x="495300" y="9906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93800" y="69595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381000"/>
                  </a:moveTo>
                  <a:lnTo>
                    <a:pt x="234178" y="375969"/>
                  </a:lnTo>
                  <a:lnTo>
                    <a:pt x="274275" y="361638"/>
                  </a:lnTo>
                  <a:lnTo>
                    <a:pt x="309646" y="339152"/>
                  </a:lnTo>
                  <a:lnTo>
                    <a:pt x="339148" y="309651"/>
                  </a:lnTo>
                  <a:lnTo>
                    <a:pt x="361636" y="274281"/>
                  </a:lnTo>
                  <a:lnTo>
                    <a:pt x="375968" y="234182"/>
                  </a:lnTo>
                  <a:lnTo>
                    <a:pt x="381000" y="190500"/>
                  </a:lnTo>
                  <a:lnTo>
                    <a:pt x="375968" y="146817"/>
                  </a:lnTo>
                  <a:lnTo>
                    <a:pt x="361636" y="106718"/>
                  </a:lnTo>
                  <a:lnTo>
                    <a:pt x="339148" y="71348"/>
                  </a:lnTo>
                  <a:lnTo>
                    <a:pt x="309646" y="41847"/>
                  </a:lnTo>
                  <a:lnTo>
                    <a:pt x="274275" y="19361"/>
                  </a:lnTo>
                  <a:lnTo>
                    <a:pt x="234178" y="5030"/>
                  </a:lnTo>
                  <a:lnTo>
                    <a:pt x="190500" y="0"/>
                  </a:lnTo>
                  <a:lnTo>
                    <a:pt x="146821" y="5030"/>
                  </a:lnTo>
                  <a:lnTo>
                    <a:pt x="106724" y="19361"/>
                  </a:lnTo>
                  <a:lnTo>
                    <a:pt x="71353" y="41847"/>
                  </a:lnTo>
                  <a:lnTo>
                    <a:pt x="41851" y="71348"/>
                  </a:lnTo>
                  <a:lnTo>
                    <a:pt x="19363" y="106718"/>
                  </a:lnTo>
                  <a:lnTo>
                    <a:pt x="5031" y="146817"/>
                  </a:lnTo>
                  <a:lnTo>
                    <a:pt x="0" y="190500"/>
                  </a:lnTo>
                  <a:lnTo>
                    <a:pt x="5031" y="234182"/>
                  </a:lnTo>
                  <a:lnTo>
                    <a:pt x="19363" y="274281"/>
                  </a:lnTo>
                  <a:lnTo>
                    <a:pt x="41851" y="309651"/>
                  </a:lnTo>
                  <a:lnTo>
                    <a:pt x="71353" y="339152"/>
                  </a:lnTo>
                  <a:lnTo>
                    <a:pt x="106724" y="361638"/>
                  </a:lnTo>
                  <a:lnTo>
                    <a:pt x="146821" y="375969"/>
                  </a:lnTo>
                  <a:lnTo>
                    <a:pt x="190500" y="3810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931162" y="622089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40">
                  <a:moveTo>
                    <a:pt x="203200" y="1663"/>
                  </a:moveTo>
                  <a:lnTo>
                    <a:pt x="199174" y="0"/>
                  </a:lnTo>
                  <a:lnTo>
                    <a:pt x="4013" y="195173"/>
                  </a:lnTo>
                  <a:lnTo>
                    <a:pt x="0" y="204863"/>
                  </a:lnTo>
                  <a:lnTo>
                    <a:pt x="0" y="358609"/>
                  </a:lnTo>
                  <a:lnTo>
                    <a:pt x="4013" y="360273"/>
                  </a:lnTo>
                  <a:lnTo>
                    <a:pt x="8978" y="355307"/>
                  </a:lnTo>
                  <a:lnTo>
                    <a:pt x="199174" y="165100"/>
                  </a:lnTo>
                  <a:lnTo>
                    <a:pt x="203200" y="155409"/>
                  </a:lnTo>
                  <a:lnTo>
                    <a:pt x="203200" y="1663"/>
                  </a:lnTo>
                  <a:close/>
                </a:path>
                <a:path w="383539" h="383540">
                  <a:moveTo>
                    <a:pt x="383108" y="171221"/>
                  </a:moveTo>
                  <a:lnTo>
                    <a:pt x="381444" y="167208"/>
                  </a:lnTo>
                  <a:lnTo>
                    <a:pt x="240423" y="167208"/>
                  </a:lnTo>
                  <a:lnTo>
                    <a:pt x="230708" y="171221"/>
                  </a:lnTo>
                  <a:lnTo>
                    <a:pt x="27813" y="374129"/>
                  </a:lnTo>
                  <a:lnTo>
                    <a:pt x="22847" y="379095"/>
                  </a:lnTo>
                  <a:lnTo>
                    <a:pt x="24523" y="383108"/>
                  </a:lnTo>
                  <a:lnTo>
                    <a:pt x="165544" y="383108"/>
                  </a:lnTo>
                  <a:lnTo>
                    <a:pt x="175247" y="379095"/>
                  </a:lnTo>
                  <a:lnTo>
                    <a:pt x="383108" y="171221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385070" y="634999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80010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12496800" y="6525738"/>
            <a:ext cx="1041400" cy="1285240"/>
            <a:chOff x="12496800" y="6525738"/>
            <a:chExt cx="1041400" cy="1285240"/>
          </a:xfrm>
        </p:grpSpPr>
        <p:sp>
          <p:nvSpPr>
            <p:cNvPr id="19" name="object 19"/>
            <p:cNvSpPr/>
            <p:nvPr/>
          </p:nvSpPr>
          <p:spPr>
            <a:xfrm>
              <a:off x="124968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2674587" y="6525742"/>
              <a:ext cx="685165" cy="1278890"/>
            </a:xfrm>
            <a:custGeom>
              <a:avLst/>
              <a:gdLst/>
              <a:ahLst/>
              <a:cxnLst/>
              <a:rect l="l" t="t" r="r" b="b"/>
              <a:pathLst>
                <a:path w="685165" h="1278890">
                  <a:moveTo>
                    <a:pt x="338175" y="222300"/>
                  </a:moveTo>
                  <a:lnTo>
                    <a:pt x="4737" y="0"/>
                  </a:lnTo>
                  <a:lnTo>
                    <a:pt x="0" y="2527"/>
                  </a:lnTo>
                  <a:lnTo>
                    <a:pt x="0" y="207073"/>
                  </a:lnTo>
                  <a:lnTo>
                    <a:pt x="5689" y="212953"/>
                  </a:lnTo>
                  <a:lnTo>
                    <a:pt x="330212" y="224980"/>
                  </a:lnTo>
                  <a:lnTo>
                    <a:pt x="337223" y="225247"/>
                  </a:lnTo>
                  <a:lnTo>
                    <a:pt x="338175" y="222300"/>
                  </a:lnTo>
                  <a:close/>
                </a:path>
                <a:path w="685165" h="1278890">
                  <a:moveTo>
                    <a:pt x="457212" y="249034"/>
                  </a:moveTo>
                  <a:lnTo>
                    <a:pt x="451523" y="243357"/>
                  </a:lnTo>
                  <a:lnTo>
                    <a:pt x="241312" y="243357"/>
                  </a:lnTo>
                  <a:lnTo>
                    <a:pt x="234302" y="243357"/>
                  </a:lnTo>
                  <a:lnTo>
                    <a:pt x="228612" y="249034"/>
                  </a:lnTo>
                  <a:lnTo>
                    <a:pt x="228612" y="1272730"/>
                  </a:lnTo>
                  <a:lnTo>
                    <a:pt x="234302" y="1278407"/>
                  </a:lnTo>
                  <a:lnTo>
                    <a:pt x="451523" y="1278407"/>
                  </a:lnTo>
                  <a:lnTo>
                    <a:pt x="457212" y="1272730"/>
                  </a:lnTo>
                  <a:lnTo>
                    <a:pt x="457212" y="249034"/>
                  </a:lnTo>
                  <a:close/>
                </a:path>
                <a:path w="685165" h="1278890">
                  <a:moveTo>
                    <a:pt x="685025" y="2527"/>
                  </a:moveTo>
                  <a:lnTo>
                    <a:pt x="680288" y="0"/>
                  </a:lnTo>
                  <a:lnTo>
                    <a:pt x="346849" y="222300"/>
                  </a:lnTo>
                  <a:lnTo>
                    <a:pt x="347802" y="225247"/>
                  </a:lnTo>
                  <a:lnTo>
                    <a:pt x="354812" y="224980"/>
                  </a:lnTo>
                  <a:lnTo>
                    <a:pt x="679335" y="212953"/>
                  </a:lnTo>
                  <a:lnTo>
                    <a:pt x="685025" y="207073"/>
                  </a:lnTo>
                  <a:lnTo>
                    <a:pt x="685025" y="2527"/>
                  </a:lnTo>
                  <a:close/>
                </a:path>
              </a:pathLst>
            </a:custGeom>
            <a:solidFill>
              <a:srgbClr val="8EBFE4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/>
          <p:nvPr/>
        </p:nvSpPr>
        <p:spPr>
          <a:xfrm>
            <a:off x="8432798" y="6760412"/>
            <a:ext cx="897890" cy="885190"/>
          </a:xfrm>
          <a:custGeom>
            <a:avLst/>
            <a:gdLst/>
            <a:ahLst/>
            <a:cxnLst/>
            <a:rect l="l" t="t" r="r" b="b"/>
            <a:pathLst>
              <a:path w="897890" h="885190">
                <a:moveTo>
                  <a:pt x="664425" y="0"/>
                </a:moveTo>
                <a:lnTo>
                  <a:pt x="656386" y="0"/>
                </a:lnTo>
                <a:lnTo>
                  <a:pt x="651421" y="4965"/>
                </a:lnTo>
                <a:lnTo>
                  <a:pt x="4025" y="652373"/>
                </a:lnTo>
                <a:lnTo>
                  <a:pt x="0" y="662063"/>
                </a:lnTo>
                <a:lnTo>
                  <a:pt x="0" y="879309"/>
                </a:lnTo>
                <a:lnTo>
                  <a:pt x="5689" y="884986"/>
                </a:lnTo>
                <a:lnTo>
                  <a:pt x="248310" y="884986"/>
                </a:lnTo>
                <a:lnTo>
                  <a:pt x="258025" y="880973"/>
                </a:lnTo>
                <a:lnTo>
                  <a:pt x="897686" y="241299"/>
                </a:lnTo>
                <a:lnTo>
                  <a:pt x="897686" y="233273"/>
                </a:lnTo>
                <a:lnTo>
                  <a:pt x="664425" y="0"/>
                </a:lnTo>
                <a:close/>
              </a:path>
            </a:pathLst>
          </a:custGeom>
          <a:solidFill>
            <a:srgbClr val="F47A3B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2363448" y="2235200"/>
            <a:ext cx="3178810" cy="184403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62865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Overall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qualification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and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profes- 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sional credentialing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development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summary</a:t>
            </a:r>
            <a:endParaRPr sz="1600">
              <a:latin typeface="Roboto-Light"/>
              <a:cs typeface="Roboto-Light"/>
            </a:endParaRPr>
          </a:p>
          <a:p>
            <a:pPr marL="241300" marR="5080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Mapping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of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Current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Employees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30">
                <a:latin typeface="Roboto-Light"/>
                <a:cs typeface="Roboto-Light"/>
              </a:rPr>
              <a:t>to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New</a:t>
            </a:r>
            <a:r>
              <a:rPr dirty="0" sz="1600" spc="-10">
                <a:latin typeface="Roboto-Light"/>
                <a:cs typeface="Roboto-Light"/>
              </a:rPr>
              <a:t> Job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Roles</a:t>
            </a:r>
            <a:endParaRPr sz="1600">
              <a:latin typeface="Roboto-Light"/>
              <a:cs typeface="Roboto-Light"/>
            </a:endParaRPr>
          </a:p>
          <a:p>
            <a:pPr marL="241300" marR="102235" indent="-228600">
              <a:lnSpc>
                <a:spcPts val="1900"/>
              </a:lnSpc>
              <a:spcBef>
                <a:spcPts val="50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Competency-based </a:t>
            </a:r>
            <a:r>
              <a:rPr dirty="0" sz="1600" spc="-20">
                <a:latin typeface="Roboto-Light"/>
                <a:cs typeface="Roboto-Light"/>
              </a:rPr>
              <a:t>assessment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tools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(Observational,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Quiz,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55">
                <a:latin typeface="Roboto-Light"/>
                <a:cs typeface="Roboto-Light"/>
              </a:rPr>
              <a:t>Tests)</a:t>
            </a:r>
            <a:endParaRPr sz="1600">
              <a:latin typeface="Roboto-Light"/>
              <a:cs typeface="Roboto-Ligh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635500" y="6705600"/>
            <a:ext cx="1041400" cy="1041400"/>
            <a:chOff x="4635500" y="6705600"/>
            <a:chExt cx="1041400" cy="1041400"/>
          </a:xfrm>
        </p:grpSpPr>
        <p:sp>
          <p:nvSpPr>
            <p:cNvPr id="24" name="object 24"/>
            <p:cNvSpPr/>
            <p:nvPr/>
          </p:nvSpPr>
          <p:spPr>
            <a:xfrm>
              <a:off x="4635500" y="67056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787287" y="6948934"/>
              <a:ext cx="723900" cy="542290"/>
            </a:xfrm>
            <a:custGeom>
              <a:avLst/>
              <a:gdLst/>
              <a:ahLst/>
              <a:cxnLst/>
              <a:rect l="l" t="t" r="r" b="b"/>
              <a:pathLst>
                <a:path w="723900" h="542290">
                  <a:moveTo>
                    <a:pt x="0" y="368299"/>
                  </a:moveTo>
                  <a:lnTo>
                    <a:pt x="168821" y="537121"/>
                  </a:lnTo>
                  <a:lnTo>
                    <a:pt x="173774" y="542086"/>
                  </a:lnTo>
                  <a:lnTo>
                    <a:pt x="181825" y="542086"/>
                  </a:lnTo>
                  <a:lnTo>
                    <a:pt x="186778" y="537121"/>
                  </a:lnTo>
                  <a:lnTo>
                    <a:pt x="723900" y="0"/>
                  </a:lnTo>
                </a:path>
              </a:pathLst>
            </a:custGeom>
            <a:ln w="1143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706564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Étape</a:t>
            </a:r>
            <a:r>
              <a:rPr dirty="0" spc="-25"/>
              <a:t> </a:t>
            </a:r>
            <a:r>
              <a:rPr dirty="0" spc="-20"/>
              <a:t>3.2</a:t>
            </a:r>
            <a:r>
              <a:rPr dirty="0" spc="-15"/>
              <a:t> </a:t>
            </a:r>
            <a:r>
              <a:rPr dirty="0" spc="-20"/>
              <a:t>Harmonisation </a:t>
            </a:r>
            <a:r>
              <a:rPr dirty="0" spc="-15"/>
              <a:t>des</a:t>
            </a:r>
            <a:r>
              <a:rPr dirty="0" spc="-20"/>
              <a:t> fonctions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497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550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1602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47852" y="1631950"/>
            <a:ext cx="592391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23665" algn="l"/>
              </a:tabLst>
            </a:pP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O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b</a:t>
            </a: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j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spc="15" b="1">
                <a:solidFill>
                  <a:srgbClr val="24428E"/>
                </a:solidFill>
                <a:latin typeface="Roboto"/>
                <a:cs typeface="Roboto"/>
              </a:rPr>
              <a:t>c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t</a:t>
            </a:r>
            <a:r>
              <a:rPr dirty="0" sz="3000" spc="-35" b="1">
                <a:solidFill>
                  <a:srgbClr val="24428E"/>
                </a:solidFill>
                <a:latin typeface="Roboto"/>
                <a:cs typeface="Roboto"/>
              </a:rPr>
              <a:t>i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f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s	</a:t>
            </a:r>
            <a:r>
              <a:rPr dirty="0" sz="3000" spc="-55" b="1">
                <a:solidFill>
                  <a:srgbClr val="24428E"/>
                </a:solidFill>
                <a:latin typeface="Roboto"/>
                <a:cs typeface="Roboto"/>
              </a:rPr>
              <a:t>R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s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s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o</a:t>
            </a:r>
            <a:r>
              <a:rPr dirty="0" sz="3000" spc="-5" b="1">
                <a:solidFill>
                  <a:srgbClr val="24428E"/>
                </a:solidFill>
                <a:latin typeface="Roboto"/>
                <a:cs typeface="Roboto"/>
              </a:rPr>
              <a:t>u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rc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s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70925" y="1631950"/>
            <a:ext cx="15081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5" b="1">
                <a:solidFill>
                  <a:srgbClr val="24428E"/>
                </a:solidFill>
                <a:latin typeface="Roboto"/>
                <a:cs typeface="Roboto"/>
              </a:rPr>
              <a:t>A</a:t>
            </a:r>
            <a:r>
              <a:rPr dirty="0" sz="3000" spc="15" b="1">
                <a:solidFill>
                  <a:srgbClr val="24428E"/>
                </a:solidFill>
                <a:latin typeface="Roboto"/>
                <a:cs typeface="Roboto"/>
              </a:rPr>
              <a:t>c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t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i</a:t>
            </a: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v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i</a:t>
            </a:r>
            <a:r>
              <a:rPr dirty="0" sz="3000" spc="-45" b="1">
                <a:solidFill>
                  <a:srgbClr val="24428E"/>
                </a:solidFill>
                <a:latin typeface="Roboto"/>
                <a:cs typeface="Roboto"/>
              </a:rPr>
              <a:t>t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és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88748" y="1631950"/>
            <a:ext cx="16256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Résultats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348" y="2235200"/>
            <a:ext cx="3268979" cy="12344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5080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30">
                <a:latin typeface="Roboto-Light"/>
                <a:cs typeface="Roboto-Light"/>
              </a:rPr>
              <a:t>Transposer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processus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10">
                <a:latin typeface="Roboto-Light"/>
                <a:cs typeface="Roboto-Light"/>
              </a:rPr>
              <a:t>la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gestion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10">
                <a:latin typeface="Roboto-Light"/>
                <a:cs typeface="Roboto-Light"/>
              </a:rPr>
              <a:t>la </a:t>
            </a:r>
            <a:r>
              <a:rPr dirty="0" sz="1600" spc="-20">
                <a:latin typeface="Roboto-Light"/>
                <a:cs typeface="Roboto-Light"/>
              </a:rPr>
              <a:t>chaîne d’approvision-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nement </a:t>
            </a:r>
            <a:r>
              <a:rPr dirty="0" sz="1600" spc="-5">
                <a:latin typeface="Roboto-Light"/>
                <a:cs typeface="Roboto-Light"/>
              </a:rPr>
              <a:t>en </a:t>
            </a:r>
            <a:r>
              <a:rPr dirty="0" sz="1600" spc="-20">
                <a:latin typeface="Roboto-Light"/>
                <a:cs typeface="Roboto-Light"/>
              </a:rPr>
              <a:t>fonctions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et </a:t>
            </a:r>
            <a:r>
              <a:rPr dirty="0" sz="1600" spc="-20">
                <a:latin typeface="Roboto-Light"/>
                <a:cs typeface="Roboto-Light"/>
              </a:rPr>
              <a:t>aligner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ces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fonctions</a:t>
            </a:r>
            <a:r>
              <a:rPr dirty="0" sz="1600" spc="-15">
                <a:latin typeface="Roboto-Light"/>
                <a:cs typeface="Roboto-Light"/>
              </a:rPr>
              <a:t> sur les </a:t>
            </a:r>
            <a:r>
              <a:rPr dirty="0" sz="1600" spc="-20">
                <a:latin typeface="Roboto-Light"/>
                <a:cs typeface="Roboto-Light"/>
              </a:rPr>
              <a:t>désignations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et </a:t>
            </a:r>
            <a:r>
              <a:rPr dirty="0" sz="1600" spc="-15">
                <a:latin typeface="Roboto-Light"/>
                <a:cs typeface="Roboto-Light"/>
              </a:rPr>
              <a:t> les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parcours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professionnels.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59248" y="2234793"/>
            <a:ext cx="3206750" cy="26314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5080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Résumé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 </a:t>
            </a:r>
            <a:r>
              <a:rPr dirty="0" sz="1600" spc="-20">
                <a:latin typeface="Roboto-Light"/>
                <a:cs typeface="Roboto-Light"/>
              </a:rPr>
              <a:t>activités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</a:t>
            </a:r>
            <a:r>
              <a:rPr dirty="0" sz="1600" spc="-10">
                <a:latin typeface="Roboto-Light"/>
                <a:cs typeface="Roboto-Light"/>
              </a:rPr>
              <a:t> la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chaîne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d’approvisionnement </a:t>
            </a:r>
            <a:r>
              <a:rPr dirty="0" sz="1600" spc="-10">
                <a:latin typeface="Roboto-Light"/>
                <a:cs typeface="Roboto-Light"/>
              </a:rPr>
              <a:t>sélection-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nées</a:t>
            </a:r>
            <a:endParaRPr sz="1600">
              <a:latin typeface="Roboto-Light"/>
              <a:cs typeface="Roboto-Light"/>
            </a:endParaRPr>
          </a:p>
          <a:p>
            <a:pPr marL="241300" marR="306070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Répertoire des </a:t>
            </a:r>
            <a:r>
              <a:rPr dirty="0" sz="1600" spc="-20">
                <a:latin typeface="Roboto-Light"/>
                <a:cs typeface="Roboto-Light"/>
              </a:rPr>
              <a:t>descriptions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35">
                <a:latin typeface="Roboto-Light"/>
                <a:cs typeface="Roboto-Light"/>
              </a:rPr>
              <a:t>poste</a:t>
            </a:r>
            <a:endParaRPr sz="1600">
              <a:latin typeface="Roboto-Light"/>
              <a:cs typeface="Roboto-Light"/>
            </a:endParaRPr>
          </a:p>
          <a:p>
            <a:pPr marL="241300" marR="272415" indent="-228600">
              <a:lnSpc>
                <a:spcPts val="1900"/>
              </a:lnSpc>
              <a:spcBef>
                <a:spcPts val="50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Bibliothèque </a:t>
            </a:r>
            <a:r>
              <a:rPr dirty="0" sz="1600" spc="-15">
                <a:latin typeface="Roboto-Light"/>
                <a:cs typeface="Roboto-Light"/>
              </a:rPr>
              <a:t>des compétences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(sous-ensemble </a:t>
            </a:r>
            <a:r>
              <a:rPr dirty="0" sz="1600" spc="-20">
                <a:latin typeface="Roboto-Light"/>
                <a:cs typeface="Roboto-Light"/>
              </a:rPr>
              <a:t>issu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30">
                <a:latin typeface="Roboto-Light"/>
                <a:cs typeface="Roboto-Light"/>
              </a:rPr>
              <a:t>l’étape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précédente,</a:t>
            </a:r>
            <a:r>
              <a:rPr dirty="0" sz="1600" spc="-15">
                <a:latin typeface="Roboto-Light"/>
                <a:cs typeface="Roboto-Light"/>
              </a:rPr>
              <a:t> compétences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40">
                <a:latin typeface="Roboto-Light"/>
                <a:cs typeface="Roboto-Light"/>
              </a:rPr>
              <a:t>retenues)</a:t>
            </a:r>
            <a:endParaRPr sz="160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Cartographie</a:t>
            </a:r>
            <a:r>
              <a:rPr dirty="0" sz="1600" spc="-3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</a:t>
            </a:r>
            <a:r>
              <a:rPr dirty="0" sz="1600" spc="-2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formations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83446" y="2234183"/>
            <a:ext cx="3253104" cy="552577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18415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Définition </a:t>
            </a:r>
            <a:r>
              <a:rPr dirty="0" sz="1600" spc="-10">
                <a:latin typeface="Roboto-Light"/>
                <a:cs typeface="Roboto-Light"/>
              </a:rPr>
              <a:t>des </a:t>
            </a:r>
            <a:r>
              <a:rPr dirty="0" sz="1600" spc="-15">
                <a:latin typeface="Roboto-Light"/>
                <a:cs typeface="Roboto-Light"/>
              </a:rPr>
              <a:t>compétences liées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aux</a:t>
            </a:r>
            <a:r>
              <a:rPr dirty="0" sz="1600" spc="-20">
                <a:latin typeface="Roboto-Light"/>
                <a:cs typeface="Roboto-Light"/>
              </a:rPr>
              <a:t> désignations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professionnelles,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avec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qualifications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et </a:t>
            </a:r>
            <a:r>
              <a:rPr dirty="0" sz="1600" spc="-15">
                <a:latin typeface="Roboto-Light"/>
                <a:cs typeface="Roboto-Light"/>
              </a:rPr>
              <a:t>les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5">
                <a:latin typeface="Roboto-Light"/>
                <a:cs typeface="Roboto-Light"/>
              </a:rPr>
              <a:t>ac- </a:t>
            </a:r>
            <a:r>
              <a:rPr dirty="0" sz="1600" spc="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créditations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professionnelles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as- </a:t>
            </a:r>
            <a:r>
              <a:rPr dirty="0" sz="160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sociées</a:t>
            </a:r>
            <a:endParaRPr sz="1600">
              <a:latin typeface="Roboto-Light"/>
              <a:cs typeface="Roboto-Light"/>
            </a:endParaRPr>
          </a:p>
          <a:p>
            <a:pPr marL="241300" marR="53975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Harmonisation</a:t>
            </a:r>
            <a:r>
              <a:rPr dirty="0" sz="1600" spc="-10">
                <a:latin typeface="Roboto-Light"/>
                <a:cs typeface="Roboto-Light"/>
              </a:rPr>
              <a:t> des </a:t>
            </a:r>
            <a:r>
              <a:rPr dirty="0" sz="1600" spc="-20">
                <a:latin typeface="Roboto-Light"/>
                <a:cs typeface="Roboto-Light"/>
              </a:rPr>
              <a:t>processus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gestion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10">
                <a:latin typeface="Roboto-Light"/>
                <a:cs typeface="Roboto-Light"/>
              </a:rPr>
              <a:t>la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chaîne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d’approvi- </a:t>
            </a:r>
            <a:r>
              <a:rPr dirty="0" sz="1600" spc="-15">
                <a:latin typeface="Roboto-Light"/>
                <a:cs typeface="Roboto-Light"/>
              </a:rPr>
              <a:t> sionnement </a:t>
            </a:r>
            <a:r>
              <a:rPr dirty="0" sz="1600" spc="-25">
                <a:latin typeface="Roboto-Light"/>
                <a:cs typeface="Roboto-Light"/>
              </a:rPr>
              <a:t>avec </a:t>
            </a:r>
            <a:r>
              <a:rPr dirty="0" sz="1600" spc="-10">
                <a:latin typeface="Roboto-Light"/>
                <a:cs typeface="Roboto-Light"/>
              </a:rPr>
              <a:t>le </a:t>
            </a:r>
            <a:r>
              <a:rPr dirty="0" sz="1600" spc="-15">
                <a:latin typeface="Roboto-Light"/>
                <a:cs typeface="Roboto-Light"/>
              </a:rPr>
              <a:t>répertoire des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descriptions</a:t>
            </a:r>
            <a:r>
              <a:rPr dirty="0" sz="1600" spc="-10">
                <a:latin typeface="Roboto-Light"/>
                <a:cs typeface="Roboto-Light"/>
              </a:rPr>
              <a:t> de </a:t>
            </a:r>
            <a:r>
              <a:rPr dirty="0" sz="1600" spc="-20">
                <a:latin typeface="Roboto-Light"/>
                <a:cs typeface="Roboto-Light"/>
              </a:rPr>
              <a:t>poste</a:t>
            </a:r>
            <a:endParaRPr sz="1600">
              <a:latin typeface="Roboto-Light"/>
              <a:cs typeface="Roboto-Light"/>
            </a:endParaRPr>
          </a:p>
          <a:p>
            <a:pPr marL="241300" marR="5715" indent="-228600">
              <a:lnSpc>
                <a:spcPts val="1900"/>
              </a:lnSpc>
              <a:spcBef>
                <a:spcPts val="50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Harmonisation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fonctions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 la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gestion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10">
                <a:latin typeface="Roboto-Light"/>
                <a:cs typeface="Roboto-Light"/>
              </a:rPr>
              <a:t>la </a:t>
            </a:r>
            <a:r>
              <a:rPr dirty="0" sz="1600" spc="-20">
                <a:latin typeface="Roboto-Light"/>
                <a:cs typeface="Roboto-Light"/>
              </a:rPr>
              <a:t>chaîne d’approvision-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nement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avec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niveaux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10">
                <a:latin typeface="Roboto-Light"/>
                <a:cs typeface="Roboto-Light"/>
              </a:rPr>
              <a:t>dési-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gnation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professionnelle</a:t>
            </a:r>
            <a:endParaRPr sz="1600">
              <a:latin typeface="Roboto-Light"/>
              <a:cs typeface="Roboto-Light"/>
            </a:endParaRPr>
          </a:p>
          <a:p>
            <a:pPr marL="241300" marR="5080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Harmonisation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critères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>
                <a:latin typeface="Roboto-Light"/>
                <a:cs typeface="Roboto-Light"/>
              </a:rPr>
              <a:t>sup- </a:t>
            </a:r>
            <a:r>
              <a:rPr dirty="0" sz="1600" spc="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plémentaires liés </a:t>
            </a:r>
            <a:r>
              <a:rPr dirty="0" sz="1600" spc="-15">
                <a:latin typeface="Roboto-Light"/>
                <a:cs typeface="Roboto-Light"/>
              </a:rPr>
              <a:t>aux </a:t>
            </a:r>
            <a:r>
              <a:rPr dirty="0" sz="1600" spc="-20">
                <a:latin typeface="Roboto-Light"/>
                <a:cs typeface="Roboto-Light"/>
              </a:rPr>
              <a:t>désignations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professionnelles,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p.</a:t>
            </a:r>
            <a:r>
              <a:rPr dirty="0" sz="160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ex.,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critères 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éthiques,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processus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liés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aux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désignations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professionnelles, </a:t>
            </a:r>
            <a:r>
              <a:rPr dirty="0" sz="1600" spc="-20">
                <a:latin typeface="Roboto-Light"/>
                <a:cs typeface="Roboto-Light"/>
              </a:rPr>
              <a:t> commission</a:t>
            </a:r>
            <a:r>
              <a:rPr dirty="0" sz="1600" spc="-10">
                <a:latin typeface="Roboto-Light"/>
                <a:cs typeface="Roboto-Light"/>
              </a:rPr>
              <a:t> du </a:t>
            </a:r>
            <a:r>
              <a:rPr dirty="0" sz="1600" spc="-5">
                <a:latin typeface="Roboto-Light"/>
                <a:cs typeface="Roboto-Light"/>
              </a:rPr>
              <a:t>service </a:t>
            </a:r>
            <a:r>
              <a:rPr dirty="0" sz="1600" spc="-15">
                <a:latin typeface="Roboto-Light"/>
                <a:cs typeface="Roboto-Light"/>
              </a:rPr>
              <a:t>public,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considérations</a:t>
            </a:r>
            <a:r>
              <a:rPr dirty="0" sz="1600" spc="-15">
                <a:latin typeface="Roboto-Light"/>
                <a:cs typeface="Roboto-Light"/>
              </a:rPr>
              <a:t> sans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lien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avec</a:t>
            </a:r>
            <a:r>
              <a:rPr dirty="0" sz="1600" spc="-15">
                <a:latin typeface="Roboto-Light"/>
                <a:cs typeface="Roboto-Light"/>
              </a:rPr>
              <a:t> les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compétences </a:t>
            </a:r>
            <a:r>
              <a:rPr dirty="0" sz="1600" spc="-30">
                <a:latin typeface="Roboto-Light"/>
                <a:cs typeface="Roboto-Light"/>
              </a:rPr>
              <a:t>(autorité</a:t>
            </a:r>
            <a:r>
              <a:rPr dirty="0" sz="1600" spc="-10">
                <a:latin typeface="Roboto-Light"/>
                <a:cs typeface="Roboto-Light"/>
              </a:rPr>
              <a:t> du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>
                <a:latin typeface="Roboto-Light"/>
                <a:cs typeface="Roboto-Light"/>
              </a:rPr>
              <a:t>délé- </a:t>
            </a:r>
            <a:r>
              <a:rPr dirty="0" sz="1600" spc="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gué)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83446" y="7794955"/>
            <a:ext cx="1111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Myriad Pro"/>
                <a:cs typeface="Myriad Pro"/>
              </a:rPr>
              <a:t>»</a:t>
            </a:r>
            <a:endParaRPr sz="1600">
              <a:latin typeface="Myriad Pro"/>
              <a:cs typeface="Myriad Pr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35000" y="6220885"/>
            <a:ext cx="1679575" cy="1653539"/>
            <a:chOff x="635000" y="6220885"/>
            <a:chExt cx="1679575" cy="1653539"/>
          </a:xfrm>
        </p:grpSpPr>
        <p:sp>
          <p:nvSpPr>
            <p:cNvPr id="16" name="object 16"/>
            <p:cNvSpPr/>
            <p:nvPr/>
          </p:nvSpPr>
          <p:spPr>
            <a:xfrm>
              <a:off x="635000" y="64007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736600" y="0"/>
                  </a:moveTo>
                  <a:lnTo>
                    <a:pt x="688167" y="1566"/>
                  </a:lnTo>
                  <a:lnTo>
                    <a:pt x="640571" y="6202"/>
                  </a:lnTo>
                  <a:lnTo>
                    <a:pt x="593909" y="13809"/>
                  </a:lnTo>
                  <a:lnTo>
                    <a:pt x="548278" y="24291"/>
                  </a:lnTo>
                  <a:lnTo>
                    <a:pt x="503775" y="37551"/>
                  </a:lnTo>
                  <a:lnTo>
                    <a:pt x="460496" y="53492"/>
                  </a:lnTo>
                  <a:lnTo>
                    <a:pt x="418539" y="72016"/>
                  </a:lnTo>
                  <a:lnTo>
                    <a:pt x="378001" y="93026"/>
                  </a:lnTo>
                  <a:lnTo>
                    <a:pt x="338979" y="116426"/>
                  </a:lnTo>
                  <a:lnTo>
                    <a:pt x="301570" y="142119"/>
                  </a:lnTo>
                  <a:lnTo>
                    <a:pt x="265872" y="170007"/>
                  </a:lnTo>
                  <a:lnTo>
                    <a:pt x="231980" y="199993"/>
                  </a:lnTo>
                  <a:lnTo>
                    <a:pt x="199993" y="231980"/>
                  </a:lnTo>
                  <a:lnTo>
                    <a:pt x="170007" y="265872"/>
                  </a:lnTo>
                  <a:lnTo>
                    <a:pt x="142119" y="301570"/>
                  </a:lnTo>
                  <a:lnTo>
                    <a:pt x="116426" y="338979"/>
                  </a:lnTo>
                  <a:lnTo>
                    <a:pt x="93026" y="378001"/>
                  </a:lnTo>
                  <a:lnTo>
                    <a:pt x="72016" y="418539"/>
                  </a:lnTo>
                  <a:lnTo>
                    <a:pt x="53492" y="460496"/>
                  </a:lnTo>
                  <a:lnTo>
                    <a:pt x="37551" y="503775"/>
                  </a:lnTo>
                  <a:lnTo>
                    <a:pt x="24291" y="548278"/>
                  </a:lnTo>
                  <a:lnTo>
                    <a:pt x="13809" y="593909"/>
                  </a:lnTo>
                  <a:lnTo>
                    <a:pt x="6202" y="640571"/>
                  </a:lnTo>
                  <a:lnTo>
                    <a:pt x="1566" y="688167"/>
                  </a:lnTo>
                  <a:lnTo>
                    <a:pt x="0" y="736600"/>
                  </a:lnTo>
                  <a:lnTo>
                    <a:pt x="1566" y="785032"/>
                  </a:lnTo>
                  <a:lnTo>
                    <a:pt x="6202" y="832628"/>
                  </a:lnTo>
                  <a:lnTo>
                    <a:pt x="13809" y="879290"/>
                  </a:lnTo>
                  <a:lnTo>
                    <a:pt x="24291" y="924921"/>
                  </a:lnTo>
                  <a:lnTo>
                    <a:pt x="37551" y="969424"/>
                  </a:lnTo>
                  <a:lnTo>
                    <a:pt x="53492" y="1012703"/>
                  </a:lnTo>
                  <a:lnTo>
                    <a:pt x="72016" y="1054660"/>
                  </a:lnTo>
                  <a:lnTo>
                    <a:pt x="93026" y="1095198"/>
                  </a:lnTo>
                  <a:lnTo>
                    <a:pt x="116426" y="1134220"/>
                  </a:lnTo>
                  <a:lnTo>
                    <a:pt x="142119" y="1171629"/>
                  </a:lnTo>
                  <a:lnTo>
                    <a:pt x="170007" y="1207327"/>
                  </a:lnTo>
                  <a:lnTo>
                    <a:pt x="199993" y="1241219"/>
                  </a:lnTo>
                  <a:lnTo>
                    <a:pt x="231980" y="1273206"/>
                  </a:lnTo>
                  <a:lnTo>
                    <a:pt x="265872" y="1303192"/>
                  </a:lnTo>
                  <a:lnTo>
                    <a:pt x="301570" y="1331080"/>
                  </a:lnTo>
                  <a:lnTo>
                    <a:pt x="338979" y="1356773"/>
                  </a:lnTo>
                  <a:lnTo>
                    <a:pt x="378001" y="1380173"/>
                  </a:lnTo>
                  <a:lnTo>
                    <a:pt x="418539" y="1401183"/>
                  </a:lnTo>
                  <a:lnTo>
                    <a:pt x="460496" y="1419707"/>
                  </a:lnTo>
                  <a:lnTo>
                    <a:pt x="503775" y="1435648"/>
                  </a:lnTo>
                  <a:lnTo>
                    <a:pt x="548278" y="1448908"/>
                  </a:lnTo>
                  <a:lnTo>
                    <a:pt x="593909" y="1459390"/>
                  </a:lnTo>
                  <a:lnTo>
                    <a:pt x="640571" y="1466997"/>
                  </a:lnTo>
                  <a:lnTo>
                    <a:pt x="688167" y="1471633"/>
                  </a:lnTo>
                  <a:lnTo>
                    <a:pt x="736600" y="1473200"/>
                  </a:lnTo>
                  <a:lnTo>
                    <a:pt x="785032" y="1471633"/>
                  </a:lnTo>
                  <a:lnTo>
                    <a:pt x="832628" y="1466997"/>
                  </a:lnTo>
                  <a:lnTo>
                    <a:pt x="879290" y="1459390"/>
                  </a:lnTo>
                  <a:lnTo>
                    <a:pt x="924921" y="1448908"/>
                  </a:lnTo>
                  <a:lnTo>
                    <a:pt x="969424" y="1435648"/>
                  </a:lnTo>
                  <a:lnTo>
                    <a:pt x="1012703" y="1419707"/>
                  </a:lnTo>
                  <a:lnTo>
                    <a:pt x="1054660" y="1401183"/>
                  </a:lnTo>
                  <a:lnTo>
                    <a:pt x="1095198" y="1380173"/>
                  </a:lnTo>
                  <a:lnTo>
                    <a:pt x="1134220" y="1356773"/>
                  </a:lnTo>
                  <a:lnTo>
                    <a:pt x="1171629" y="1331080"/>
                  </a:lnTo>
                  <a:lnTo>
                    <a:pt x="1207327" y="1303192"/>
                  </a:lnTo>
                  <a:lnTo>
                    <a:pt x="1241219" y="1273206"/>
                  </a:lnTo>
                  <a:lnTo>
                    <a:pt x="1273206" y="1241219"/>
                  </a:lnTo>
                  <a:lnTo>
                    <a:pt x="1303192" y="1207327"/>
                  </a:lnTo>
                  <a:lnTo>
                    <a:pt x="1331080" y="1171629"/>
                  </a:lnTo>
                  <a:lnTo>
                    <a:pt x="1356773" y="1134220"/>
                  </a:lnTo>
                  <a:lnTo>
                    <a:pt x="1380173" y="1095198"/>
                  </a:lnTo>
                  <a:lnTo>
                    <a:pt x="1401183" y="1054660"/>
                  </a:lnTo>
                  <a:lnTo>
                    <a:pt x="1419707" y="1012703"/>
                  </a:lnTo>
                  <a:lnTo>
                    <a:pt x="1435648" y="969424"/>
                  </a:lnTo>
                  <a:lnTo>
                    <a:pt x="1448908" y="924921"/>
                  </a:lnTo>
                  <a:lnTo>
                    <a:pt x="1459390" y="879290"/>
                  </a:lnTo>
                  <a:lnTo>
                    <a:pt x="1466997" y="832628"/>
                  </a:lnTo>
                  <a:lnTo>
                    <a:pt x="1471633" y="785032"/>
                  </a:lnTo>
                  <a:lnTo>
                    <a:pt x="1473200" y="736600"/>
                  </a:lnTo>
                  <a:lnTo>
                    <a:pt x="1471633" y="688167"/>
                  </a:lnTo>
                  <a:lnTo>
                    <a:pt x="1466997" y="640571"/>
                  </a:lnTo>
                  <a:lnTo>
                    <a:pt x="1459390" y="593909"/>
                  </a:lnTo>
                  <a:lnTo>
                    <a:pt x="1448908" y="548278"/>
                  </a:lnTo>
                  <a:lnTo>
                    <a:pt x="1435648" y="503775"/>
                  </a:lnTo>
                  <a:lnTo>
                    <a:pt x="1419707" y="460496"/>
                  </a:lnTo>
                  <a:lnTo>
                    <a:pt x="1401183" y="418539"/>
                  </a:lnTo>
                  <a:lnTo>
                    <a:pt x="1380173" y="378001"/>
                  </a:lnTo>
                  <a:lnTo>
                    <a:pt x="1356773" y="338979"/>
                  </a:lnTo>
                  <a:lnTo>
                    <a:pt x="1331080" y="301570"/>
                  </a:lnTo>
                  <a:lnTo>
                    <a:pt x="1303192" y="265872"/>
                  </a:lnTo>
                  <a:lnTo>
                    <a:pt x="1273206" y="231980"/>
                  </a:lnTo>
                  <a:lnTo>
                    <a:pt x="1241219" y="199993"/>
                  </a:lnTo>
                  <a:lnTo>
                    <a:pt x="1207327" y="170007"/>
                  </a:lnTo>
                  <a:lnTo>
                    <a:pt x="1171629" y="142119"/>
                  </a:lnTo>
                  <a:lnTo>
                    <a:pt x="1134220" y="116426"/>
                  </a:lnTo>
                  <a:lnTo>
                    <a:pt x="1095198" y="93026"/>
                  </a:lnTo>
                  <a:lnTo>
                    <a:pt x="1054660" y="72016"/>
                  </a:lnTo>
                  <a:lnTo>
                    <a:pt x="1012703" y="53492"/>
                  </a:lnTo>
                  <a:lnTo>
                    <a:pt x="969424" y="37551"/>
                  </a:lnTo>
                  <a:lnTo>
                    <a:pt x="924921" y="24291"/>
                  </a:lnTo>
                  <a:lnTo>
                    <a:pt x="879290" y="13809"/>
                  </a:lnTo>
                  <a:lnTo>
                    <a:pt x="832628" y="6202"/>
                  </a:lnTo>
                  <a:lnTo>
                    <a:pt x="785032" y="156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89000" y="66547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990600"/>
                  </a:moveTo>
                  <a:lnTo>
                    <a:pt x="543000" y="988332"/>
                  </a:lnTo>
                  <a:lnTo>
                    <a:pt x="589418" y="981668"/>
                  </a:lnTo>
                  <a:lnTo>
                    <a:pt x="634345" y="970816"/>
                  </a:lnTo>
                  <a:lnTo>
                    <a:pt x="677574" y="955982"/>
                  </a:lnTo>
                  <a:lnTo>
                    <a:pt x="718898" y="937375"/>
                  </a:lnTo>
                  <a:lnTo>
                    <a:pt x="758109" y="915202"/>
                  </a:lnTo>
                  <a:lnTo>
                    <a:pt x="794999" y="889670"/>
                  </a:lnTo>
                  <a:lnTo>
                    <a:pt x="829361" y="860987"/>
                  </a:lnTo>
                  <a:lnTo>
                    <a:pt x="860987" y="829361"/>
                  </a:lnTo>
                  <a:lnTo>
                    <a:pt x="889670" y="794999"/>
                  </a:lnTo>
                  <a:lnTo>
                    <a:pt x="915202" y="758109"/>
                  </a:lnTo>
                  <a:lnTo>
                    <a:pt x="937375" y="718898"/>
                  </a:lnTo>
                  <a:lnTo>
                    <a:pt x="955982" y="677574"/>
                  </a:lnTo>
                  <a:lnTo>
                    <a:pt x="970816" y="634345"/>
                  </a:lnTo>
                  <a:lnTo>
                    <a:pt x="981668" y="589418"/>
                  </a:lnTo>
                  <a:lnTo>
                    <a:pt x="988332" y="543000"/>
                  </a:lnTo>
                  <a:lnTo>
                    <a:pt x="990600" y="495300"/>
                  </a:lnTo>
                  <a:lnTo>
                    <a:pt x="988332" y="447599"/>
                  </a:lnTo>
                  <a:lnTo>
                    <a:pt x="981668" y="401181"/>
                  </a:lnTo>
                  <a:lnTo>
                    <a:pt x="970816" y="356254"/>
                  </a:lnTo>
                  <a:lnTo>
                    <a:pt x="955982" y="313025"/>
                  </a:lnTo>
                  <a:lnTo>
                    <a:pt x="937375" y="271701"/>
                  </a:lnTo>
                  <a:lnTo>
                    <a:pt x="915202" y="232490"/>
                  </a:lnTo>
                  <a:lnTo>
                    <a:pt x="889670" y="195600"/>
                  </a:lnTo>
                  <a:lnTo>
                    <a:pt x="860987" y="161238"/>
                  </a:lnTo>
                  <a:lnTo>
                    <a:pt x="829361" y="129612"/>
                  </a:lnTo>
                  <a:lnTo>
                    <a:pt x="794999" y="100929"/>
                  </a:lnTo>
                  <a:lnTo>
                    <a:pt x="758109" y="75397"/>
                  </a:lnTo>
                  <a:lnTo>
                    <a:pt x="718898" y="53224"/>
                  </a:lnTo>
                  <a:lnTo>
                    <a:pt x="677574" y="34617"/>
                  </a:lnTo>
                  <a:lnTo>
                    <a:pt x="634345" y="19783"/>
                  </a:lnTo>
                  <a:lnTo>
                    <a:pt x="589418" y="8931"/>
                  </a:lnTo>
                  <a:lnTo>
                    <a:pt x="543000" y="2267"/>
                  </a:lnTo>
                  <a:lnTo>
                    <a:pt x="495300" y="0"/>
                  </a:lnTo>
                  <a:lnTo>
                    <a:pt x="447599" y="2267"/>
                  </a:lnTo>
                  <a:lnTo>
                    <a:pt x="401181" y="8931"/>
                  </a:lnTo>
                  <a:lnTo>
                    <a:pt x="356254" y="19783"/>
                  </a:lnTo>
                  <a:lnTo>
                    <a:pt x="313025" y="34617"/>
                  </a:lnTo>
                  <a:lnTo>
                    <a:pt x="271701" y="53224"/>
                  </a:lnTo>
                  <a:lnTo>
                    <a:pt x="232490" y="75397"/>
                  </a:lnTo>
                  <a:lnTo>
                    <a:pt x="195600" y="100929"/>
                  </a:lnTo>
                  <a:lnTo>
                    <a:pt x="161238" y="129612"/>
                  </a:lnTo>
                  <a:lnTo>
                    <a:pt x="129612" y="161238"/>
                  </a:lnTo>
                  <a:lnTo>
                    <a:pt x="100929" y="195600"/>
                  </a:lnTo>
                  <a:lnTo>
                    <a:pt x="75397" y="232490"/>
                  </a:lnTo>
                  <a:lnTo>
                    <a:pt x="53224" y="271701"/>
                  </a:lnTo>
                  <a:lnTo>
                    <a:pt x="34617" y="313025"/>
                  </a:lnTo>
                  <a:lnTo>
                    <a:pt x="19783" y="356254"/>
                  </a:lnTo>
                  <a:lnTo>
                    <a:pt x="8931" y="401181"/>
                  </a:lnTo>
                  <a:lnTo>
                    <a:pt x="2267" y="447599"/>
                  </a:lnTo>
                  <a:lnTo>
                    <a:pt x="0" y="495300"/>
                  </a:lnTo>
                  <a:lnTo>
                    <a:pt x="2267" y="543000"/>
                  </a:lnTo>
                  <a:lnTo>
                    <a:pt x="8931" y="589418"/>
                  </a:lnTo>
                  <a:lnTo>
                    <a:pt x="19783" y="634345"/>
                  </a:lnTo>
                  <a:lnTo>
                    <a:pt x="34617" y="677574"/>
                  </a:lnTo>
                  <a:lnTo>
                    <a:pt x="53224" y="718898"/>
                  </a:lnTo>
                  <a:lnTo>
                    <a:pt x="75397" y="758109"/>
                  </a:lnTo>
                  <a:lnTo>
                    <a:pt x="100929" y="794999"/>
                  </a:lnTo>
                  <a:lnTo>
                    <a:pt x="129612" y="829361"/>
                  </a:lnTo>
                  <a:lnTo>
                    <a:pt x="161238" y="860987"/>
                  </a:lnTo>
                  <a:lnTo>
                    <a:pt x="195600" y="889670"/>
                  </a:lnTo>
                  <a:lnTo>
                    <a:pt x="232490" y="915202"/>
                  </a:lnTo>
                  <a:lnTo>
                    <a:pt x="271701" y="937375"/>
                  </a:lnTo>
                  <a:lnTo>
                    <a:pt x="313025" y="955982"/>
                  </a:lnTo>
                  <a:lnTo>
                    <a:pt x="356254" y="970816"/>
                  </a:lnTo>
                  <a:lnTo>
                    <a:pt x="401181" y="981668"/>
                  </a:lnTo>
                  <a:lnTo>
                    <a:pt x="447599" y="988332"/>
                  </a:lnTo>
                  <a:lnTo>
                    <a:pt x="495300" y="9906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93800" y="69595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381000"/>
                  </a:moveTo>
                  <a:lnTo>
                    <a:pt x="234178" y="375969"/>
                  </a:lnTo>
                  <a:lnTo>
                    <a:pt x="274275" y="361638"/>
                  </a:lnTo>
                  <a:lnTo>
                    <a:pt x="309646" y="339152"/>
                  </a:lnTo>
                  <a:lnTo>
                    <a:pt x="339148" y="309651"/>
                  </a:lnTo>
                  <a:lnTo>
                    <a:pt x="361636" y="274281"/>
                  </a:lnTo>
                  <a:lnTo>
                    <a:pt x="375968" y="234182"/>
                  </a:lnTo>
                  <a:lnTo>
                    <a:pt x="381000" y="190500"/>
                  </a:lnTo>
                  <a:lnTo>
                    <a:pt x="375968" y="146817"/>
                  </a:lnTo>
                  <a:lnTo>
                    <a:pt x="361636" y="106718"/>
                  </a:lnTo>
                  <a:lnTo>
                    <a:pt x="339148" y="71348"/>
                  </a:lnTo>
                  <a:lnTo>
                    <a:pt x="309646" y="41847"/>
                  </a:lnTo>
                  <a:lnTo>
                    <a:pt x="274275" y="19361"/>
                  </a:lnTo>
                  <a:lnTo>
                    <a:pt x="234178" y="5030"/>
                  </a:lnTo>
                  <a:lnTo>
                    <a:pt x="190500" y="0"/>
                  </a:lnTo>
                  <a:lnTo>
                    <a:pt x="146821" y="5030"/>
                  </a:lnTo>
                  <a:lnTo>
                    <a:pt x="106724" y="19361"/>
                  </a:lnTo>
                  <a:lnTo>
                    <a:pt x="71353" y="41847"/>
                  </a:lnTo>
                  <a:lnTo>
                    <a:pt x="41851" y="71348"/>
                  </a:lnTo>
                  <a:lnTo>
                    <a:pt x="19363" y="106718"/>
                  </a:lnTo>
                  <a:lnTo>
                    <a:pt x="5031" y="146817"/>
                  </a:lnTo>
                  <a:lnTo>
                    <a:pt x="0" y="190500"/>
                  </a:lnTo>
                  <a:lnTo>
                    <a:pt x="5031" y="234182"/>
                  </a:lnTo>
                  <a:lnTo>
                    <a:pt x="19363" y="274281"/>
                  </a:lnTo>
                  <a:lnTo>
                    <a:pt x="41851" y="309651"/>
                  </a:lnTo>
                  <a:lnTo>
                    <a:pt x="71353" y="339152"/>
                  </a:lnTo>
                  <a:lnTo>
                    <a:pt x="106724" y="361638"/>
                  </a:lnTo>
                  <a:lnTo>
                    <a:pt x="146821" y="375969"/>
                  </a:lnTo>
                  <a:lnTo>
                    <a:pt x="190500" y="3810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931162" y="622089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40">
                  <a:moveTo>
                    <a:pt x="203200" y="1663"/>
                  </a:moveTo>
                  <a:lnTo>
                    <a:pt x="199174" y="0"/>
                  </a:lnTo>
                  <a:lnTo>
                    <a:pt x="4013" y="195173"/>
                  </a:lnTo>
                  <a:lnTo>
                    <a:pt x="0" y="204863"/>
                  </a:lnTo>
                  <a:lnTo>
                    <a:pt x="0" y="358609"/>
                  </a:lnTo>
                  <a:lnTo>
                    <a:pt x="4013" y="360273"/>
                  </a:lnTo>
                  <a:lnTo>
                    <a:pt x="8978" y="355307"/>
                  </a:lnTo>
                  <a:lnTo>
                    <a:pt x="199174" y="165100"/>
                  </a:lnTo>
                  <a:lnTo>
                    <a:pt x="203200" y="155409"/>
                  </a:lnTo>
                  <a:lnTo>
                    <a:pt x="203200" y="1663"/>
                  </a:lnTo>
                  <a:close/>
                </a:path>
                <a:path w="383539" h="383540">
                  <a:moveTo>
                    <a:pt x="383108" y="171221"/>
                  </a:moveTo>
                  <a:lnTo>
                    <a:pt x="381444" y="167208"/>
                  </a:lnTo>
                  <a:lnTo>
                    <a:pt x="240423" y="167208"/>
                  </a:lnTo>
                  <a:lnTo>
                    <a:pt x="230708" y="171221"/>
                  </a:lnTo>
                  <a:lnTo>
                    <a:pt x="27813" y="374129"/>
                  </a:lnTo>
                  <a:lnTo>
                    <a:pt x="22847" y="379095"/>
                  </a:lnTo>
                  <a:lnTo>
                    <a:pt x="24523" y="383108"/>
                  </a:lnTo>
                  <a:lnTo>
                    <a:pt x="165544" y="383108"/>
                  </a:lnTo>
                  <a:lnTo>
                    <a:pt x="175247" y="379095"/>
                  </a:lnTo>
                  <a:lnTo>
                    <a:pt x="383108" y="171221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385070" y="634999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80010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12496800" y="6525738"/>
            <a:ext cx="1041400" cy="1285240"/>
            <a:chOff x="12496800" y="6525738"/>
            <a:chExt cx="1041400" cy="1285240"/>
          </a:xfrm>
        </p:grpSpPr>
        <p:sp>
          <p:nvSpPr>
            <p:cNvPr id="22" name="object 22"/>
            <p:cNvSpPr/>
            <p:nvPr/>
          </p:nvSpPr>
          <p:spPr>
            <a:xfrm>
              <a:off x="124968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2674587" y="6525742"/>
              <a:ext cx="685165" cy="1278890"/>
            </a:xfrm>
            <a:custGeom>
              <a:avLst/>
              <a:gdLst/>
              <a:ahLst/>
              <a:cxnLst/>
              <a:rect l="l" t="t" r="r" b="b"/>
              <a:pathLst>
                <a:path w="685165" h="1278890">
                  <a:moveTo>
                    <a:pt x="338175" y="222300"/>
                  </a:moveTo>
                  <a:lnTo>
                    <a:pt x="4737" y="0"/>
                  </a:lnTo>
                  <a:lnTo>
                    <a:pt x="0" y="2527"/>
                  </a:lnTo>
                  <a:lnTo>
                    <a:pt x="0" y="207073"/>
                  </a:lnTo>
                  <a:lnTo>
                    <a:pt x="5689" y="212953"/>
                  </a:lnTo>
                  <a:lnTo>
                    <a:pt x="330212" y="224980"/>
                  </a:lnTo>
                  <a:lnTo>
                    <a:pt x="337223" y="225247"/>
                  </a:lnTo>
                  <a:lnTo>
                    <a:pt x="338175" y="222300"/>
                  </a:lnTo>
                  <a:close/>
                </a:path>
                <a:path w="685165" h="1278890">
                  <a:moveTo>
                    <a:pt x="457212" y="249034"/>
                  </a:moveTo>
                  <a:lnTo>
                    <a:pt x="451523" y="243357"/>
                  </a:lnTo>
                  <a:lnTo>
                    <a:pt x="241312" y="243357"/>
                  </a:lnTo>
                  <a:lnTo>
                    <a:pt x="234302" y="243357"/>
                  </a:lnTo>
                  <a:lnTo>
                    <a:pt x="228612" y="249034"/>
                  </a:lnTo>
                  <a:lnTo>
                    <a:pt x="228612" y="1272730"/>
                  </a:lnTo>
                  <a:lnTo>
                    <a:pt x="234302" y="1278407"/>
                  </a:lnTo>
                  <a:lnTo>
                    <a:pt x="451523" y="1278407"/>
                  </a:lnTo>
                  <a:lnTo>
                    <a:pt x="457212" y="1272730"/>
                  </a:lnTo>
                  <a:lnTo>
                    <a:pt x="457212" y="249034"/>
                  </a:lnTo>
                  <a:close/>
                </a:path>
                <a:path w="685165" h="1278890">
                  <a:moveTo>
                    <a:pt x="685025" y="2527"/>
                  </a:moveTo>
                  <a:lnTo>
                    <a:pt x="680288" y="0"/>
                  </a:lnTo>
                  <a:lnTo>
                    <a:pt x="346849" y="222300"/>
                  </a:lnTo>
                  <a:lnTo>
                    <a:pt x="347802" y="225247"/>
                  </a:lnTo>
                  <a:lnTo>
                    <a:pt x="354812" y="224980"/>
                  </a:lnTo>
                  <a:lnTo>
                    <a:pt x="679335" y="212953"/>
                  </a:lnTo>
                  <a:lnTo>
                    <a:pt x="685025" y="207073"/>
                  </a:lnTo>
                  <a:lnTo>
                    <a:pt x="685025" y="2527"/>
                  </a:lnTo>
                  <a:close/>
                </a:path>
              </a:pathLst>
            </a:custGeom>
            <a:solidFill>
              <a:srgbClr val="8EBFE4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/>
          <p:nvPr/>
        </p:nvSpPr>
        <p:spPr>
          <a:xfrm>
            <a:off x="8432798" y="6760412"/>
            <a:ext cx="897890" cy="885190"/>
          </a:xfrm>
          <a:custGeom>
            <a:avLst/>
            <a:gdLst/>
            <a:ahLst/>
            <a:cxnLst/>
            <a:rect l="l" t="t" r="r" b="b"/>
            <a:pathLst>
              <a:path w="897890" h="885190">
                <a:moveTo>
                  <a:pt x="664425" y="0"/>
                </a:moveTo>
                <a:lnTo>
                  <a:pt x="656386" y="0"/>
                </a:lnTo>
                <a:lnTo>
                  <a:pt x="651421" y="4965"/>
                </a:lnTo>
                <a:lnTo>
                  <a:pt x="4025" y="652373"/>
                </a:lnTo>
                <a:lnTo>
                  <a:pt x="0" y="662063"/>
                </a:lnTo>
                <a:lnTo>
                  <a:pt x="0" y="879309"/>
                </a:lnTo>
                <a:lnTo>
                  <a:pt x="5689" y="884986"/>
                </a:lnTo>
                <a:lnTo>
                  <a:pt x="248310" y="884986"/>
                </a:lnTo>
                <a:lnTo>
                  <a:pt x="258025" y="880973"/>
                </a:lnTo>
                <a:lnTo>
                  <a:pt x="897686" y="241299"/>
                </a:lnTo>
                <a:lnTo>
                  <a:pt x="897686" y="233273"/>
                </a:lnTo>
                <a:lnTo>
                  <a:pt x="664425" y="0"/>
                </a:lnTo>
                <a:close/>
              </a:path>
            </a:pathLst>
          </a:custGeom>
          <a:solidFill>
            <a:srgbClr val="F47A3B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2363448" y="2235200"/>
            <a:ext cx="3225165" cy="15392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27305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Parcours</a:t>
            </a:r>
            <a:r>
              <a:rPr dirty="0" sz="1600" spc="-2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professionnels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et </a:t>
            </a:r>
            <a:r>
              <a:rPr dirty="0" sz="1600" spc="-20">
                <a:latin typeface="Roboto-Light"/>
                <a:cs typeface="Roboto-Light"/>
              </a:rPr>
              <a:t>cadre </a:t>
            </a:r>
            <a:r>
              <a:rPr dirty="0" sz="1600" spc="-15">
                <a:latin typeface="Roboto-Light"/>
                <a:cs typeface="Roboto-Light"/>
              </a:rPr>
              <a:t> des </a:t>
            </a:r>
            <a:r>
              <a:rPr dirty="0" sz="1600" spc="-20">
                <a:latin typeface="Roboto-Light"/>
                <a:cs typeface="Roboto-Light"/>
              </a:rPr>
              <a:t>désignations </a:t>
            </a:r>
            <a:r>
              <a:rPr dirty="0" sz="1600" spc="-25">
                <a:latin typeface="Roboto-Light"/>
                <a:cs typeface="Roboto-Light"/>
              </a:rPr>
              <a:t>professionnelles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propres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au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pays</a:t>
            </a:r>
            <a:endParaRPr sz="1600">
              <a:latin typeface="Roboto-Light"/>
              <a:cs typeface="Roboto-Light"/>
            </a:endParaRPr>
          </a:p>
          <a:p>
            <a:pPr marL="241300" marR="5080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Répertoire </a:t>
            </a:r>
            <a:r>
              <a:rPr dirty="0" sz="1600" spc="-20">
                <a:latin typeface="Roboto-Light"/>
                <a:cs typeface="Roboto-Light"/>
              </a:rPr>
              <a:t>national</a:t>
            </a:r>
            <a:r>
              <a:rPr dirty="0" sz="1600" spc="-15">
                <a:latin typeface="Roboto-Light"/>
                <a:cs typeface="Roboto-Light"/>
              </a:rPr>
              <a:t> des</a:t>
            </a:r>
            <a:r>
              <a:rPr dirty="0" sz="1600" spc="-10">
                <a:latin typeface="Roboto-Light"/>
                <a:cs typeface="Roboto-Light"/>
              </a:rPr>
              <a:t> descrip-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tions </a:t>
            </a:r>
            <a:r>
              <a:rPr dirty="0" sz="1600" spc="-5">
                <a:latin typeface="Roboto-Light"/>
                <a:cs typeface="Roboto-Light"/>
              </a:rPr>
              <a:t>de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poste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assorties </a:t>
            </a:r>
            <a:r>
              <a:rPr dirty="0" sz="1600" spc="-5">
                <a:latin typeface="Roboto-Light"/>
                <a:cs typeface="Roboto-Light"/>
              </a:rPr>
              <a:t>de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>
                <a:latin typeface="Roboto-Light"/>
                <a:cs typeface="Roboto-Light"/>
              </a:rPr>
              <a:t>numé-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ros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15">
                <a:latin typeface="Roboto-Light"/>
                <a:cs typeface="Roboto-Light"/>
              </a:rPr>
              <a:t>série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propres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au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pays</a:t>
            </a:r>
            <a:endParaRPr sz="1600">
              <a:latin typeface="Roboto-Light"/>
              <a:cs typeface="Roboto-Ligh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35500" y="6705600"/>
            <a:ext cx="1041400" cy="1041400"/>
            <a:chOff x="4635500" y="6705600"/>
            <a:chExt cx="1041400" cy="1041400"/>
          </a:xfrm>
        </p:grpSpPr>
        <p:sp>
          <p:nvSpPr>
            <p:cNvPr id="27" name="object 27"/>
            <p:cNvSpPr/>
            <p:nvPr/>
          </p:nvSpPr>
          <p:spPr>
            <a:xfrm>
              <a:off x="4635500" y="67056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787287" y="6948934"/>
              <a:ext cx="723900" cy="542290"/>
            </a:xfrm>
            <a:custGeom>
              <a:avLst/>
              <a:gdLst/>
              <a:ahLst/>
              <a:cxnLst/>
              <a:rect l="l" t="t" r="r" b="b"/>
              <a:pathLst>
                <a:path w="723900" h="542290">
                  <a:moveTo>
                    <a:pt x="0" y="368299"/>
                  </a:moveTo>
                  <a:lnTo>
                    <a:pt x="168821" y="537121"/>
                  </a:lnTo>
                  <a:lnTo>
                    <a:pt x="173774" y="542086"/>
                  </a:lnTo>
                  <a:lnTo>
                    <a:pt x="181825" y="542086"/>
                  </a:lnTo>
                  <a:lnTo>
                    <a:pt x="186778" y="537121"/>
                  </a:lnTo>
                  <a:lnTo>
                    <a:pt x="723900" y="0"/>
                  </a:lnTo>
                </a:path>
              </a:pathLst>
            </a:custGeom>
            <a:ln w="1143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1211072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Étape</a:t>
            </a:r>
            <a:r>
              <a:rPr dirty="0" spc="-5"/>
              <a:t> </a:t>
            </a:r>
            <a:r>
              <a:rPr dirty="0" spc="-30"/>
              <a:t>3.3</a:t>
            </a:r>
            <a:r>
              <a:rPr dirty="0"/>
              <a:t> </a:t>
            </a:r>
            <a:r>
              <a:rPr dirty="0" spc="-20"/>
              <a:t>Analyse</a:t>
            </a:r>
            <a:r>
              <a:rPr dirty="0"/>
              <a:t> </a:t>
            </a:r>
            <a:r>
              <a:rPr dirty="0" spc="-15"/>
              <a:t>des</a:t>
            </a:r>
            <a:r>
              <a:rPr dirty="0" spc="-5"/>
              <a:t> </a:t>
            </a:r>
            <a:r>
              <a:rPr dirty="0" spc="-25"/>
              <a:t>besoins</a:t>
            </a:r>
            <a:r>
              <a:rPr dirty="0" spc="-5"/>
              <a:t> </a:t>
            </a:r>
            <a:r>
              <a:rPr dirty="0"/>
              <a:t>en</a:t>
            </a:r>
            <a:r>
              <a:rPr dirty="0" spc="-5"/>
              <a:t> </a:t>
            </a:r>
            <a:r>
              <a:rPr dirty="0" spc="-25"/>
              <a:t>matière</a:t>
            </a:r>
            <a:r>
              <a:rPr dirty="0"/>
              <a:t> </a:t>
            </a:r>
            <a:r>
              <a:rPr dirty="0" spc="-10"/>
              <a:t>de</a:t>
            </a:r>
            <a:r>
              <a:rPr dirty="0"/>
              <a:t> </a:t>
            </a:r>
            <a:r>
              <a:rPr dirty="0" spc="-20"/>
              <a:t>ressources</a:t>
            </a:r>
            <a:r>
              <a:rPr dirty="0" spc="-5"/>
              <a:t> </a:t>
            </a:r>
            <a:r>
              <a:rPr dirty="0" spc="-20"/>
              <a:t>humaines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497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550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1602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47852" y="1631950"/>
            <a:ext cx="133667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23665" algn="l"/>
                <a:tab pos="7835265" algn="l"/>
                <a:tab pos="11753215" algn="l"/>
              </a:tabLst>
            </a:pP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Objectifs	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Ressources	</a:t>
            </a: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Activités	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Résultats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348" y="2235200"/>
            <a:ext cx="3129915" cy="7518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5080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Définir les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écarts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relevés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>
                <a:latin typeface="Roboto-Light"/>
                <a:cs typeface="Roboto-Light"/>
              </a:rPr>
              <a:t>à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l’issue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l’alignement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des </a:t>
            </a:r>
            <a:r>
              <a:rPr dirty="0" sz="1600" spc="-20">
                <a:latin typeface="Roboto-Light"/>
                <a:cs typeface="Roboto-Light"/>
              </a:rPr>
              <a:t>rôles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et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des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compétences</a:t>
            </a:r>
            <a:r>
              <a:rPr dirty="0" sz="1600" spc="-2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sur</a:t>
            </a:r>
            <a:r>
              <a:rPr dirty="0" sz="1600" spc="-2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</a:t>
            </a:r>
            <a:r>
              <a:rPr dirty="0" sz="1600" spc="-2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processus.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9248" y="2234996"/>
            <a:ext cx="3225165" cy="15392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5080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Répertoire </a:t>
            </a:r>
            <a:r>
              <a:rPr dirty="0" sz="1600" spc="-20">
                <a:latin typeface="Roboto-Light"/>
                <a:cs typeface="Roboto-Light"/>
              </a:rPr>
              <a:t>national</a:t>
            </a:r>
            <a:r>
              <a:rPr dirty="0" sz="1600" spc="-15">
                <a:latin typeface="Roboto-Light"/>
                <a:cs typeface="Roboto-Light"/>
              </a:rPr>
              <a:t> des</a:t>
            </a:r>
            <a:r>
              <a:rPr dirty="0" sz="1600" spc="-10">
                <a:latin typeface="Roboto-Light"/>
                <a:cs typeface="Roboto-Light"/>
              </a:rPr>
              <a:t> descrip-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tions </a:t>
            </a:r>
            <a:r>
              <a:rPr dirty="0" sz="1600" spc="-5">
                <a:latin typeface="Roboto-Light"/>
                <a:cs typeface="Roboto-Light"/>
              </a:rPr>
              <a:t>de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poste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assorties </a:t>
            </a:r>
            <a:r>
              <a:rPr dirty="0" sz="1600" spc="-5">
                <a:latin typeface="Roboto-Light"/>
                <a:cs typeface="Roboto-Light"/>
              </a:rPr>
              <a:t>de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>
                <a:latin typeface="Roboto-Light"/>
                <a:cs typeface="Roboto-Light"/>
              </a:rPr>
              <a:t>numé-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ros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15">
                <a:latin typeface="Roboto-Light"/>
                <a:cs typeface="Roboto-Light"/>
              </a:rPr>
              <a:t>série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propres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au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pays</a:t>
            </a:r>
            <a:endParaRPr sz="1600">
              <a:latin typeface="Roboto-Light"/>
              <a:cs typeface="Roboto-Light"/>
            </a:endParaRPr>
          </a:p>
          <a:p>
            <a:pPr marL="241300" marR="150495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Organigramme</a:t>
            </a:r>
            <a:r>
              <a:rPr dirty="0" sz="1600" spc="-15">
                <a:latin typeface="Roboto-Light"/>
                <a:cs typeface="Roboto-Light"/>
              </a:rPr>
              <a:t> actuel</a:t>
            </a:r>
            <a:r>
              <a:rPr dirty="0" sz="1600" spc="-10">
                <a:latin typeface="Roboto-Light"/>
                <a:cs typeface="Roboto-Light"/>
              </a:rPr>
              <a:t> de </a:t>
            </a:r>
            <a:r>
              <a:rPr dirty="0" sz="1600" spc="-20">
                <a:latin typeface="Roboto-Light"/>
                <a:cs typeface="Roboto-Light"/>
              </a:rPr>
              <a:t>l’orga- 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nisation </a:t>
            </a:r>
            <a:r>
              <a:rPr dirty="0" sz="1600" spc="-10">
                <a:latin typeface="Roboto-Light"/>
                <a:cs typeface="Roboto-Light"/>
              </a:rPr>
              <a:t>et </a:t>
            </a:r>
            <a:r>
              <a:rPr dirty="0" sz="1600" spc="-20">
                <a:latin typeface="Roboto-Light"/>
                <a:cs typeface="Roboto-Light"/>
              </a:rPr>
              <a:t>descriptions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20">
                <a:latin typeface="Roboto-Light"/>
                <a:cs typeface="Roboto-Light"/>
              </a:rPr>
              <a:t>poste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connexes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83446" y="2234590"/>
            <a:ext cx="3267075" cy="4078604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5080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Comparaison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l’organigramme </a:t>
            </a:r>
            <a:r>
              <a:rPr dirty="0" sz="1600" spc="-2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actuel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25">
                <a:latin typeface="Roboto-Light"/>
                <a:cs typeface="Roboto-Light"/>
              </a:rPr>
              <a:t>l’organisation </a:t>
            </a:r>
            <a:r>
              <a:rPr dirty="0" sz="1600" spc="-10">
                <a:latin typeface="Roboto-Light"/>
                <a:cs typeface="Roboto-Light"/>
              </a:rPr>
              <a:t>et des </a:t>
            </a:r>
            <a:r>
              <a:rPr dirty="0" sz="1600" spc="-5">
                <a:latin typeface="Roboto-Light"/>
                <a:cs typeface="Roboto-Light"/>
              </a:rPr>
              <a:t>des-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criptions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poste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connexes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avec </a:t>
            </a:r>
            <a:r>
              <a:rPr dirty="0" sz="1600" spc="-20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le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nouveau </a:t>
            </a:r>
            <a:r>
              <a:rPr dirty="0" sz="1600" spc="-15">
                <a:latin typeface="Roboto-Light"/>
                <a:cs typeface="Roboto-Light"/>
              </a:rPr>
              <a:t>répertoire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national </a:t>
            </a:r>
            <a:r>
              <a:rPr dirty="0" sz="1600" spc="-10">
                <a:latin typeface="Roboto-Light"/>
                <a:cs typeface="Roboto-Light"/>
              </a:rPr>
              <a:t>des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descriptions</a:t>
            </a:r>
            <a:r>
              <a:rPr dirty="0" sz="1600" spc="-10">
                <a:latin typeface="Roboto-Light"/>
                <a:cs typeface="Roboto-Light"/>
              </a:rPr>
              <a:t> de </a:t>
            </a:r>
            <a:r>
              <a:rPr dirty="0" sz="1600" spc="-20">
                <a:latin typeface="Roboto-Light"/>
                <a:cs typeface="Roboto-Light"/>
              </a:rPr>
              <a:t>poste</a:t>
            </a:r>
            <a:endParaRPr sz="1600">
              <a:latin typeface="Roboto-Light"/>
              <a:cs typeface="Roboto-Light"/>
            </a:endParaRPr>
          </a:p>
          <a:p>
            <a:pPr algn="just" marL="241300" marR="137795" indent="-228600">
              <a:lnSpc>
                <a:spcPts val="1900"/>
              </a:lnSpc>
              <a:spcBef>
                <a:spcPts val="495"/>
              </a:spcBef>
            </a:pPr>
            <a:r>
              <a:rPr dirty="0" sz="1600">
                <a:latin typeface="Myriad Pro"/>
                <a:cs typeface="Myriad Pro"/>
              </a:rPr>
              <a:t>»</a:t>
            </a:r>
            <a:r>
              <a:rPr dirty="0" sz="1600" spc="5">
                <a:latin typeface="Myriad Pro"/>
                <a:cs typeface="Myriad Pro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Comparaison </a:t>
            </a:r>
            <a:r>
              <a:rPr dirty="0" sz="1600" spc="-15">
                <a:latin typeface="Roboto-Light"/>
                <a:cs typeface="Roboto-Light"/>
              </a:rPr>
              <a:t>des compétences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requises </a:t>
            </a:r>
            <a:r>
              <a:rPr dirty="0" sz="1600" spc="-25">
                <a:latin typeface="Roboto-Light"/>
                <a:cs typeface="Roboto-Light"/>
              </a:rPr>
              <a:t>d’après </a:t>
            </a:r>
            <a:r>
              <a:rPr dirty="0" sz="1600" spc="-15">
                <a:latin typeface="Roboto-Light"/>
                <a:cs typeface="Roboto-Light"/>
              </a:rPr>
              <a:t>les </a:t>
            </a:r>
            <a:r>
              <a:rPr dirty="0" sz="1600" spc="-20">
                <a:latin typeface="Roboto-Light"/>
                <a:cs typeface="Roboto-Light"/>
              </a:rPr>
              <a:t>descriptions 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20">
                <a:latin typeface="Roboto-Light"/>
                <a:cs typeface="Roboto-Light"/>
              </a:rPr>
              <a:t>poste </a:t>
            </a:r>
            <a:r>
              <a:rPr dirty="0" sz="1600" spc="-25">
                <a:latin typeface="Roboto-Light"/>
                <a:cs typeface="Roboto-Light"/>
              </a:rPr>
              <a:t>avec </a:t>
            </a:r>
            <a:r>
              <a:rPr dirty="0" sz="1600" spc="-15">
                <a:latin typeface="Roboto-Light"/>
                <a:cs typeface="Roboto-Light"/>
              </a:rPr>
              <a:t>les </a:t>
            </a:r>
            <a:r>
              <a:rPr dirty="0" sz="1600" spc="-20">
                <a:latin typeface="Roboto-Light"/>
                <a:cs typeface="Roboto-Light"/>
              </a:rPr>
              <a:t>formations </a:t>
            </a:r>
            <a:r>
              <a:rPr dirty="0" sz="1600" spc="-10">
                <a:latin typeface="Roboto-Light"/>
                <a:cs typeface="Roboto-Light"/>
              </a:rPr>
              <a:t>dis-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ponibles</a:t>
            </a:r>
            <a:endParaRPr sz="1600">
              <a:latin typeface="Roboto-Light"/>
              <a:cs typeface="Roboto-Light"/>
            </a:endParaRPr>
          </a:p>
          <a:p>
            <a:pPr algn="just" marL="241300" marR="55880" indent="-228600">
              <a:lnSpc>
                <a:spcPts val="1900"/>
              </a:lnSpc>
              <a:spcBef>
                <a:spcPts val="500"/>
              </a:spcBef>
            </a:pPr>
            <a:r>
              <a:rPr dirty="0" sz="1600">
                <a:latin typeface="Myriad Pro"/>
                <a:cs typeface="Myriad Pro"/>
              </a:rPr>
              <a:t>»</a:t>
            </a:r>
            <a:r>
              <a:rPr dirty="0" sz="1600" spc="5">
                <a:latin typeface="Myriad Pro"/>
                <a:cs typeface="Myriad Pro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Définition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20">
                <a:latin typeface="Roboto-Light"/>
                <a:cs typeface="Roboto-Light"/>
              </a:rPr>
              <a:t>l’ensemble </a:t>
            </a:r>
            <a:r>
              <a:rPr dirty="0" sz="1600" spc="-15">
                <a:latin typeface="Roboto-Light"/>
                <a:cs typeface="Roboto-Light"/>
              </a:rPr>
              <a:t>des quali-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fications disponibles </a:t>
            </a:r>
            <a:r>
              <a:rPr dirty="0" sz="1600" spc="-15">
                <a:latin typeface="Roboto-Light"/>
                <a:cs typeface="Roboto-Light"/>
              </a:rPr>
              <a:t>dans </a:t>
            </a:r>
            <a:r>
              <a:rPr dirty="0" sz="1600" spc="-10">
                <a:latin typeface="Roboto-Light"/>
                <a:cs typeface="Roboto-Light"/>
              </a:rPr>
              <a:t>le </a:t>
            </a:r>
            <a:r>
              <a:rPr dirty="0" sz="1600" spc="-25">
                <a:latin typeface="Roboto-Light"/>
                <a:cs typeface="Roboto-Light"/>
              </a:rPr>
              <a:t>pays </a:t>
            </a:r>
            <a:r>
              <a:rPr dirty="0" sz="1600" spc="-20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et </a:t>
            </a:r>
            <a:r>
              <a:rPr dirty="0" sz="1600" spc="-15">
                <a:latin typeface="Roboto-Light"/>
                <a:cs typeface="Roboto-Light"/>
              </a:rPr>
              <a:t>des </a:t>
            </a:r>
            <a:r>
              <a:rPr dirty="0" sz="1600" spc="-20">
                <a:latin typeface="Roboto-Light"/>
                <a:cs typeface="Roboto-Light"/>
              </a:rPr>
              <a:t>lacunes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25">
                <a:latin typeface="Roboto-Light"/>
                <a:cs typeface="Roboto-Light"/>
              </a:rPr>
              <a:t>l’offre </a:t>
            </a:r>
            <a:r>
              <a:rPr dirty="0" sz="1600" spc="-20">
                <a:latin typeface="Roboto-Light"/>
                <a:cs typeface="Roboto-Light"/>
              </a:rPr>
              <a:t>d’accrédi-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tations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professionnelles</a:t>
            </a:r>
            <a:endParaRPr sz="1600">
              <a:latin typeface="Roboto-Light"/>
              <a:cs typeface="Roboto-Light"/>
            </a:endParaRPr>
          </a:p>
          <a:p>
            <a:pPr algn="just" marL="241300" marR="221615" indent="-228600">
              <a:lnSpc>
                <a:spcPts val="1900"/>
              </a:lnSpc>
              <a:spcBef>
                <a:spcPts val="495"/>
              </a:spcBef>
            </a:pPr>
            <a:r>
              <a:rPr dirty="0" sz="1600">
                <a:latin typeface="Myriad Pro"/>
                <a:cs typeface="Myriad Pro"/>
              </a:rPr>
              <a:t>»</a:t>
            </a:r>
            <a:r>
              <a:rPr dirty="0" sz="1600" spc="5">
                <a:latin typeface="Myriad Pro"/>
                <a:cs typeface="Myriad Pro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Création </a:t>
            </a:r>
            <a:r>
              <a:rPr dirty="0" sz="1600" spc="-30">
                <a:latin typeface="Roboto-Light"/>
                <a:cs typeface="Roboto-Light"/>
              </a:rPr>
              <a:t>d’évaluations </a:t>
            </a:r>
            <a:r>
              <a:rPr dirty="0" sz="1600" spc="-15">
                <a:latin typeface="Roboto-Light"/>
                <a:cs typeface="Roboto-Light"/>
              </a:rPr>
              <a:t>axées sur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 compétences pour les </a:t>
            </a:r>
            <a:r>
              <a:rPr dirty="0" sz="1600" spc="-5">
                <a:latin typeface="Roboto-Light"/>
                <a:cs typeface="Roboto-Light"/>
              </a:rPr>
              <a:t>diffé- </a:t>
            </a:r>
            <a:r>
              <a:rPr dirty="0" sz="160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rents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postes</a:t>
            </a:r>
            <a:endParaRPr sz="1600">
              <a:latin typeface="Roboto-Light"/>
              <a:cs typeface="Roboto-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5000" y="6220885"/>
            <a:ext cx="1679575" cy="1653539"/>
            <a:chOff x="635000" y="6220885"/>
            <a:chExt cx="1679575" cy="1653539"/>
          </a:xfrm>
        </p:grpSpPr>
        <p:sp>
          <p:nvSpPr>
            <p:cNvPr id="13" name="object 13"/>
            <p:cNvSpPr/>
            <p:nvPr/>
          </p:nvSpPr>
          <p:spPr>
            <a:xfrm>
              <a:off x="635000" y="64007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736600" y="0"/>
                  </a:moveTo>
                  <a:lnTo>
                    <a:pt x="688167" y="1566"/>
                  </a:lnTo>
                  <a:lnTo>
                    <a:pt x="640571" y="6202"/>
                  </a:lnTo>
                  <a:lnTo>
                    <a:pt x="593909" y="13809"/>
                  </a:lnTo>
                  <a:lnTo>
                    <a:pt x="548278" y="24291"/>
                  </a:lnTo>
                  <a:lnTo>
                    <a:pt x="503775" y="37551"/>
                  </a:lnTo>
                  <a:lnTo>
                    <a:pt x="460496" y="53492"/>
                  </a:lnTo>
                  <a:lnTo>
                    <a:pt x="418539" y="72016"/>
                  </a:lnTo>
                  <a:lnTo>
                    <a:pt x="378001" y="93026"/>
                  </a:lnTo>
                  <a:lnTo>
                    <a:pt x="338979" y="116426"/>
                  </a:lnTo>
                  <a:lnTo>
                    <a:pt x="301570" y="142119"/>
                  </a:lnTo>
                  <a:lnTo>
                    <a:pt x="265872" y="170007"/>
                  </a:lnTo>
                  <a:lnTo>
                    <a:pt x="231980" y="199993"/>
                  </a:lnTo>
                  <a:lnTo>
                    <a:pt x="199993" y="231980"/>
                  </a:lnTo>
                  <a:lnTo>
                    <a:pt x="170007" y="265872"/>
                  </a:lnTo>
                  <a:lnTo>
                    <a:pt x="142119" y="301570"/>
                  </a:lnTo>
                  <a:lnTo>
                    <a:pt x="116426" y="338979"/>
                  </a:lnTo>
                  <a:lnTo>
                    <a:pt x="93026" y="378001"/>
                  </a:lnTo>
                  <a:lnTo>
                    <a:pt x="72016" y="418539"/>
                  </a:lnTo>
                  <a:lnTo>
                    <a:pt x="53492" y="460496"/>
                  </a:lnTo>
                  <a:lnTo>
                    <a:pt x="37551" y="503775"/>
                  </a:lnTo>
                  <a:lnTo>
                    <a:pt x="24291" y="548278"/>
                  </a:lnTo>
                  <a:lnTo>
                    <a:pt x="13809" y="593909"/>
                  </a:lnTo>
                  <a:lnTo>
                    <a:pt x="6202" y="640571"/>
                  </a:lnTo>
                  <a:lnTo>
                    <a:pt x="1566" y="688167"/>
                  </a:lnTo>
                  <a:lnTo>
                    <a:pt x="0" y="736600"/>
                  </a:lnTo>
                  <a:lnTo>
                    <a:pt x="1566" y="785032"/>
                  </a:lnTo>
                  <a:lnTo>
                    <a:pt x="6202" y="832628"/>
                  </a:lnTo>
                  <a:lnTo>
                    <a:pt x="13809" y="879290"/>
                  </a:lnTo>
                  <a:lnTo>
                    <a:pt x="24291" y="924921"/>
                  </a:lnTo>
                  <a:lnTo>
                    <a:pt x="37551" y="969424"/>
                  </a:lnTo>
                  <a:lnTo>
                    <a:pt x="53492" y="1012703"/>
                  </a:lnTo>
                  <a:lnTo>
                    <a:pt x="72016" y="1054660"/>
                  </a:lnTo>
                  <a:lnTo>
                    <a:pt x="93026" y="1095198"/>
                  </a:lnTo>
                  <a:lnTo>
                    <a:pt x="116426" y="1134220"/>
                  </a:lnTo>
                  <a:lnTo>
                    <a:pt x="142119" y="1171629"/>
                  </a:lnTo>
                  <a:lnTo>
                    <a:pt x="170007" y="1207327"/>
                  </a:lnTo>
                  <a:lnTo>
                    <a:pt x="199993" y="1241219"/>
                  </a:lnTo>
                  <a:lnTo>
                    <a:pt x="231980" y="1273206"/>
                  </a:lnTo>
                  <a:lnTo>
                    <a:pt x="265872" y="1303192"/>
                  </a:lnTo>
                  <a:lnTo>
                    <a:pt x="301570" y="1331080"/>
                  </a:lnTo>
                  <a:lnTo>
                    <a:pt x="338979" y="1356773"/>
                  </a:lnTo>
                  <a:lnTo>
                    <a:pt x="378001" y="1380173"/>
                  </a:lnTo>
                  <a:lnTo>
                    <a:pt x="418539" y="1401183"/>
                  </a:lnTo>
                  <a:lnTo>
                    <a:pt x="460496" y="1419707"/>
                  </a:lnTo>
                  <a:lnTo>
                    <a:pt x="503775" y="1435648"/>
                  </a:lnTo>
                  <a:lnTo>
                    <a:pt x="548278" y="1448908"/>
                  </a:lnTo>
                  <a:lnTo>
                    <a:pt x="593909" y="1459390"/>
                  </a:lnTo>
                  <a:lnTo>
                    <a:pt x="640571" y="1466997"/>
                  </a:lnTo>
                  <a:lnTo>
                    <a:pt x="688167" y="1471633"/>
                  </a:lnTo>
                  <a:lnTo>
                    <a:pt x="736600" y="1473200"/>
                  </a:lnTo>
                  <a:lnTo>
                    <a:pt x="785032" y="1471633"/>
                  </a:lnTo>
                  <a:lnTo>
                    <a:pt x="832628" y="1466997"/>
                  </a:lnTo>
                  <a:lnTo>
                    <a:pt x="879290" y="1459390"/>
                  </a:lnTo>
                  <a:lnTo>
                    <a:pt x="924921" y="1448908"/>
                  </a:lnTo>
                  <a:lnTo>
                    <a:pt x="969424" y="1435648"/>
                  </a:lnTo>
                  <a:lnTo>
                    <a:pt x="1012703" y="1419707"/>
                  </a:lnTo>
                  <a:lnTo>
                    <a:pt x="1054660" y="1401183"/>
                  </a:lnTo>
                  <a:lnTo>
                    <a:pt x="1095198" y="1380173"/>
                  </a:lnTo>
                  <a:lnTo>
                    <a:pt x="1134220" y="1356773"/>
                  </a:lnTo>
                  <a:lnTo>
                    <a:pt x="1171629" y="1331080"/>
                  </a:lnTo>
                  <a:lnTo>
                    <a:pt x="1207327" y="1303192"/>
                  </a:lnTo>
                  <a:lnTo>
                    <a:pt x="1241219" y="1273206"/>
                  </a:lnTo>
                  <a:lnTo>
                    <a:pt x="1273206" y="1241219"/>
                  </a:lnTo>
                  <a:lnTo>
                    <a:pt x="1303192" y="1207327"/>
                  </a:lnTo>
                  <a:lnTo>
                    <a:pt x="1331080" y="1171629"/>
                  </a:lnTo>
                  <a:lnTo>
                    <a:pt x="1356773" y="1134220"/>
                  </a:lnTo>
                  <a:lnTo>
                    <a:pt x="1380173" y="1095198"/>
                  </a:lnTo>
                  <a:lnTo>
                    <a:pt x="1401183" y="1054660"/>
                  </a:lnTo>
                  <a:lnTo>
                    <a:pt x="1419707" y="1012703"/>
                  </a:lnTo>
                  <a:lnTo>
                    <a:pt x="1435648" y="969424"/>
                  </a:lnTo>
                  <a:lnTo>
                    <a:pt x="1448908" y="924921"/>
                  </a:lnTo>
                  <a:lnTo>
                    <a:pt x="1459390" y="879290"/>
                  </a:lnTo>
                  <a:lnTo>
                    <a:pt x="1466997" y="832628"/>
                  </a:lnTo>
                  <a:lnTo>
                    <a:pt x="1471633" y="785032"/>
                  </a:lnTo>
                  <a:lnTo>
                    <a:pt x="1473200" y="736600"/>
                  </a:lnTo>
                  <a:lnTo>
                    <a:pt x="1471633" y="688167"/>
                  </a:lnTo>
                  <a:lnTo>
                    <a:pt x="1466997" y="640571"/>
                  </a:lnTo>
                  <a:lnTo>
                    <a:pt x="1459390" y="593909"/>
                  </a:lnTo>
                  <a:lnTo>
                    <a:pt x="1448908" y="548278"/>
                  </a:lnTo>
                  <a:lnTo>
                    <a:pt x="1435648" y="503775"/>
                  </a:lnTo>
                  <a:lnTo>
                    <a:pt x="1419707" y="460496"/>
                  </a:lnTo>
                  <a:lnTo>
                    <a:pt x="1401183" y="418539"/>
                  </a:lnTo>
                  <a:lnTo>
                    <a:pt x="1380173" y="378001"/>
                  </a:lnTo>
                  <a:lnTo>
                    <a:pt x="1356773" y="338979"/>
                  </a:lnTo>
                  <a:lnTo>
                    <a:pt x="1331080" y="301570"/>
                  </a:lnTo>
                  <a:lnTo>
                    <a:pt x="1303192" y="265872"/>
                  </a:lnTo>
                  <a:lnTo>
                    <a:pt x="1273206" y="231980"/>
                  </a:lnTo>
                  <a:lnTo>
                    <a:pt x="1241219" y="199993"/>
                  </a:lnTo>
                  <a:lnTo>
                    <a:pt x="1207327" y="170007"/>
                  </a:lnTo>
                  <a:lnTo>
                    <a:pt x="1171629" y="142119"/>
                  </a:lnTo>
                  <a:lnTo>
                    <a:pt x="1134220" y="116426"/>
                  </a:lnTo>
                  <a:lnTo>
                    <a:pt x="1095198" y="93026"/>
                  </a:lnTo>
                  <a:lnTo>
                    <a:pt x="1054660" y="72016"/>
                  </a:lnTo>
                  <a:lnTo>
                    <a:pt x="1012703" y="53492"/>
                  </a:lnTo>
                  <a:lnTo>
                    <a:pt x="969424" y="37551"/>
                  </a:lnTo>
                  <a:lnTo>
                    <a:pt x="924921" y="24291"/>
                  </a:lnTo>
                  <a:lnTo>
                    <a:pt x="879290" y="13809"/>
                  </a:lnTo>
                  <a:lnTo>
                    <a:pt x="832628" y="6202"/>
                  </a:lnTo>
                  <a:lnTo>
                    <a:pt x="785032" y="156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89000" y="66547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990600"/>
                  </a:moveTo>
                  <a:lnTo>
                    <a:pt x="543000" y="988332"/>
                  </a:lnTo>
                  <a:lnTo>
                    <a:pt x="589418" y="981668"/>
                  </a:lnTo>
                  <a:lnTo>
                    <a:pt x="634345" y="970816"/>
                  </a:lnTo>
                  <a:lnTo>
                    <a:pt x="677574" y="955982"/>
                  </a:lnTo>
                  <a:lnTo>
                    <a:pt x="718898" y="937375"/>
                  </a:lnTo>
                  <a:lnTo>
                    <a:pt x="758109" y="915202"/>
                  </a:lnTo>
                  <a:lnTo>
                    <a:pt x="794999" y="889670"/>
                  </a:lnTo>
                  <a:lnTo>
                    <a:pt x="829361" y="860987"/>
                  </a:lnTo>
                  <a:lnTo>
                    <a:pt x="860987" y="829361"/>
                  </a:lnTo>
                  <a:lnTo>
                    <a:pt x="889670" y="794999"/>
                  </a:lnTo>
                  <a:lnTo>
                    <a:pt x="915202" y="758109"/>
                  </a:lnTo>
                  <a:lnTo>
                    <a:pt x="937375" y="718898"/>
                  </a:lnTo>
                  <a:lnTo>
                    <a:pt x="955982" y="677574"/>
                  </a:lnTo>
                  <a:lnTo>
                    <a:pt x="970816" y="634345"/>
                  </a:lnTo>
                  <a:lnTo>
                    <a:pt x="981668" y="589418"/>
                  </a:lnTo>
                  <a:lnTo>
                    <a:pt x="988332" y="543000"/>
                  </a:lnTo>
                  <a:lnTo>
                    <a:pt x="990600" y="495300"/>
                  </a:lnTo>
                  <a:lnTo>
                    <a:pt x="988332" y="447599"/>
                  </a:lnTo>
                  <a:lnTo>
                    <a:pt x="981668" y="401181"/>
                  </a:lnTo>
                  <a:lnTo>
                    <a:pt x="970816" y="356254"/>
                  </a:lnTo>
                  <a:lnTo>
                    <a:pt x="955982" y="313025"/>
                  </a:lnTo>
                  <a:lnTo>
                    <a:pt x="937375" y="271701"/>
                  </a:lnTo>
                  <a:lnTo>
                    <a:pt x="915202" y="232490"/>
                  </a:lnTo>
                  <a:lnTo>
                    <a:pt x="889670" y="195600"/>
                  </a:lnTo>
                  <a:lnTo>
                    <a:pt x="860987" y="161238"/>
                  </a:lnTo>
                  <a:lnTo>
                    <a:pt x="829361" y="129612"/>
                  </a:lnTo>
                  <a:lnTo>
                    <a:pt x="794999" y="100929"/>
                  </a:lnTo>
                  <a:lnTo>
                    <a:pt x="758109" y="75397"/>
                  </a:lnTo>
                  <a:lnTo>
                    <a:pt x="718898" y="53224"/>
                  </a:lnTo>
                  <a:lnTo>
                    <a:pt x="677574" y="34617"/>
                  </a:lnTo>
                  <a:lnTo>
                    <a:pt x="634345" y="19783"/>
                  </a:lnTo>
                  <a:lnTo>
                    <a:pt x="589418" y="8931"/>
                  </a:lnTo>
                  <a:lnTo>
                    <a:pt x="543000" y="2267"/>
                  </a:lnTo>
                  <a:lnTo>
                    <a:pt x="495300" y="0"/>
                  </a:lnTo>
                  <a:lnTo>
                    <a:pt x="447599" y="2267"/>
                  </a:lnTo>
                  <a:lnTo>
                    <a:pt x="401181" y="8931"/>
                  </a:lnTo>
                  <a:lnTo>
                    <a:pt x="356254" y="19783"/>
                  </a:lnTo>
                  <a:lnTo>
                    <a:pt x="313025" y="34617"/>
                  </a:lnTo>
                  <a:lnTo>
                    <a:pt x="271701" y="53224"/>
                  </a:lnTo>
                  <a:lnTo>
                    <a:pt x="232490" y="75397"/>
                  </a:lnTo>
                  <a:lnTo>
                    <a:pt x="195600" y="100929"/>
                  </a:lnTo>
                  <a:lnTo>
                    <a:pt x="161238" y="129612"/>
                  </a:lnTo>
                  <a:lnTo>
                    <a:pt x="129612" y="161238"/>
                  </a:lnTo>
                  <a:lnTo>
                    <a:pt x="100929" y="195600"/>
                  </a:lnTo>
                  <a:lnTo>
                    <a:pt x="75397" y="232490"/>
                  </a:lnTo>
                  <a:lnTo>
                    <a:pt x="53224" y="271701"/>
                  </a:lnTo>
                  <a:lnTo>
                    <a:pt x="34617" y="313025"/>
                  </a:lnTo>
                  <a:lnTo>
                    <a:pt x="19783" y="356254"/>
                  </a:lnTo>
                  <a:lnTo>
                    <a:pt x="8931" y="401181"/>
                  </a:lnTo>
                  <a:lnTo>
                    <a:pt x="2267" y="447599"/>
                  </a:lnTo>
                  <a:lnTo>
                    <a:pt x="0" y="495300"/>
                  </a:lnTo>
                  <a:lnTo>
                    <a:pt x="2267" y="543000"/>
                  </a:lnTo>
                  <a:lnTo>
                    <a:pt x="8931" y="589418"/>
                  </a:lnTo>
                  <a:lnTo>
                    <a:pt x="19783" y="634345"/>
                  </a:lnTo>
                  <a:lnTo>
                    <a:pt x="34617" y="677574"/>
                  </a:lnTo>
                  <a:lnTo>
                    <a:pt x="53224" y="718898"/>
                  </a:lnTo>
                  <a:lnTo>
                    <a:pt x="75397" y="758109"/>
                  </a:lnTo>
                  <a:lnTo>
                    <a:pt x="100929" y="794999"/>
                  </a:lnTo>
                  <a:lnTo>
                    <a:pt x="129612" y="829361"/>
                  </a:lnTo>
                  <a:lnTo>
                    <a:pt x="161238" y="860987"/>
                  </a:lnTo>
                  <a:lnTo>
                    <a:pt x="195600" y="889670"/>
                  </a:lnTo>
                  <a:lnTo>
                    <a:pt x="232490" y="915202"/>
                  </a:lnTo>
                  <a:lnTo>
                    <a:pt x="271701" y="937375"/>
                  </a:lnTo>
                  <a:lnTo>
                    <a:pt x="313025" y="955982"/>
                  </a:lnTo>
                  <a:lnTo>
                    <a:pt x="356254" y="970816"/>
                  </a:lnTo>
                  <a:lnTo>
                    <a:pt x="401181" y="981668"/>
                  </a:lnTo>
                  <a:lnTo>
                    <a:pt x="447599" y="988332"/>
                  </a:lnTo>
                  <a:lnTo>
                    <a:pt x="495300" y="9906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93800" y="69595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381000"/>
                  </a:moveTo>
                  <a:lnTo>
                    <a:pt x="234178" y="375969"/>
                  </a:lnTo>
                  <a:lnTo>
                    <a:pt x="274275" y="361638"/>
                  </a:lnTo>
                  <a:lnTo>
                    <a:pt x="309646" y="339152"/>
                  </a:lnTo>
                  <a:lnTo>
                    <a:pt x="339148" y="309651"/>
                  </a:lnTo>
                  <a:lnTo>
                    <a:pt x="361636" y="274281"/>
                  </a:lnTo>
                  <a:lnTo>
                    <a:pt x="375968" y="234182"/>
                  </a:lnTo>
                  <a:lnTo>
                    <a:pt x="381000" y="190500"/>
                  </a:lnTo>
                  <a:lnTo>
                    <a:pt x="375968" y="146817"/>
                  </a:lnTo>
                  <a:lnTo>
                    <a:pt x="361636" y="106718"/>
                  </a:lnTo>
                  <a:lnTo>
                    <a:pt x="339148" y="71348"/>
                  </a:lnTo>
                  <a:lnTo>
                    <a:pt x="309646" y="41847"/>
                  </a:lnTo>
                  <a:lnTo>
                    <a:pt x="274275" y="19361"/>
                  </a:lnTo>
                  <a:lnTo>
                    <a:pt x="234178" y="5030"/>
                  </a:lnTo>
                  <a:lnTo>
                    <a:pt x="190500" y="0"/>
                  </a:lnTo>
                  <a:lnTo>
                    <a:pt x="146821" y="5030"/>
                  </a:lnTo>
                  <a:lnTo>
                    <a:pt x="106724" y="19361"/>
                  </a:lnTo>
                  <a:lnTo>
                    <a:pt x="71353" y="41847"/>
                  </a:lnTo>
                  <a:lnTo>
                    <a:pt x="41851" y="71348"/>
                  </a:lnTo>
                  <a:lnTo>
                    <a:pt x="19363" y="106718"/>
                  </a:lnTo>
                  <a:lnTo>
                    <a:pt x="5031" y="146817"/>
                  </a:lnTo>
                  <a:lnTo>
                    <a:pt x="0" y="190500"/>
                  </a:lnTo>
                  <a:lnTo>
                    <a:pt x="5031" y="234182"/>
                  </a:lnTo>
                  <a:lnTo>
                    <a:pt x="19363" y="274281"/>
                  </a:lnTo>
                  <a:lnTo>
                    <a:pt x="41851" y="309651"/>
                  </a:lnTo>
                  <a:lnTo>
                    <a:pt x="71353" y="339152"/>
                  </a:lnTo>
                  <a:lnTo>
                    <a:pt x="106724" y="361638"/>
                  </a:lnTo>
                  <a:lnTo>
                    <a:pt x="146821" y="375969"/>
                  </a:lnTo>
                  <a:lnTo>
                    <a:pt x="190500" y="3810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931162" y="622089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40">
                  <a:moveTo>
                    <a:pt x="203200" y="1663"/>
                  </a:moveTo>
                  <a:lnTo>
                    <a:pt x="199174" y="0"/>
                  </a:lnTo>
                  <a:lnTo>
                    <a:pt x="4013" y="195173"/>
                  </a:lnTo>
                  <a:lnTo>
                    <a:pt x="0" y="204863"/>
                  </a:lnTo>
                  <a:lnTo>
                    <a:pt x="0" y="358609"/>
                  </a:lnTo>
                  <a:lnTo>
                    <a:pt x="4013" y="360273"/>
                  </a:lnTo>
                  <a:lnTo>
                    <a:pt x="8978" y="355307"/>
                  </a:lnTo>
                  <a:lnTo>
                    <a:pt x="199174" y="165100"/>
                  </a:lnTo>
                  <a:lnTo>
                    <a:pt x="203200" y="155409"/>
                  </a:lnTo>
                  <a:lnTo>
                    <a:pt x="203200" y="1663"/>
                  </a:lnTo>
                  <a:close/>
                </a:path>
                <a:path w="383539" h="383540">
                  <a:moveTo>
                    <a:pt x="383108" y="171221"/>
                  </a:moveTo>
                  <a:lnTo>
                    <a:pt x="381444" y="167208"/>
                  </a:lnTo>
                  <a:lnTo>
                    <a:pt x="240423" y="167208"/>
                  </a:lnTo>
                  <a:lnTo>
                    <a:pt x="230708" y="171221"/>
                  </a:lnTo>
                  <a:lnTo>
                    <a:pt x="27813" y="374129"/>
                  </a:lnTo>
                  <a:lnTo>
                    <a:pt x="22847" y="379095"/>
                  </a:lnTo>
                  <a:lnTo>
                    <a:pt x="24523" y="383108"/>
                  </a:lnTo>
                  <a:lnTo>
                    <a:pt x="165544" y="383108"/>
                  </a:lnTo>
                  <a:lnTo>
                    <a:pt x="175247" y="379095"/>
                  </a:lnTo>
                  <a:lnTo>
                    <a:pt x="383108" y="171221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385070" y="634999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80010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12496800" y="6525738"/>
            <a:ext cx="1041400" cy="1285240"/>
            <a:chOff x="12496800" y="6525738"/>
            <a:chExt cx="1041400" cy="1285240"/>
          </a:xfrm>
        </p:grpSpPr>
        <p:sp>
          <p:nvSpPr>
            <p:cNvPr id="19" name="object 19"/>
            <p:cNvSpPr/>
            <p:nvPr/>
          </p:nvSpPr>
          <p:spPr>
            <a:xfrm>
              <a:off x="124968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2674587" y="6525742"/>
              <a:ext cx="685165" cy="1278890"/>
            </a:xfrm>
            <a:custGeom>
              <a:avLst/>
              <a:gdLst/>
              <a:ahLst/>
              <a:cxnLst/>
              <a:rect l="l" t="t" r="r" b="b"/>
              <a:pathLst>
                <a:path w="685165" h="1278890">
                  <a:moveTo>
                    <a:pt x="338175" y="222300"/>
                  </a:moveTo>
                  <a:lnTo>
                    <a:pt x="4737" y="0"/>
                  </a:lnTo>
                  <a:lnTo>
                    <a:pt x="0" y="2527"/>
                  </a:lnTo>
                  <a:lnTo>
                    <a:pt x="0" y="207073"/>
                  </a:lnTo>
                  <a:lnTo>
                    <a:pt x="5689" y="212953"/>
                  </a:lnTo>
                  <a:lnTo>
                    <a:pt x="330212" y="224980"/>
                  </a:lnTo>
                  <a:lnTo>
                    <a:pt x="337223" y="225247"/>
                  </a:lnTo>
                  <a:lnTo>
                    <a:pt x="338175" y="222300"/>
                  </a:lnTo>
                  <a:close/>
                </a:path>
                <a:path w="685165" h="1278890">
                  <a:moveTo>
                    <a:pt x="457212" y="249034"/>
                  </a:moveTo>
                  <a:lnTo>
                    <a:pt x="451523" y="243357"/>
                  </a:lnTo>
                  <a:lnTo>
                    <a:pt x="241312" y="243357"/>
                  </a:lnTo>
                  <a:lnTo>
                    <a:pt x="234302" y="243357"/>
                  </a:lnTo>
                  <a:lnTo>
                    <a:pt x="228612" y="249034"/>
                  </a:lnTo>
                  <a:lnTo>
                    <a:pt x="228612" y="1272730"/>
                  </a:lnTo>
                  <a:lnTo>
                    <a:pt x="234302" y="1278407"/>
                  </a:lnTo>
                  <a:lnTo>
                    <a:pt x="451523" y="1278407"/>
                  </a:lnTo>
                  <a:lnTo>
                    <a:pt x="457212" y="1272730"/>
                  </a:lnTo>
                  <a:lnTo>
                    <a:pt x="457212" y="249034"/>
                  </a:lnTo>
                  <a:close/>
                </a:path>
                <a:path w="685165" h="1278890">
                  <a:moveTo>
                    <a:pt x="685025" y="2527"/>
                  </a:moveTo>
                  <a:lnTo>
                    <a:pt x="680288" y="0"/>
                  </a:lnTo>
                  <a:lnTo>
                    <a:pt x="346849" y="222300"/>
                  </a:lnTo>
                  <a:lnTo>
                    <a:pt x="347802" y="225247"/>
                  </a:lnTo>
                  <a:lnTo>
                    <a:pt x="354812" y="224980"/>
                  </a:lnTo>
                  <a:lnTo>
                    <a:pt x="679335" y="212953"/>
                  </a:lnTo>
                  <a:lnTo>
                    <a:pt x="685025" y="207073"/>
                  </a:lnTo>
                  <a:lnTo>
                    <a:pt x="685025" y="2527"/>
                  </a:lnTo>
                  <a:close/>
                </a:path>
              </a:pathLst>
            </a:custGeom>
            <a:solidFill>
              <a:srgbClr val="8EBFE4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/>
          <p:nvPr/>
        </p:nvSpPr>
        <p:spPr>
          <a:xfrm>
            <a:off x="8432798" y="6760412"/>
            <a:ext cx="897890" cy="885190"/>
          </a:xfrm>
          <a:custGeom>
            <a:avLst/>
            <a:gdLst/>
            <a:ahLst/>
            <a:cxnLst/>
            <a:rect l="l" t="t" r="r" b="b"/>
            <a:pathLst>
              <a:path w="897890" h="885190">
                <a:moveTo>
                  <a:pt x="664425" y="0"/>
                </a:moveTo>
                <a:lnTo>
                  <a:pt x="656386" y="0"/>
                </a:lnTo>
                <a:lnTo>
                  <a:pt x="651421" y="4965"/>
                </a:lnTo>
                <a:lnTo>
                  <a:pt x="4025" y="652373"/>
                </a:lnTo>
                <a:lnTo>
                  <a:pt x="0" y="662063"/>
                </a:lnTo>
                <a:lnTo>
                  <a:pt x="0" y="879309"/>
                </a:lnTo>
                <a:lnTo>
                  <a:pt x="5689" y="884986"/>
                </a:lnTo>
                <a:lnTo>
                  <a:pt x="248310" y="884986"/>
                </a:lnTo>
                <a:lnTo>
                  <a:pt x="258025" y="880973"/>
                </a:lnTo>
                <a:lnTo>
                  <a:pt x="897686" y="241299"/>
                </a:lnTo>
                <a:lnTo>
                  <a:pt x="897686" y="233273"/>
                </a:lnTo>
                <a:lnTo>
                  <a:pt x="664425" y="0"/>
                </a:lnTo>
                <a:close/>
              </a:path>
            </a:pathLst>
          </a:custGeom>
          <a:solidFill>
            <a:srgbClr val="F47A3B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2363448" y="2235200"/>
            <a:ext cx="3225165" cy="15392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27305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Parcours</a:t>
            </a:r>
            <a:r>
              <a:rPr dirty="0" sz="1600" spc="-2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professionnels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et </a:t>
            </a:r>
            <a:r>
              <a:rPr dirty="0" sz="1600" spc="-20">
                <a:latin typeface="Roboto-Light"/>
                <a:cs typeface="Roboto-Light"/>
              </a:rPr>
              <a:t>cadre </a:t>
            </a:r>
            <a:r>
              <a:rPr dirty="0" sz="1600" spc="-15">
                <a:latin typeface="Roboto-Light"/>
                <a:cs typeface="Roboto-Light"/>
              </a:rPr>
              <a:t> des </a:t>
            </a:r>
            <a:r>
              <a:rPr dirty="0" sz="1600" spc="-20">
                <a:latin typeface="Roboto-Light"/>
                <a:cs typeface="Roboto-Light"/>
              </a:rPr>
              <a:t>désignations </a:t>
            </a:r>
            <a:r>
              <a:rPr dirty="0" sz="1600" spc="-25">
                <a:latin typeface="Roboto-Light"/>
                <a:cs typeface="Roboto-Light"/>
              </a:rPr>
              <a:t>professionnelles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propres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au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pays</a:t>
            </a:r>
            <a:endParaRPr sz="1600">
              <a:latin typeface="Roboto-Light"/>
              <a:cs typeface="Roboto-Light"/>
            </a:endParaRPr>
          </a:p>
          <a:p>
            <a:pPr marL="241300" marR="5080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Répertoire </a:t>
            </a:r>
            <a:r>
              <a:rPr dirty="0" sz="1600" spc="-20">
                <a:latin typeface="Roboto-Light"/>
                <a:cs typeface="Roboto-Light"/>
              </a:rPr>
              <a:t>national</a:t>
            </a:r>
            <a:r>
              <a:rPr dirty="0" sz="1600" spc="-15">
                <a:latin typeface="Roboto-Light"/>
                <a:cs typeface="Roboto-Light"/>
              </a:rPr>
              <a:t> des</a:t>
            </a:r>
            <a:r>
              <a:rPr dirty="0" sz="1600" spc="-10">
                <a:latin typeface="Roboto-Light"/>
                <a:cs typeface="Roboto-Light"/>
              </a:rPr>
              <a:t> descrip-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tions </a:t>
            </a:r>
            <a:r>
              <a:rPr dirty="0" sz="1600" spc="-5">
                <a:latin typeface="Roboto-Light"/>
                <a:cs typeface="Roboto-Light"/>
              </a:rPr>
              <a:t>de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poste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assorties </a:t>
            </a:r>
            <a:r>
              <a:rPr dirty="0" sz="1600" spc="-5">
                <a:latin typeface="Roboto-Light"/>
                <a:cs typeface="Roboto-Light"/>
              </a:rPr>
              <a:t>de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>
                <a:latin typeface="Roboto-Light"/>
                <a:cs typeface="Roboto-Light"/>
              </a:rPr>
              <a:t>numé-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ros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15">
                <a:latin typeface="Roboto-Light"/>
                <a:cs typeface="Roboto-Light"/>
              </a:rPr>
              <a:t>série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propres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au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pays</a:t>
            </a:r>
            <a:endParaRPr sz="1600">
              <a:latin typeface="Roboto-Light"/>
              <a:cs typeface="Roboto-Ligh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635500" y="6705600"/>
            <a:ext cx="1041400" cy="1041400"/>
            <a:chOff x="4635500" y="6705600"/>
            <a:chExt cx="1041400" cy="1041400"/>
          </a:xfrm>
        </p:grpSpPr>
        <p:sp>
          <p:nvSpPr>
            <p:cNvPr id="24" name="object 24"/>
            <p:cNvSpPr/>
            <p:nvPr/>
          </p:nvSpPr>
          <p:spPr>
            <a:xfrm>
              <a:off x="4635500" y="67056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787287" y="6948934"/>
              <a:ext cx="723900" cy="542290"/>
            </a:xfrm>
            <a:custGeom>
              <a:avLst/>
              <a:gdLst/>
              <a:ahLst/>
              <a:cxnLst/>
              <a:rect l="l" t="t" r="r" b="b"/>
              <a:pathLst>
                <a:path w="723900" h="542290">
                  <a:moveTo>
                    <a:pt x="0" y="368299"/>
                  </a:moveTo>
                  <a:lnTo>
                    <a:pt x="168821" y="537121"/>
                  </a:lnTo>
                  <a:lnTo>
                    <a:pt x="173774" y="542086"/>
                  </a:lnTo>
                  <a:lnTo>
                    <a:pt x="181825" y="542086"/>
                  </a:lnTo>
                  <a:lnTo>
                    <a:pt x="186778" y="537121"/>
                  </a:lnTo>
                  <a:lnTo>
                    <a:pt x="723900" y="0"/>
                  </a:lnTo>
                </a:path>
              </a:pathLst>
            </a:custGeom>
            <a:ln w="1143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1082611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Étape</a:t>
            </a:r>
            <a:r>
              <a:rPr dirty="0" spc="-5"/>
              <a:t> </a:t>
            </a:r>
            <a:r>
              <a:rPr dirty="0" spc="-45"/>
              <a:t>3.4</a:t>
            </a:r>
            <a:r>
              <a:rPr dirty="0" spc="5"/>
              <a:t> </a:t>
            </a:r>
            <a:r>
              <a:rPr dirty="0" spc="-30"/>
              <a:t>Évaluation</a:t>
            </a:r>
            <a:r>
              <a:rPr dirty="0" spc="-5"/>
              <a:t> </a:t>
            </a:r>
            <a:r>
              <a:rPr dirty="0" spc="-15"/>
              <a:t>des</a:t>
            </a:r>
            <a:r>
              <a:rPr dirty="0"/>
              <a:t> </a:t>
            </a:r>
            <a:r>
              <a:rPr dirty="0" spc="-20"/>
              <a:t>compétences</a:t>
            </a:r>
            <a:r>
              <a:rPr dirty="0"/>
              <a:t> en</a:t>
            </a:r>
            <a:r>
              <a:rPr dirty="0" spc="-5"/>
              <a:t> </a:t>
            </a:r>
            <a:r>
              <a:rPr dirty="0" spc="-20"/>
              <a:t>fonction</a:t>
            </a:r>
            <a:r>
              <a:rPr dirty="0"/>
              <a:t> </a:t>
            </a:r>
            <a:r>
              <a:rPr dirty="0" spc="-5"/>
              <a:t>du</a:t>
            </a:r>
            <a:r>
              <a:rPr dirty="0"/>
              <a:t> </a:t>
            </a:r>
            <a:r>
              <a:rPr dirty="0" spc="-20"/>
              <a:t>poste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497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550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12160250" y="1435100"/>
            <a:ext cx="3651250" cy="6616700"/>
            <a:chOff x="12160250" y="1435100"/>
            <a:chExt cx="3651250" cy="6616700"/>
          </a:xfrm>
        </p:grpSpPr>
        <p:sp>
          <p:nvSpPr>
            <p:cNvPr id="8" name="object 8"/>
            <p:cNvSpPr/>
            <p:nvPr/>
          </p:nvSpPr>
          <p:spPr>
            <a:xfrm>
              <a:off x="12160250" y="1435100"/>
              <a:ext cx="3651250" cy="6616700"/>
            </a:xfrm>
            <a:custGeom>
              <a:avLst/>
              <a:gdLst/>
              <a:ahLst/>
              <a:cxnLst/>
              <a:rect l="l" t="t" r="r" b="b"/>
              <a:pathLst>
                <a:path w="3651250" h="6616700">
                  <a:moveTo>
                    <a:pt x="339725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6362700"/>
                  </a:lnTo>
                  <a:lnTo>
                    <a:pt x="4092" y="6408357"/>
                  </a:lnTo>
                  <a:lnTo>
                    <a:pt x="15890" y="6451330"/>
                  </a:lnTo>
                  <a:lnTo>
                    <a:pt x="34677" y="6490900"/>
                  </a:lnTo>
                  <a:lnTo>
                    <a:pt x="59736" y="6526350"/>
                  </a:lnTo>
                  <a:lnTo>
                    <a:pt x="90349" y="6556963"/>
                  </a:lnTo>
                  <a:lnTo>
                    <a:pt x="125799" y="6582022"/>
                  </a:lnTo>
                  <a:lnTo>
                    <a:pt x="165369" y="6600809"/>
                  </a:lnTo>
                  <a:lnTo>
                    <a:pt x="208342" y="6612607"/>
                  </a:lnTo>
                  <a:lnTo>
                    <a:pt x="254000" y="6616700"/>
                  </a:lnTo>
                  <a:lnTo>
                    <a:pt x="3397250" y="6616700"/>
                  </a:lnTo>
                  <a:lnTo>
                    <a:pt x="3442907" y="6612607"/>
                  </a:lnTo>
                  <a:lnTo>
                    <a:pt x="3485880" y="6600809"/>
                  </a:lnTo>
                  <a:lnTo>
                    <a:pt x="3525450" y="6582022"/>
                  </a:lnTo>
                  <a:lnTo>
                    <a:pt x="3560900" y="6556963"/>
                  </a:lnTo>
                  <a:lnTo>
                    <a:pt x="3591513" y="6526350"/>
                  </a:lnTo>
                  <a:lnTo>
                    <a:pt x="3616572" y="6490900"/>
                  </a:lnTo>
                  <a:lnTo>
                    <a:pt x="3635359" y="6451330"/>
                  </a:lnTo>
                  <a:lnTo>
                    <a:pt x="3647157" y="6408357"/>
                  </a:lnTo>
                  <a:lnTo>
                    <a:pt x="3651250" y="6362700"/>
                  </a:lnTo>
                  <a:lnTo>
                    <a:pt x="3651250" y="254000"/>
                  </a:lnTo>
                  <a:lnTo>
                    <a:pt x="3647157" y="208342"/>
                  </a:lnTo>
                  <a:lnTo>
                    <a:pt x="3635359" y="165369"/>
                  </a:lnTo>
                  <a:lnTo>
                    <a:pt x="3616572" y="125799"/>
                  </a:lnTo>
                  <a:lnTo>
                    <a:pt x="3591513" y="90349"/>
                  </a:lnTo>
                  <a:lnTo>
                    <a:pt x="3560900" y="59736"/>
                  </a:lnTo>
                  <a:lnTo>
                    <a:pt x="3525450" y="34677"/>
                  </a:lnTo>
                  <a:lnTo>
                    <a:pt x="3485880" y="15890"/>
                  </a:lnTo>
                  <a:lnTo>
                    <a:pt x="3442907" y="4092"/>
                  </a:lnTo>
                  <a:lnTo>
                    <a:pt x="33972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24968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2674587" y="6525742"/>
              <a:ext cx="685165" cy="1278890"/>
            </a:xfrm>
            <a:custGeom>
              <a:avLst/>
              <a:gdLst/>
              <a:ahLst/>
              <a:cxnLst/>
              <a:rect l="l" t="t" r="r" b="b"/>
              <a:pathLst>
                <a:path w="685165" h="1278890">
                  <a:moveTo>
                    <a:pt x="338175" y="222300"/>
                  </a:moveTo>
                  <a:lnTo>
                    <a:pt x="4737" y="0"/>
                  </a:lnTo>
                  <a:lnTo>
                    <a:pt x="0" y="2527"/>
                  </a:lnTo>
                  <a:lnTo>
                    <a:pt x="0" y="207073"/>
                  </a:lnTo>
                  <a:lnTo>
                    <a:pt x="5689" y="212953"/>
                  </a:lnTo>
                  <a:lnTo>
                    <a:pt x="330212" y="224980"/>
                  </a:lnTo>
                  <a:lnTo>
                    <a:pt x="337223" y="225247"/>
                  </a:lnTo>
                  <a:lnTo>
                    <a:pt x="338175" y="222300"/>
                  </a:lnTo>
                  <a:close/>
                </a:path>
                <a:path w="685165" h="1278890">
                  <a:moveTo>
                    <a:pt x="457212" y="249034"/>
                  </a:moveTo>
                  <a:lnTo>
                    <a:pt x="451523" y="243357"/>
                  </a:lnTo>
                  <a:lnTo>
                    <a:pt x="241312" y="243357"/>
                  </a:lnTo>
                  <a:lnTo>
                    <a:pt x="234302" y="243357"/>
                  </a:lnTo>
                  <a:lnTo>
                    <a:pt x="228612" y="249034"/>
                  </a:lnTo>
                  <a:lnTo>
                    <a:pt x="228612" y="1272730"/>
                  </a:lnTo>
                  <a:lnTo>
                    <a:pt x="234302" y="1278407"/>
                  </a:lnTo>
                  <a:lnTo>
                    <a:pt x="451523" y="1278407"/>
                  </a:lnTo>
                  <a:lnTo>
                    <a:pt x="457212" y="1272730"/>
                  </a:lnTo>
                  <a:lnTo>
                    <a:pt x="457212" y="249034"/>
                  </a:lnTo>
                  <a:close/>
                </a:path>
                <a:path w="685165" h="1278890">
                  <a:moveTo>
                    <a:pt x="685025" y="2527"/>
                  </a:moveTo>
                  <a:lnTo>
                    <a:pt x="680288" y="0"/>
                  </a:lnTo>
                  <a:lnTo>
                    <a:pt x="346849" y="222300"/>
                  </a:lnTo>
                  <a:lnTo>
                    <a:pt x="347802" y="225247"/>
                  </a:lnTo>
                  <a:lnTo>
                    <a:pt x="354812" y="224980"/>
                  </a:lnTo>
                  <a:lnTo>
                    <a:pt x="679335" y="212953"/>
                  </a:lnTo>
                  <a:lnTo>
                    <a:pt x="685025" y="207073"/>
                  </a:lnTo>
                  <a:lnTo>
                    <a:pt x="685025" y="2527"/>
                  </a:lnTo>
                  <a:close/>
                </a:path>
              </a:pathLst>
            </a:custGeom>
            <a:solidFill>
              <a:srgbClr val="8EBFE4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41348" y="1631950"/>
            <a:ext cx="3183890" cy="1355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Objectifs</a:t>
            </a:r>
            <a:endParaRPr sz="3000">
              <a:latin typeface="Roboto"/>
              <a:cs typeface="Roboto"/>
            </a:endParaRPr>
          </a:p>
          <a:p>
            <a:pPr marL="241300" marR="5080" indent="-228600">
              <a:lnSpc>
                <a:spcPts val="1900"/>
              </a:lnSpc>
              <a:spcBef>
                <a:spcPts val="123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Effectuer des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évaluations</a:t>
            </a:r>
            <a:r>
              <a:rPr dirty="0" sz="1600" spc="-15">
                <a:latin typeface="Roboto-Light"/>
                <a:cs typeface="Roboto-Light"/>
              </a:rPr>
              <a:t> axées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sur les compétences </a:t>
            </a:r>
            <a:r>
              <a:rPr dirty="0" sz="1600" spc="-10">
                <a:latin typeface="Roboto-Light"/>
                <a:cs typeface="Roboto-Light"/>
              </a:rPr>
              <a:t>et </a:t>
            </a:r>
            <a:r>
              <a:rPr dirty="0" sz="1600" spc="-15">
                <a:latin typeface="Roboto-Light"/>
                <a:cs typeface="Roboto-Light"/>
              </a:rPr>
              <a:t>définir les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lacunes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en </a:t>
            </a:r>
            <a:r>
              <a:rPr dirty="0" sz="1600" spc="-10">
                <a:latin typeface="Roboto-Light"/>
                <a:cs typeface="Roboto-Light"/>
              </a:rPr>
              <a:t>la </a:t>
            </a:r>
            <a:r>
              <a:rPr dirty="0" sz="1600" spc="-25">
                <a:latin typeface="Roboto-Light"/>
                <a:cs typeface="Roboto-Light"/>
              </a:rPr>
              <a:t>matière.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59198" y="1631950"/>
            <a:ext cx="201231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5" b="1">
                <a:solidFill>
                  <a:srgbClr val="24428E"/>
                </a:solidFill>
                <a:latin typeface="Roboto"/>
                <a:cs typeface="Roboto"/>
              </a:rPr>
              <a:t>R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s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s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o</a:t>
            </a:r>
            <a:r>
              <a:rPr dirty="0" sz="3000" spc="-5" b="1">
                <a:solidFill>
                  <a:srgbClr val="24428E"/>
                </a:solidFill>
                <a:latin typeface="Roboto"/>
                <a:cs typeface="Roboto"/>
              </a:rPr>
              <a:t>u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rc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s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70925" y="1631950"/>
            <a:ext cx="2666365" cy="16598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Activités</a:t>
            </a:r>
            <a:endParaRPr sz="3000">
              <a:latin typeface="Roboto"/>
              <a:cs typeface="Roboto"/>
            </a:endParaRPr>
          </a:p>
          <a:p>
            <a:pPr marL="253365" marR="148590" indent="-228600">
              <a:lnSpc>
                <a:spcPts val="1900"/>
              </a:lnSpc>
              <a:spcBef>
                <a:spcPts val="1225"/>
              </a:spcBef>
              <a:tabLst>
                <a:tab pos="2533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Affectation </a:t>
            </a:r>
            <a:r>
              <a:rPr dirty="0" sz="1600" spc="-10">
                <a:latin typeface="Roboto-Light"/>
                <a:cs typeface="Roboto-Light"/>
              </a:rPr>
              <a:t>et </a:t>
            </a:r>
            <a:r>
              <a:rPr dirty="0" sz="1600" spc="-20">
                <a:latin typeface="Roboto-Light"/>
                <a:cs typeface="Roboto-Light"/>
              </a:rPr>
              <a:t>mesure </a:t>
            </a:r>
            <a:r>
              <a:rPr dirty="0" sz="1600" spc="-15">
                <a:latin typeface="Roboto-Light"/>
                <a:cs typeface="Roboto-Light"/>
              </a:rPr>
              <a:t>des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évaluations</a:t>
            </a:r>
            <a:endParaRPr sz="1600">
              <a:latin typeface="Roboto-Light"/>
              <a:cs typeface="Roboto-Light"/>
            </a:endParaRPr>
          </a:p>
          <a:p>
            <a:pPr marL="253365" marR="5080" indent="-228600">
              <a:lnSpc>
                <a:spcPts val="1900"/>
              </a:lnSpc>
              <a:spcBef>
                <a:spcPts val="500"/>
              </a:spcBef>
              <a:tabLst>
                <a:tab pos="2533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Optimisation </a:t>
            </a:r>
            <a:r>
              <a:rPr dirty="0" sz="1600" spc="-15">
                <a:latin typeface="Roboto-Light"/>
                <a:cs typeface="Roboto-Light"/>
              </a:rPr>
              <a:t>des exigences </a:t>
            </a:r>
            <a:r>
              <a:rPr dirty="0" sz="1600" spc="-38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relatives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>
                <a:latin typeface="Roboto-Light"/>
                <a:cs typeface="Roboto-Light"/>
              </a:rPr>
              <a:t>à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l’éducation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363448" y="1631950"/>
            <a:ext cx="2982595" cy="1113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100"/>
              </a:spcBef>
            </a:pP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Résultats</a:t>
            </a:r>
            <a:endParaRPr sz="3000">
              <a:latin typeface="Roboto"/>
              <a:cs typeface="Roboto"/>
            </a:endParaRPr>
          </a:p>
          <a:p>
            <a:pPr marL="241300" marR="5080" indent="-228600">
              <a:lnSpc>
                <a:spcPts val="1900"/>
              </a:lnSpc>
              <a:spcBef>
                <a:spcPts val="123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0">
                <a:latin typeface="Roboto-Light"/>
                <a:cs typeface="Roboto-Light"/>
              </a:rPr>
              <a:t>Rapport </a:t>
            </a:r>
            <a:r>
              <a:rPr dirty="0" sz="1600" spc="-15">
                <a:latin typeface="Roboto-Light"/>
                <a:cs typeface="Roboto-Light"/>
              </a:rPr>
              <a:t>sur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besoins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en </a:t>
            </a:r>
            <a:r>
              <a:rPr dirty="0" sz="1600">
                <a:latin typeface="Roboto-Light"/>
                <a:cs typeface="Roboto-Light"/>
              </a:rPr>
              <a:t>ma-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tière</a:t>
            </a:r>
            <a:r>
              <a:rPr dirty="0" sz="1600" spc="-10">
                <a:latin typeface="Roboto-Light"/>
                <a:cs typeface="Roboto-Light"/>
              </a:rPr>
              <a:t> de </a:t>
            </a:r>
            <a:r>
              <a:rPr dirty="0" sz="1600" spc="-20">
                <a:latin typeface="Roboto-Light"/>
                <a:cs typeface="Roboto-Light"/>
              </a:rPr>
              <a:t>formation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59248" y="2234996"/>
            <a:ext cx="3227070" cy="16027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5080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Résumé global </a:t>
            </a:r>
            <a:r>
              <a:rPr dirty="0" sz="1600" spc="-10">
                <a:latin typeface="Roboto-Light"/>
                <a:cs typeface="Roboto-Light"/>
              </a:rPr>
              <a:t>du </a:t>
            </a:r>
            <a:r>
              <a:rPr dirty="0" sz="1600" spc="-15">
                <a:latin typeface="Roboto-Light"/>
                <a:cs typeface="Roboto-Light"/>
              </a:rPr>
              <a:t>développement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25">
                <a:latin typeface="Roboto-Light"/>
                <a:cs typeface="Roboto-Light"/>
              </a:rPr>
              <a:t>l’éducation</a:t>
            </a:r>
            <a:endParaRPr sz="1600">
              <a:latin typeface="Roboto-Light"/>
              <a:cs typeface="Roboto-Light"/>
            </a:endParaRPr>
          </a:p>
          <a:p>
            <a:pPr marL="241300" marR="422909" indent="-228600">
              <a:lnSpc>
                <a:spcPts val="1900"/>
              </a:lnSpc>
              <a:spcBef>
                <a:spcPts val="50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Cartographie des </a:t>
            </a:r>
            <a:r>
              <a:rPr dirty="0" sz="1600" spc="-20">
                <a:latin typeface="Roboto-Light"/>
                <a:cs typeface="Roboto-Light"/>
              </a:rPr>
              <a:t>employés </a:t>
            </a:r>
            <a:r>
              <a:rPr dirty="0" sz="1600">
                <a:latin typeface="Roboto-Light"/>
                <a:cs typeface="Roboto-Light"/>
              </a:rPr>
              <a:t>à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l’aune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fonctions</a:t>
            </a:r>
            <a:endParaRPr sz="1600">
              <a:latin typeface="Roboto-Light"/>
              <a:cs typeface="Roboto-Light"/>
            </a:endParaRPr>
          </a:p>
          <a:p>
            <a:pPr marL="241300" marR="47625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Ensemble </a:t>
            </a:r>
            <a:r>
              <a:rPr dirty="0" sz="1600" spc="-30">
                <a:latin typeface="Roboto-Light"/>
                <a:cs typeface="Roboto-Light"/>
              </a:rPr>
              <a:t>d’évaluations</a:t>
            </a:r>
            <a:r>
              <a:rPr dirty="0" sz="1600" spc="-2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axées</a:t>
            </a:r>
            <a:r>
              <a:rPr dirty="0" sz="1600" spc="-2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sur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compétences</a:t>
            </a:r>
            <a:endParaRPr sz="1600">
              <a:latin typeface="Roboto-Light"/>
              <a:cs typeface="Roboto-Ligh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35000" y="6220885"/>
            <a:ext cx="1679575" cy="1653539"/>
            <a:chOff x="635000" y="6220885"/>
            <a:chExt cx="1679575" cy="1653539"/>
          </a:xfrm>
        </p:grpSpPr>
        <p:sp>
          <p:nvSpPr>
            <p:cNvPr id="17" name="object 17"/>
            <p:cNvSpPr/>
            <p:nvPr/>
          </p:nvSpPr>
          <p:spPr>
            <a:xfrm>
              <a:off x="635000" y="64007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736600" y="0"/>
                  </a:moveTo>
                  <a:lnTo>
                    <a:pt x="688167" y="1566"/>
                  </a:lnTo>
                  <a:lnTo>
                    <a:pt x="640571" y="6202"/>
                  </a:lnTo>
                  <a:lnTo>
                    <a:pt x="593909" y="13809"/>
                  </a:lnTo>
                  <a:lnTo>
                    <a:pt x="548278" y="24291"/>
                  </a:lnTo>
                  <a:lnTo>
                    <a:pt x="503775" y="37551"/>
                  </a:lnTo>
                  <a:lnTo>
                    <a:pt x="460496" y="53492"/>
                  </a:lnTo>
                  <a:lnTo>
                    <a:pt x="418539" y="72016"/>
                  </a:lnTo>
                  <a:lnTo>
                    <a:pt x="378001" y="93026"/>
                  </a:lnTo>
                  <a:lnTo>
                    <a:pt x="338979" y="116426"/>
                  </a:lnTo>
                  <a:lnTo>
                    <a:pt x="301570" y="142119"/>
                  </a:lnTo>
                  <a:lnTo>
                    <a:pt x="265872" y="170007"/>
                  </a:lnTo>
                  <a:lnTo>
                    <a:pt x="231980" y="199993"/>
                  </a:lnTo>
                  <a:lnTo>
                    <a:pt x="199993" y="231980"/>
                  </a:lnTo>
                  <a:lnTo>
                    <a:pt x="170007" y="265872"/>
                  </a:lnTo>
                  <a:lnTo>
                    <a:pt x="142119" y="301570"/>
                  </a:lnTo>
                  <a:lnTo>
                    <a:pt x="116426" y="338979"/>
                  </a:lnTo>
                  <a:lnTo>
                    <a:pt x="93026" y="378001"/>
                  </a:lnTo>
                  <a:lnTo>
                    <a:pt x="72016" y="418539"/>
                  </a:lnTo>
                  <a:lnTo>
                    <a:pt x="53492" y="460496"/>
                  </a:lnTo>
                  <a:lnTo>
                    <a:pt x="37551" y="503775"/>
                  </a:lnTo>
                  <a:lnTo>
                    <a:pt x="24291" y="548278"/>
                  </a:lnTo>
                  <a:lnTo>
                    <a:pt x="13809" y="593909"/>
                  </a:lnTo>
                  <a:lnTo>
                    <a:pt x="6202" y="640571"/>
                  </a:lnTo>
                  <a:lnTo>
                    <a:pt x="1566" y="688167"/>
                  </a:lnTo>
                  <a:lnTo>
                    <a:pt x="0" y="736600"/>
                  </a:lnTo>
                  <a:lnTo>
                    <a:pt x="1566" y="785032"/>
                  </a:lnTo>
                  <a:lnTo>
                    <a:pt x="6202" y="832628"/>
                  </a:lnTo>
                  <a:lnTo>
                    <a:pt x="13809" y="879290"/>
                  </a:lnTo>
                  <a:lnTo>
                    <a:pt x="24291" y="924921"/>
                  </a:lnTo>
                  <a:lnTo>
                    <a:pt x="37551" y="969424"/>
                  </a:lnTo>
                  <a:lnTo>
                    <a:pt x="53492" y="1012703"/>
                  </a:lnTo>
                  <a:lnTo>
                    <a:pt x="72016" y="1054660"/>
                  </a:lnTo>
                  <a:lnTo>
                    <a:pt x="93026" y="1095198"/>
                  </a:lnTo>
                  <a:lnTo>
                    <a:pt x="116426" y="1134220"/>
                  </a:lnTo>
                  <a:lnTo>
                    <a:pt x="142119" y="1171629"/>
                  </a:lnTo>
                  <a:lnTo>
                    <a:pt x="170007" y="1207327"/>
                  </a:lnTo>
                  <a:lnTo>
                    <a:pt x="199993" y="1241219"/>
                  </a:lnTo>
                  <a:lnTo>
                    <a:pt x="231980" y="1273206"/>
                  </a:lnTo>
                  <a:lnTo>
                    <a:pt x="265872" y="1303192"/>
                  </a:lnTo>
                  <a:lnTo>
                    <a:pt x="301570" y="1331080"/>
                  </a:lnTo>
                  <a:lnTo>
                    <a:pt x="338979" y="1356773"/>
                  </a:lnTo>
                  <a:lnTo>
                    <a:pt x="378001" y="1380173"/>
                  </a:lnTo>
                  <a:lnTo>
                    <a:pt x="418539" y="1401183"/>
                  </a:lnTo>
                  <a:lnTo>
                    <a:pt x="460496" y="1419707"/>
                  </a:lnTo>
                  <a:lnTo>
                    <a:pt x="503775" y="1435648"/>
                  </a:lnTo>
                  <a:lnTo>
                    <a:pt x="548278" y="1448908"/>
                  </a:lnTo>
                  <a:lnTo>
                    <a:pt x="593909" y="1459390"/>
                  </a:lnTo>
                  <a:lnTo>
                    <a:pt x="640571" y="1466997"/>
                  </a:lnTo>
                  <a:lnTo>
                    <a:pt x="688167" y="1471633"/>
                  </a:lnTo>
                  <a:lnTo>
                    <a:pt x="736600" y="1473200"/>
                  </a:lnTo>
                  <a:lnTo>
                    <a:pt x="785032" y="1471633"/>
                  </a:lnTo>
                  <a:lnTo>
                    <a:pt x="832628" y="1466997"/>
                  </a:lnTo>
                  <a:lnTo>
                    <a:pt x="879290" y="1459390"/>
                  </a:lnTo>
                  <a:lnTo>
                    <a:pt x="924921" y="1448908"/>
                  </a:lnTo>
                  <a:lnTo>
                    <a:pt x="969424" y="1435648"/>
                  </a:lnTo>
                  <a:lnTo>
                    <a:pt x="1012703" y="1419707"/>
                  </a:lnTo>
                  <a:lnTo>
                    <a:pt x="1054660" y="1401183"/>
                  </a:lnTo>
                  <a:lnTo>
                    <a:pt x="1095198" y="1380173"/>
                  </a:lnTo>
                  <a:lnTo>
                    <a:pt x="1134220" y="1356773"/>
                  </a:lnTo>
                  <a:lnTo>
                    <a:pt x="1171629" y="1331080"/>
                  </a:lnTo>
                  <a:lnTo>
                    <a:pt x="1207327" y="1303192"/>
                  </a:lnTo>
                  <a:lnTo>
                    <a:pt x="1241219" y="1273206"/>
                  </a:lnTo>
                  <a:lnTo>
                    <a:pt x="1273206" y="1241219"/>
                  </a:lnTo>
                  <a:lnTo>
                    <a:pt x="1303192" y="1207327"/>
                  </a:lnTo>
                  <a:lnTo>
                    <a:pt x="1331080" y="1171629"/>
                  </a:lnTo>
                  <a:lnTo>
                    <a:pt x="1356773" y="1134220"/>
                  </a:lnTo>
                  <a:lnTo>
                    <a:pt x="1380173" y="1095198"/>
                  </a:lnTo>
                  <a:lnTo>
                    <a:pt x="1401183" y="1054660"/>
                  </a:lnTo>
                  <a:lnTo>
                    <a:pt x="1419707" y="1012703"/>
                  </a:lnTo>
                  <a:lnTo>
                    <a:pt x="1435648" y="969424"/>
                  </a:lnTo>
                  <a:lnTo>
                    <a:pt x="1448908" y="924921"/>
                  </a:lnTo>
                  <a:lnTo>
                    <a:pt x="1459390" y="879290"/>
                  </a:lnTo>
                  <a:lnTo>
                    <a:pt x="1466997" y="832628"/>
                  </a:lnTo>
                  <a:lnTo>
                    <a:pt x="1471633" y="785032"/>
                  </a:lnTo>
                  <a:lnTo>
                    <a:pt x="1473200" y="736600"/>
                  </a:lnTo>
                  <a:lnTo>
                    <a:pt x="1471633" y="688167"/>
                  </a:lnTo>
                  <a:lnTo>
                    <a:pt x="1466997" y="640571"/>
                  </a:lnTo>
                  <a:lnTo>
                    <a:pt x="1459390" y="593909"/>
                  </a:lnTo>
                  <a:lnTo>
                    <a:pt x="1448908" y="548278"/>
                  </a:lnTo>
                  <a:lnTo>
                    <a:pt x="1435648" y="503775"/>
                  </a:lnTo>
                  <a:lnTo>
                    <a:pt x="1419707" y="460496"/>
                  </a:lnTo>
                  <a:lnTo>
                    <a:pt x="1401183" y="418539"/>
                  </a:lnTo>
                  <a:lnTo>
                    <a:pt x="1380173" y="378001"/>
                  </a:lnTo>
                  <a:lnTo>
                    <a:pt x="1356773" y="338979"/>
                  </a:lnTo>
                  <a:lnTo>
                    <a:pt x="1331080" y="301570"/>
                  </a:lnTo>
                  <a:lnTo>
                    <a:pt x="1303192" y="265872"/>
                  </a:lnTo>
                  <a:lnTo>
                    <a:pt x="1273206" y="231980"/>
                  </a:lnTo>
                  <a:lnTo>
                    <a:pt x="1241219" y="199993"/>
                  </a:lnTo>
                  <a:lnTo>
                    <a:pt x="1207327" y="170007"/>
                  </a:lnTo>
                  <a:lnTo>
                    <a:pt x="1171629" y="142119"/>
                  </a:lnTo>
                  <a:lnTo>
                    <a:pt x="1134220" y="116426"/>
                  </a:lnTo>
                  <a:lnTo>
                    <a:pt x="1095198" y="93026"/>
                  </a:lnTo>
                  <a:lnTo>
                    <a:pt x="1054660" y="72016"/>
                  </a:lnTo>
                  <a:lnTo>
                    <a:pt x="1012703" y="53492"/>
                  </a:lnTo>
                  <a:lnTo>
                    <a:pt x="969424" y="37551"/>
                  </a:lnTo>
                  <a:lnTo>
                    <a:pt x="924921" y="24291"/>
                  </a:lnTo>
                  <a:lnTo>
                    <a:pt x="879290" y="13809"/>
                  </a:lnTo>
                  <a:lnTo>
                    <a:pt x="832628" y="6202"/>
                  </a:lnTo>
                  <a:lnTo>
                    <a:pt x="785032" y="156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89000" y="66547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990600"/>
                  </a:moveTo>
                  <a:lnTo>
                    <a:pt x="543000" y="988332"/>
                  </a:lnTo>
                  <a:lnTo>
                    <a:pt x="589418" y="981668"/>
                  </a:lnTo>
                  <a:lnTo>
                    <a:pt x="634345" y="970816"/>
                  </a:lnTo>
                  <a:lnTo>
                    <a:pt x="677574" y="955982"/>
                  </a:lnTo>
                  <a:lnTo>
                    <a:pt x="718898" y="937375"/>
                  </a:lnTo>
                  <a:lnTo>
                    <a:pt x="758109" y="915202"/>
                  </a:lnTo>
                  <a:lnTo>
                    <a:pt x="794999" y="889670"/>
                  </a:lnTo>
                  <a:lnTo>
                    <a:pt x="829361" y="860987"/>
                  </a:lnTo>
                  <a:lnTo>
                    <a:pt x="860987" y="829361"/>
                  </a:lnTo>
                  <a:lnTo>
                    <a:pt x="889670" y="794999"/>
                  </a:lnTo>
                  <a:lnTo>
                    <a:pt x="915202" y="758109"/>
                  </a:lnTo>
                  <a:lnTo>
                    <a:pt x="937375" y="718898"/>
                  </a:lnTo>
                  <a:lnTo>
                    <a:pt x="955982" y="677574"/>
                  </a:lnTo>
                  <a:lnTo>
                    <a:pt x="970816" y="634345"/>
                  </a:lnTo>
                  <a:lnTo>
                    <a:pt x="981668" y="589418"/>
                  </a:lnTo>
                  <a:lnTo>
                    <a:pt x="988332" y="543000"/>
                  </a:lnTo>
                  <a:lnTo>
                    <a:pt x="990600" y="495300"/>
                  </a:lnTo>
                  <a:lnTo>
                    <a:pt x="988332" y="447599"/>
                  </a:lnTo>
                  <a:lnTo>
                    <a:pt x="981668" y="401181"/>
                  </a:lnTo>
                  <a:lnTo>
                    <a:pt x="970816" y="356254"/>
                  </a:lnTo>
                  <a:lnTo>
                    <a:pt x="955982" y="313025"/>
                  </a:lnTo>
                  <a:lnTo>
                    <a:pt x="937375" y="271701"/>
                  </a:lnTo>
                  <a:lnTo>
                    <a:pt x="915202" y="232490"/>
                  </a:lnTo>
                  <a:lnTo>
                    <a:pt x="889670" y="195600"/>
                  </a:lnTo>
                  <a:lnTo>
                    <a:pt x="860987" y="161238"/>
                  </a:lnTo>
                  <a:lnTo>
                    <a:pt x="829361" y="129612"/>
                  </a:lnTo>
                  <a:lnTo>
                    <a:pt x="794999" y="100929"/>
                  </a:lnTo>
                  <a:lnTo>
                    <a:pt x="758109" y="75397"/>
                  </a:lnTo>
                  <a:lnTo>
                    <a:pt x="718898" y="53224"/>
                  </a:lnTo>
                  <a:lnTo>
                    <a:pt x="677574" y="34617"/>
                  </a:lnTo>
                  <a:lnTo>
                    <a:pt x="634345" y="19783"/>
                  </a:lnTo>
                  <a:lnTo>
                    <a:pt x="589418" y="8931"/>
                  </a:lnTo>
                  <a:lnTo>
                    <a:pt x="543000" y="2267"/>
                  </a:lnTo>
                  <a:lnTo>
                    <a:pt x="495300" y="0"/>
                  </a:lnTo>
                  <a:lnTo>
                    <a:pt x="447599" y="2267"/>
                  </a:lnTo>
                  <a:lnTo>
                    <a:pt x="401181" y="8931"/>
                  </a:lnTo>
                  <a:lnTo>
                    <a:pt x="356254" y="19783"/>
                  </a:lnTo>
                  <a:lnTo>
                    <a:pt x="313025" y="34617"/>
                  </a:lnTo>
                  <a:lnTo>
                    <a:pt x="271701" y="53224"/>
                  </a:lnTo>
                  <a:lnTo>
                    <a:pt x="232490" y="75397"/>
                  </a:lnTo>
                  <a:lnTo>
                    <a:pt x="195600" y="100929"/>
                  </a:lnTo>
                  <a:lnTo>
                    <a:pt x="161238" y="129612"/>
                  </a:lnTo>
                  <a:lnTo>
                    <a:pt x="129612" y="161238"/>
                  </a:lnTo>
                  <a:lnTo>
                    <a:pt x="100929" y="195600"/>
                  </a:lnTo>
                  <a:lnTo>
                    <a:pt x="75397" y="232490"/>
                  </a:lnTo>
                  <a:lnTo>
                    <a:pt x="53224" y="271701"/>
                  </a:lnTo>
                  <a:lnTo>
                    <a:pt x="34617" y="313025"/>
                  </a:lnTo>
                  <a:lnTo>
                    <a:pt x="19783" y="356254"/>
                  </a:lnTo>
                  <a:lnTo>
                    <a:pt x="8931" y="401181"/>
                  </a:lnTo>
                  <a:lnTo>
                    <a:pt x="2267" y="447599"/>
                  </a:lnTo>
                  <a:lnTo>
                    <a:pt x="0" y="495300"/>
                  </a:lnTo>
                  <a:lnTo>
                    <a:pt x="2267" y="543000"/>
                  </a:lnTo>
                  <a:lnTo>
                    <a:pt x="8931" y="589418"/>
                  </a:lnTo>
                  <a:lnTo>
                    <a:pt x="19783" y="634345"/>
                  </a:lnTo>
                  <a:lnTo>
                    <a:pt x="34617" y="677574"/>
                  </a:lnTo>
                  <a:lnTo>
                    <a:pt x="53224" y="718898"/>
                  </a:lnTo>
                  <a:lnTo>
                    <a:pt x="75397" y="758109"/>
                  </a:lnTo>
                  <a:lnTo>
                    <a:pt x="100929" y="794999"/>
                  </a:lnTo>
                  <a:lnTo>
                    <a:pt x="129612" y="829361"/>
                  </a:lnTo>
                  <a:lnTo>
                    <a:pt x="161238" y="860987"/>
                  </a:lnTo>
                  <a:lnTo>
                    <a:pt x="195600" y="889670"/>
                  </a:lnTo>
                  <a:lnTo>
                    <a:pt x="232490" y="915202"/>
                  </a:lnTo>
                  <a:lnTo>
                    <a:pt x="271701" y="937375"/>
                  </a:lnTo>
                  <a:lnTo>
                    <a:pt x="313025" y="955982"/>
                  </a:lnTo>
                  <a:lnTo>
                    <a:pt x="356254" y="970816"/>
                  </a:lnTo>
                  <a:lnTo>
                    <a:pt x="401181" y="981668"/>
                  </a:lnTo>
                  <a:lnTo>
                    <a:pt x="447599" y="988332"/>
                  </a:lnTo>
                  <a:lnTo>
                    <a:pt x="495300" y="9906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193800" y="69595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381000"/>
                  </a:moveTo>
                  <a:lnTo>
                    <a:pt x="234178" y="375969"/>
                  </a:lnTo>
                  <a:lnTo>
                    <a:pt x="274275" y="361638"/>
                  </a:lnTo>
                  <a:lnTo>
                    <a:pt x="309646" y="339152"/>
                  </a:lnTo>
                  <a:lnTo>
                    <a:pt x="339148" y="309651"/>
                  </a:lnTo>
                  <a:lnTo>
                    <a:pt x="361636" y="274281"/>
                  </a:lnTo>
                  <a:lnTo>
                    <a:pt x="375968" y="234182"/>
                  </a:lnTo>
                  <a:lnTo>
                    <a:pt x="381000" y="190500"/>
                  </a:lnTo>
                  <a:lnTo>
                    <a:pt x="375968" y="146817"/>
                  </a:lnTo>
                  <a:lnTo>
                    <a:pt x="361636" y="106718"/>
                  </a:lnTo>
                  <a:lnTo>
                    <a:pt x="339148" y="71348"/>
                  </a:lnTo>
                  <a:lnTo>
                    <a:pt x="309646" y="41847"/>
                  </a:lnTo>
                  <a:lnTo>
                    <a:pt x="274275" y="19361"/>
                  </a:lnTo>
                  <a:lnTo>
                    <a:pt x="234178" y="5030"/>
                  </a:lnTo>
                  <a:lnTo>
                    <a:pt x="190500" y="0"/>
                  </a:lnTo>
                  <a:lnTo>
                    <a:pt x="146821" y="5030"/>
                  </a:lnTo>
                  <a:lnTo>
                    <a:pt x="106724" y="19361"/>
                  </a:lnTo>
                  <a:lnTo>
                    <a:pt x="71353" y="41847"/>
                  </a:lnTo>
                  <a:lnTo>
                    <a:pt x="41851" y="71348"/>
                  </a:lnTo>
                  <a:lnTo>
                    <a:pt x="19363" y="106718"/>
                  </a:lnTo>
                  <a:lnTo>
                    <a:pt x="5031" y="146817"/>
                  </a:lnTo>
                  <a:lnTo>
                    <a:pt x="0" y="190500"/>
                  </a:lnTo>
                  <a:lnTo>
                    <a:pt x="5031" y="234182"/>
                  </a:lnTo>
                  <a:lnTo>
                    <a:pt x="19363" y="274281"/>
                  </a:lnTo>
                  <a:lnTo>
                    <a:pt x="41851" y="309651"/>
                  </a:lnTo>
                  <a:lnTo>
                    <a:pt x="71353" y="339152"/>
                  </a:lnTo>
                  <a:lnTo>
                    <a:pt x="106724" y="361638"/>
                  </a:lnTo>
                  <a:lnTo>
                    <a:pt x="146821" y="375969"/>
                  </a:lnTo>
                  <a:lnTo>
                    <a:pt x="190500" y="3810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931162" y="622089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40">
                  <a:moveTo>
                    <a:pt x="203200" y="1663"/>
                  </a:moveTo>
                  <a:lnTo>
                    <a:pt x="199174" y="0"/>
                  </a:lnTo>
                  <a:lnTo>
                    <a:pt x="4013" y="195173"/>
                  </a:lnTo>
                  <a:lnTo>
                    <a:pt x="0" y="204863"/>
                  </a:lnTo>
                  <a:lnTo>
                    <a:pt x="0" y="358609"/>
                  </a:lnTo>
                  <a:lnTo>
                    <a:pt x="4013" y="360273"/>
                  </a:lnTo>
                  <a:lnTo>
                    <a:pt x="8978" y="355307"/>
                  </a:lnTo>
                  <a:lnTo>
                    <a:pt x="199174" y="165100"/>
                  </a:lnTo>
                  <a:lnTo>
                    <a:pt x="203200" y="155409"/>
                  </a:lnTo>
                  <a:lnTo>
                    <a:pt x="203200" y="1663"/>
                  </a:lnTo>
                  <a:close/>
                </a:path>
                <a:path w="383539" h="383540">
                  <a:moveTo>
                    <a:pt x="383108" y="171221"/>
                  </a:moveTo>
                  <a:lnTo>
                    <a:pt x="381444" y="167208"/>
                  </a:lnTo>
                  <a:lnTo>
                    <a:pt x="240423" y="167208"/>
                  </a:lnTo>
                  <a:lnTo>
                    <a:pt x="230708" y="171221"/>
                  </a:lnTo>
                  <a:lnTo>
                    <a:pt x="27813" y="374129"/>
                  </a:lnTo>
                  <a:lnTo>
                    <a:pt x="22847" y="379095"/>
                  </a:lnTo>
                  <a:lnTo>
                    <a:pt x="24523" y="383108"/>
                  </a:lnTo>
                  <a:lnTo>
                    <a:pt x="165544" y="383108"/>
                  </a:lnTo>
                  <a:lnTo>
                    <a:pt x="175247" y="379095"/>
                  </a:lnTo>
                  <a:lnTo>
                    <a:pt x="383108" y="171221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385070" y="634999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80010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8432798" y="6760412"/>
            <a:ext cx="897890" cy="885190"/>
          </a:xfrm>
          <a:custGeom>
            <a:avLst/>
            <a:gdLst/>
            <a:ahLst/>
            <a:cxnLst/>
            <a:rect l="l" t="t" r="r" b="b"/>
            <a:pathLst>
              <a:path w="897890" h="885190">
                <a:moveTo>
                  <a:pt x="664425" y="0"/>
                </a:moveTo>
                <a:lnTo>
                  <a:pt x="656386" y="0"/>
                </a:lnTo>
                <a:lnTo>
                  <a:pt x="651421" y="4965"/>
                </a:lnTo>
                <a:lnTo>
                  <a:pt x="4025" y="652373"/>
                </a:lnTo>
                <a:lnTo>
                  <a:pt x="0" y="662063"/>
                </a:lnTo>
                <a:lnTo>
                  <a:pt x="0" y="879309"/>
                </a:lnTo>
                <a:lnTo>
                  <a:pt x="5689" y="884986"/>
                </a:lnTo>
                <a:lnTo>
                  <a:pt x="248310" y="884986"/>
                </a:lnTo>
                <a:lnTo>
                  <a:pt x="258025" y="880973"/>
                </a:lnTo>
                <a:lnTo>
                  <a:pt x="897686" y="241299"/>
                </a:lnTo>
                <a:lnTo>
                  <a:pt x="897686" y="233273"/>
                </a:lnTo>
                <a:lnTo>
                  <a:pt x="664425" y="0"/>
                </a:lnTo>
                <a:close/>
              </a:path>
            </a:pathLst>
          </a:custGeom>
          <a:solidFill>
            <a:srgbClr val="F47A3B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4635500" y="6705600"/>
            <a:ext cx="1041400" cy="1041400"/>
            <a:chOff x="4635500" y="6705600"/>
            <a:chExt cx="1041400" cy="1041400"/>
          </a:xfrm>
        </p:grpSpPr>
        <p:sp>
          <p:nvSpPr>
            <p:cNvPr id="24" name="object 24"/>
            <p:cNvSpPr/>
            <p:nvPr/>
          </p:nvSpPr>
          <p:spPr>
            <a:xfrm>
              <a:off x="4635500" y="67056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787287" y="6948934"/>
              <a:ext cx="723900" cy="542290"/>
            </a:xfrm>
            <a:custGeom>
              <a:avLst/>
              <a:gdLst/>
              <a:ahLst/>
              <a:cxnLst/>
              <a:rect l="l" t="t" r="r" b="b"/>
              <a:pathLst>
                <a:path w="723900" h="542290">
                  <a:moveTo>
                    <a:pt x="0" y="368299"/>
                  </a:moveTo>
                  <a:lnTo>
                    <a:pt x="168821" y="537121"/>
                  </a:lnTo>
                  <a:lnTo>
                    <a:pt x="173774" y="542086"/>
                  </a:lnTo>
                  <a:lnTo>
                    <a:pt x="181825" y="542086"/>
                  </a:lnTo>
                  <a:lnTo>
                    <a:pt x="186778" y="537121"/>
                  </a:lnTo>
                  <a:lnTo>
                    <a:pt x="723900" y="0"/>
                  </a:lnTo>
                </a:path>
              </a:pathLst>
            </a:custGeom>
            <a:ln w="1143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1082611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Étape</a:t>
            </a:r>
            <a:r>
              <a:rPr dirty="0" spc="-5"/>
              <a:t> </a:t>
            </a:r>
            <a:r>
              <a:rPr dirty="0" spc="-45"/>
              <a:t>3.4</a:t>
            </a:r>
            <a:r>
              <a:rPr dirty="0" spc="5"/>
              <a:t> </a:t>
            </a:r>
            <a:r>
              <a:rPr dirty="0" spc="-30"/>
              <a:t>Évaluation</a:t>
            </a:r>
            <a:r>
              <a:rPr dirty="0" spc="-5"/>
              <a:t> </a:t>
            </a:r>
            <a:r>
              <a:rPr dirty="0" spc="-15"/>
              <a:t>des</a:t>
            </a:r>
            <a:r>
              <a:rPr dirty="0"/>
              <a:t> </a:t>
            </a:r>
            <a:r>
              <a:rPr dirty="0" spc="-20"/>
              <a:t>compétences</a:t>
            </a:r>
            <a:r>
              <a:rPr dirty="0"/>
              <a:t> en</a:t>
            </a:r>
            <a:r>
              <a:rPr dirty="0" spc="-5"/>
              <a:t> </a:t>
            </a:r>
            <a:r>
              <a:rPr dirty="0" spc="-20"/>
              <a:t>fonction</a:t>
            </a:r>
            <a:r>
              <a:rPr dirty="0"/>
              <a:t> </a:t>
            </a:r>
            <a:r>
              <a:rPr dirty="0" spc="-5"/>
              <a:t>du</a:t>
            </a:r>
            <a:r>
              <a:rPr dirty="0"/>
              <a:t> </a:t>
            </a:r>
            <a:r>
              <a:rPr dirty="0" spc="-20"/>
              <a:t>poste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1435100"/>
            <a:ext cx="3651250" cy="6159500"/>
          </a:xfrm>
          <a:custGeom>
            <a:avLst/>
            <a:gdLst/>
            <a:ahLst/>
            <a:cxnLst/>
            <a:rect l="l" t="t" r="r" b="b"/>
            <a:pathLst>
              <a:path w="3651250" h="61595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5905500"/>
                </a:lnTo>
                <a:lnTo>
                  <a:pt x="4092" y="5951157"/>
                </a:lnTo>
                <a:lnTo>
                  <a:pt x="15890" y="5994130"/>
                </a:lnTo>
                <a:lnTo>
                  <a:pt x="34677" y="6033700"/>
                </a:lnTo>
                <a:lnTo>
                  <a:pt x="59736" y="6069150"/>
                </a:lnTo>
                <a:lnTo>
                  <a:pt x="90349" y="6099763"/>
                </a:lnTo>
                <a:lnTo>
                  <a:pt x="125799" y="6124822"/>
                </a:lnTo>
                <a:lnTo>
                  <a:pt x="165369" y="6143609"/>
                </a:lnTo>
                <a:lnTo>
                  <a:pt x="208342" y="6155407"/>
                </a:lnTo>
                <a:lnTo>
                  <a:pt x="254000" y="6159500"/>
                </a:lnTo>
                <a:lnTo>
                  <a:pt x="3397250" y="6159500"/>
                </a:lnTo>
                <a:lnTo>
                  <a:pt x="3442907" y="6155407"/>
                </a:lnTo>
                <a:lnTo>
                  <a:pt x="3485880" y="6143609"/>
                </a:lnTo>
                <a:lnTo>
                  <a:pt x="3525450" y="6124822"/>
                </a:lnTo>
                <a:lnTo>
                  <a:pt x="3560900" y="6099763"/>
                </a:lnTo>
                <a:lnTo>
                  <a:pt x="3591513" y="6069150"/>
                </a:lnTo>
                <a:lnTo>
                  <a:pt x="3616572" y="6033700"/>
                </a:lnTo>
                <a:lnTo>
                  <a:pt x="3635359" y="5994130"/>
                </a:lnTo>
                <a:lnTo>
                  <a:pt x="3647157" y="5951157"/>
                </a:lnTo>
                <a:lnTo>
                  <a:pt x="3651250" y="59055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49750" y="1435100"/>
            <a:ext cx="3651250" cy="6159500"/>
          </a:xfrm>
          <a:custGeom>
            <a:avLst/>
            <a:gdLst/>
            <a:ahLst/>
            <a:cxnLst/>
            <a:rect l="l" t="t" r="r" b="b"/>
            <a:pathLst>
              <a:path w="3651250" h="61595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5905500"/>
                </a:lnTo>
                <a:lnTo>
                  <a:pt x="4092" y="5951157"/>
                </a:lnTo>
                <a:lnTo>
                  <a:pt x="15890" y="5994130"/>
                </a:lnTo>
                <a:lnTo>
                  <a:pt x="34677" y="6033700"/>
                </a:lnTo>
                <a:lnTo>
                  <a:pt x="59736" y="6069150"/>
                </a:lnTo>
                <a:lnTo>
                  <a:pt x="90349" y="6099763"/>
                </a:lnTo>
                <a:lnTo>
                  <a:pt x="125799" y="6124822"/>
                </a:lnTo>
                <a:lnTo>
                  <a:pt x="165369" y="6143609"/>
                </a:lnTo>
                <a:lnTo>
                  <a:pt x="208342" y="6155407"/>
                </a:lnTo>
                <a:lnTo>
                  <a:pt x="254000" y="6159500"/>
                </a:lnTo>
                <a:lnTo>
                  <a:pt x="3397250" y="6159500"/>
                </a:lnTo>
                <a:lnTo>
                  <a:pt x="3442907" y="6155407"/>
                </a:lnTo>
                <a:lnTo>
                  <a:pt x="3485880" y="6143609"/>
                </a:lnTo>
                <a:lnTo>
                  <a:pt x="3525450" y="6124822"/>
                </a:lnTo>
                <a:lnTo>
                  <a:pt x="3560900" y="6099763"/>
                </a:lnTo>
                <a:lnTo>
                  <a:pt x="3591513" y="6069150"/>
                </a:lnTo>
                <a:lnTo>
                  <a:pt x="3616572" y="6033700"/>
                </a:lnTo>
                <a:lnTo>
                  <a:pt x="3635359" y="5994130"/>
                </a:lnTo>
                <a:lnTo>
                  <a:pt x="3647157" y="5951157"/>
                </a:lnTo>
                <a:lnTo>
                  <a:pt x="3651250" y="59055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55000" y="1435100"/>
            <a:ext cx="3651250" cy="6159500"/>
          </a:xfrm>
          <a:custGeom>
            <a:avLst/>
            <a:gdLst/>
            <a:ahLst/>
            <a:cxnLst/>
            <a:rect l="l" t="t" r="r" b="b"/>
            <a:pathLst>
              <a:path w="3651250" h="61595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5905500"/>
                </a:lnTo>
                <a:lnTo>
                  <a:pt x="4092" y="5951157"/>
                </a:lnTo>
                <a:lnTo>
                  <a:pt x="15890" y="5994130"/>
                </a:lnTo>
                <a:lnTo>
                  <a:pt x="34677" y="6033700"/>
                </a:lnTo>
                <a:lnTo>
                  <a:pt x="59736" y="6069150"/>
                </a:lnTo>
                <a:lnTo>
                  <a:pt x="90349" y="6099763"/>
                </a:lnTo>
                <a:lnTo>
                  <a:pt x="125799" y="6124822"/>
                </a:lnTo>
                <a:lnTo>
                  <a:pt x="165369" y="6143609"/>
                </a:lnTo>
                <a:lnTo>
                  <a:pt x="208342" y="6155407"/>
                </a:lnTo>
                <a:lnTo>
                  <a:pt x="254000" y="6159500"/>
                </a:lnTo>
                <a:lnTo>
                  <a:pt x="3397250" y="6159500"/>
                </a:lnTo>
                <a:lnTo>
                  <a:pt x="3442907" y="6155407"/>
                </a:lnTo>
                <a:lnTo>
                  <a:pt x="3485880" y="6143609"/>
                </a:lnTo>
                <a:lnTo>
                  <a:pt x="3525450" y="6124822"/>
                </a:lnTo>
                <a:lnTo>
                  <a:pt x="3560900" y="6099763"/>
                </a:lnTo>
                <a:lnTo>
                  <a:pt x="3591513" y="6069150"/>
                </a:lnTo>
                <a:lnTo>
                  <a:pt x="3616572" y="6033700"/>
                </a:lnTo>
                <a:lnTo>
                  <a:pt x="3635359" y="5994130"/>
                </a:lnTo>
                <a:lnTo>
                  <a:pt x="3647157" y="5951157"/>
                </a:lnTo>
                <a:lnTo>
                  <a:pt x="3651250" y="59055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160250" y="1435100"/>
            <a:ext cx="3651250" cy="6159500"/>
          </a:xfrm>
          <a:custGeom>
            <a:avLst/>
            <a:gdLst/>
            <a:ahLst/>
            <a:cxnLst/>
            <a:rect l="l" t="t" r="r" b="b"/>
            <a:pathLst>
              <a:path w="3651250" h="61595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5905500"/>
                </a:lnTo>
                <a:lnTo>
                  <a:pt x="4092" y="5951157"/>
                </a:lnTo>
                <a:lnTo>
                  <a:pt x="15890" y="5994130"/>
                </a:lnTo>
                <a:lnTo>
                  <a:pt x="34677" y="6033700"/>
                </a:lnTo>
                <a:lnTo>
                  <a:pt x="59736" y="6069150"/>
                </a:lnTo>
                <a:lnTo>
                  <a:pt x="90349" y="6099763"/>
                </a:lnTo>
                <a:lnTo>
                  <a:pt x="125799" y="6124822"/>
                </a:lnTo>
                <a:lnTo>
                  <a:pt x="165369" y="6143609"/>
                </a:lnTo>
                <a:lnTo>
                  <a:pt x="208342" y="6155407"/>
                </a:lnTo>
                <a:lnTo>
                  <a:pt x="254000" y="6159500"/>
                </a:lnTo>
                <a:lnTo>
                  <a:pt x="3397250" y="6159500"/>
                </a:lnTo>
                <a:lnTo>
                  <a:pt x="3442907" y="6155407"/>
                </a:lnTo>
                <a:lnTo>
                  <a:pt x="3485880" y="6143609"/>
                </a:lnTo>
                <a:lnTo>
                  <a:pt x="3525450" y="6124822"/>
                </a:lnTo>
                <a:lnTo>
                  <a:pt x="3560900" y="6099763"/>
                </a:lnTo>
                <a:lnTo>
                  <a:pt x="3591513" y="6069150"/>
                </a:lnTo>
                <a:lnTo>
                  <a:pt x="3616572" y="6033700"/>
                </a:lnTo>
                <a:lnTo>
                  <a:pt x="3635359" y="5994130"/>
                </a:lnTo>
                <a:lnTo>
                  <a:pt x="3647157" y="5951157"/>
                </a:lnTo>
                <a:lnTo>
                  <a:pt x="3651250" y="59055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47852" y="1631950"/>
            <a:ext cx="93313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23665" algn="l"/>
                <a:tab pos="7835265" algn="l"/>
              </a:tabLst>
            </a:pP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O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b</a:t>
            </a: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j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spc="15" b="1">
                <a:solidFill>
                  <a:srgbClr val="24428E"/>
                </a:solidFill>
                <a:latin typeface="Roboto"/>
                <a:cs typeface="Roboto"/>
              </a:rPr>
              <a:t>c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t</a:t>
            </a:r>
            <a:r>
              <a:rPr dirty="0" sz="3000" spc="-35" b="1">
                <a:solidFill>
                  <a:srgbClr val="24428E"/>
                </a:solidFill>
                <a:latin typeface="Roboto"/>
                <a:cs typeface="Roboto"/>
              </a:rPr>
              <a:t>i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f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s	</a:t>
            </a:r>
            <a:r>
              <a:rPr dirty="0" sz="3000" spc="-55" b="1">
                <a:solidFill>
                  <a:srgbClr val="24428E"/>
                </a:solidFill>
                <a:latin typeface="Roboto"/>
                <a:cs typeface="Roboto"/>
              </a:rPr>
              <a:t>R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s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s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o</a:t>
            </a:r>
            <a:r>
              <a:rPr dirty="0" sz="3000" spc="-5" b="1">
                <a:solidFill>
                  <a:srgbClr val="24428E"/>
                </a:solidFill>
                <a:latin typeface="Roboto"/>
                <a:cs typeface="Roboto"/>
              </a:rPr>
              <a:t>u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rc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s	</a:t>
            </a:r>
            <a:r>
              <a:rPr dirty="0" sz="3000" spc="-55" b="1">
                <a:solidFill>
                  <a:srgbClr val="24428E"/>
                </a:solidFill>
                <a:latin typeface="Roboto"/>
                <a:cs typeface="Roboto"/>
              </a:rPr>
              <a:t>A</a:t>
            </a:r>
            <a:r>
              <a:rPr dirty="0" sz="3000" spc="15" b="1">
                <a:solidFill>
                  <a:srgbClr val="24428E"/>
                </a:solidFill>
                <a:latin typeface="Roboto"/>
                <a:cs typeface="Roboto"/>
              </a:rPr>
              <a:t>c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t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i</a:t>
            </a: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v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i</a:t>
            </a:r>
            <a:r>
              <a:rPr dirty="0" sz="3000" spc="-45" b="1">
                <a:solidFill>
                  <a:srgbClr val="24428E"/>
                </a:solidFill>
                <a:latin typeface="Roboto"/>
                <a:cs typeface="Roboto"/>
              </a:rPr>
              <a:t>t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és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88748" y="1631950"/>
            <a:ext cx="16256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Résultats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1348" y="2235200"/>
            <a:ext cx="3247390" cy="14757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0665" marR="5080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Définir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critères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25">
                <a:latin typeface="Roboto-Light"/>
                <a:cs typeface="Roboto-Light"/>
              </a:rPr>
              <a:t>référence </a:t>
            </a:r>
            <a:r>
              <a:rPr dirty="0" sz="1600" spc="-20">
                <a:latin typeface="Roboto-Light"/>
                <a:cs typeface="Roboto-Light"/>
              </a:rPr>
              <a:t> mesurant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performances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personnes </a:t>
            </a:r>
            <a:r>
              <a:rPr dirty="0" sz="1600" spc="-10">
                <a:latin typeface="Roboto-Light"/>
                <a:cs typeface="Roboto-Light"/>
              </a:rPr>
              <a:t>et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</a:t>
            </a:r>
            <a:r>
              <a:rPr dirty="0" sz="1600" spc="-10">
                <a:latin typeface="Roboto-Light"/>
                <a:cs typeface="Roboto-Light"/>
              </a:rPr>
              <a:t> la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chaîne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d’appro-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visionnement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>
                <a:latin typeface="Roboto-Light"/>
                <a:cs typeface="Roboto-Light"/>
              </a:rPr>
              <a:t>à </a:t>
            </a:r>
            <a:r>
              <a:rPr dirty="0" sz="1600" spc="-25">
                <a:latin typeface="Roboto-Light"/>
                <a:cs typeface="Roboto-Light"/>
              </a:rPr>
              <a:t>l’aune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indica-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teurs </a:t>
            </a:r>
            <a:r>
              <a:rPr dirty="0" sz="1600" spc="-15">
                <a:latin typeface="Roboto-Light"/>
                <a:cs typeface="Roboto-Light"/>
              </a:rPr>
              <a:t>clés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10">
                <a:latin typeface="Roboto-Light"/>
                <a:cs typeface="Roboto-Light"/>
              </a:rPr>
              <a:t>performance </a:t>
            </a:r>
            <a:r>
              <a:rPr dirty="0" sz="1600" spc="-5">
                <a:latin typeface="Roboto-Light"/>
                <a:cs typeface="Roboto-Light"/>
              </a:rPr>
              <a:t>sélec- </a:t>
            </a:r>
            <a:r>
              <a:rPr dirty="0" sz="160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tionnés.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59248" y="2234793"/>
            <a:ext cx="2982595" cy="12979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116205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Dernier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indicateur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clé de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per- </a:t>
            </a:r>
            <a:r>
              <a:rPr dirty="0" sz="1600" spc="-15">
                <a:latin typeface="Roboto-Light"/>
                <a:cs typeface="Roboto-Light"/>
              </a:rPr>
              <a:t> formance </a:t>
            </a:r>
            <a:r>
              <a:rPr dirty="0" sz="1600" spc="-10">
                <a:latin typeface="Roboto-Light"/>
                <a:cs typeface="Roboto-Light"/>
              </a:rPr>
              <a:t>du </a:t>
            </a:r>
            <a:r>
              <a:rPr dirty="0" sz="1600" spc="-15">
                <a:latin typeface="Roboto-Light"/>
                <a:cs typeface="Roboto-Light"/>
              </a:rPr>
              <a:t>personnel </a:t>
            </a:r>
            <a:r>
              <a:rPr dirty="0" sz="1600" spc="-10">
                <a:latin typeface="Roboto-Light"/>
                <a:cs typeface="Roboto-Light"/>
              </a:rPr>
              <a:t>et des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chaînes</a:t>
            </a:r>
            <a:r>
              <a:rPr dirty="0" sz="1600" spc="-3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d’approvisionnement</a:t>
            </a:r>
            <a:endParaRPr sz="1600">
              <a:latin typeface="Roboto-Light"/>
              <a:cs typeface="Roboto-Light"/>
            </a:endParaRPr>
          </a:p>
          <a:p>
            <a:pPr marL="240665" marR="5080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0">
                <a:latin typeface="Roboto-Light"/>
                <a:cs typeface="Roboto-Light"/>
              </a:rPr>
              <a:t>Rapport </a:t>
            </a:r>
            <a:r>
              <a:rPr dirty="0" sz="1600" spc="-15">
                <a:latin typeface="Roboto-Light"/>
                <a:cs typeface="Roboto-Light"/>
              </a:rPr>
              <a:t>sur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besoins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en </a:t>
            </a:r>
            <a:r>
              <a:rPr dirty="0" sz="1600">
                <a:latin typeface="Roboto-Light"/>
                <a:cs typeface="Roboto-Light"/>
              </a:rPr>
              <a:t>ma-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tière</a:t>
            </a:r>
            <a:r>
              <a:rPr dirty="0" sz="1600" spc="-10">
                <a:latin typeface="Roboto-Light"/>
                <a:cs typeface="Roboto-Light"/>
              </a:rPr>
              <a:t> de </a:t>
            </a:r>
            <a:r>
              <a:rPr dirty="0" sz="1600" spc="-20">
                <a:latin typeface="Roboto-Light"/>
                <a:cs typeface="Roboto-Light"/>
              </a:rPr>
              <a:t>formation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83446" y="2234590"/>
            <a:ext cx="3270250" cy="480187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19685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Analyse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et </a:t>
            </a:r>
            <a:r>
              <a:rPr dirty="0" sz="1600" spc="-20">
                <a:latin typeface="Roboto-Light"/>
                <a:cs typeface="Roboto-Light"/>
              </a:rPr>
              <a:t>documentation</a:t>
            </a:r>
            <a:r>
              <a:rPr dirty="0" sz="1600" spc="-10">
                <a:latin typeface="Roboto-Light"/>
                <a:cs typeface="Roboto-Light"/>
              </a:rPr>
              <a:t> des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indicateurs </a:t>
            </a:r>
            <a:r>
              <a:rPr dirty="0" sz="1600" spc="-15">
                <a:latin typeface="Roboto-Light"/>
                <a:cs typeface="Roboto-Light"/>
              </a:rPr>
              <a:t>clés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10">
                <a:latin typeface="Roboto-Light"/>
                <a:cs typeface="Roboto-Light"/>
              </a:rPr>
              <a:t>performance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 la </a:t>
            </a:r>
            <a:r>
              <a:rPr dirty="0" sz="1600" spc="-20">
                <a:latin typeface="Roboto-Light"/>
                <a:cs typeface="Roboto-Light"/>
              </a:rPr>
              <a:t>chaîne d’approvisionnement 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>
                <a:latin typeface="Roboto-Light"/>
                <a:cs typeface="Roboto-Light"/>
              </a:rPr>
              <a:t>à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l’aune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 </a:t>
            </a:r>
            <a:r>
              <a:rPr dirty="0" sz="1600" spc="-20">
                <a:latin typeface="Roboto-Light"/>
                <a:cs typeface="Roboto-Light"/>
              </a:rPr>
              <a:t>besoins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en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matière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formation</a:t>
            </a:r>
            <a:endParaRPr sz="1600">
              <a:latin typeface="Roboto-Light"/>
              <a:cs typeface="Roboto-Light"/>
            </a:endParaRPr>
          </a:p>
          <a:p>
            <a:pPr marL="241300" marR="65405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Comparaison</a:t>
            </a:r>
            <a:r>
              <a:rPr dirty="0" sz="1600" spc="-15">
                <a:latin typeface="Roboto-Light"/>
                <a:cs typeface="Roboto-Light"/>
              </a:rPr>
              <a:t> des </a:t>
            </a:r>
            <a:r>
              <a:rPr dirty="0" sz="1600" spc="-20">
                <a:latin typeface="Roboto-Light"/>
                <a:cs typeface="Roboto-Light"/>
              </a:rPr>
              <a:t>indicateurs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clés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performance et </a:t>
            </a:r>
            <a:r>
              <a:rPr dirty="0" sz="1600" spc="-15">
                <a:latin typeface="Roboto-Light"/>
                <a:cs typeface="Roboto-Light"/>
              </a:rPr>
              <a:t>des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interven-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tions</a:t>
            </a:r>
            <a:r>
              <a:rPr dirty="0" sz="1600" spc="-15">
                <a:latin typeface="Roboto-Light"/>
                <a:cs typeface="Roboto-Light"/>
              </a:rPr>
              <a:t> identifiées</a:t>
            </a:r>
            <a:r>
              <a:rPr dirty="0" sz="1600" spc="-10">
                <a:latin typeface="Roboto-Light"/>
                <a:cs typeface="Roboto-Light"/>
              </a:rPr>
              <a:t> lors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30">
                <a:latin typeface="Roboto-Light"/>
                <a:cs typeface="Roboto-Light"/>
              </a:rPr>
              <a:t>l’étape </a:t>
            </a:r>
            <a:r>
              <a:rPr dirty="0" sz="1600" spc="-2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précédente,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et </a:t>
            </a:r>
            <a:r>
              <a:rPr dirty="0" sz="1600" spc="-20">
                <a:latin typeface="Roboto-Light"/>
                <a:cs typeface="Roboto-Light"/>
              </a:rPr>
              <a:t>hiérarchisation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ces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interventions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en </a:t>
            </a:r>
            <a:r>
              <a:rPr dirty="0" sz="1600" spc="-20">
                <a:latin typeface="Roboto-Light"/>
                <a:cs typeface="Roboto-Light"/>
              </a:rPr>
              <a:t>fonction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indicateurs </a:t>
            </a:r>
            <a:r>
              <a:rPr dirty="0" sz="1600" spc="-15">
                <a:latin typeface="Roboto-Light"/>
                <a:cs typeface="Roboto-Light"/>
              </a:rPr>
              <a:t>clés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performance</a:t>
            </a:r>
            <a:endParaRPr sz="1600">
              <a:latin typeface="Roboto-Light"/>
              <a:cs typeface="Roboto-Light"/>
            </a:endParaRPr>
          </a:p>
          <a:p>
            <a:pPr marL="241300" marR="90805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Définition </a:t>
            </a:r>
            <a:r>
              <a:rPr dirty="0" sz="1600" spc="-10">
                <a:latin typeface="Roboto-Light"/>
                <a:cs typeface="Roboto-Light"/>
              </a:rPr>
              <a:t>des </a:t>
            </a:r>
            <a:r>
              <a:rPr dirty="0" sz="1600" spc="-20">
                <a:latin typeface="Roboto-Light"/>
                <a:cs typeface="Roboto-Light"/>
              </a:rPr>
              <a:t>priorités </a:t>
            </a:r>
            <a:r>
              <a:rPr dirty="0" sz="1600" spc="-5">
                <a:latin typeface="Roboto-Light"/>
                <a:cs typeface="Roboto-Light"/>
              </a:rPr>
              <a:t>en </a:t>
            </a:r>
            <a:r>
              <a:rPr dirty="0" sz="1600" spc="-20">
                <a:latin typeface="Roboto-Light"/>
                <a:cs typeface="Roboto-Light"/>
              </a:rPr>
              <a:t>matière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renforcement</a:t>
            </a:r>
            <a:r>
              <a:rPr dirty="0" sz="1600" spc="-15">
                <a:latin typeface="Roboto-Light"/>
                <a:cs typeface="Roboto-Light"/>
              </a:rPr>
              <a:t> des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capacités </a:t>
            </a:r>
            <a:r>
              <a:rPr dirty="0" sz="1600" spc="-15">
                <a:latin typeface="Roboto-Light"/>
                <a:cs typeface="Roboto-Light"/>
              </a:rPr>
              <a:t> sur</a:t>
            </a:r>
            <a:r>
              <a:rPr dirty="0" sz="1600" spc="-10">
                <a:latin typeface="Roboto-Light"/>
                <a:cs typeface="Roboto-Light"/>
              </a:rPr>
              <a:t> le</a:t>
            </a:r>
            <a:r>
              <a:rPr dirty="0" sz="160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plan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individuel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et </a:t>
            </a:r>
            <a:r>
              <a:rPr dirty="0" sz="1600" spc="-15">
                <a:latin typeface="Roboto-Light"/>
                <a:cs typeface="Roboto-Light"/>
              </a:rPr>
              <a:t>pour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l’en-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semble</a:t>
            </a:r>
            <a:r>
              <a:rPr dirty="0" sz="1600" spc="-10">
                <a:latin typeface="Roboto-Light"/>
                <a:cs typeface="Roboto-Light"/>
              </a:rPr>
              <a:t> du </a:t>
            </a:r>
            <a:r>
              <a:rPr dirty="0" sz="1600" spc="-15">
                <a:latin typeface="Roboto-Light"/>
                <a:cs typeface="Roboto-Light"/>
              </a:rPr>
              <a:t>personnel</a:t>
            </a:r>
            <a:endParaRPr sz="1600">
              <a:latin typeface="Roboto-Light"/>
              <a:cs typeface="Roboto-Light"/>
            </a:endParaRPr>
          </a:p>
          <a:p>
            <a:pPr marL="241300" marR="5080" indent="-228600">
              <a:lnSpc>
                <a:spcPts val="1900"/>
              </a:lnSpc>
              <a:spcBef>
                <a:spcPts val="50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Obtention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</a:t>
            </a:r>
            <a:r>
              <a:rPr dirty="0" sz="1600" spc="-10">
                <a:latin typeface="Roboto-Light"/>
                <a:cs typeface="Roboto-Light"/>
              </a:rPr>
              <a:t> la </a:t>
            </a:r>
            <a:r>
              <a:rPr dirty="0" sz="1600" spc="-25">
                <a:latin typeface="Roboto-Light"/>
                <a:cs typeface="Roboto-Light"/>
              </a:rPr>
              <a:t>validation</a:t>
            </a:r>
            <a:r>
              <a:rPr dirty="0" sz="1600" spc="-10">
                <a:latin typeface="Roboto-Light"/>
                <a:cs typeface="Roboto-Light"/>
              </a:rPr>
              <a:t> des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prio-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rités </a:t>
            </a:r>
            <a:r>
              <a:rPr dirty="0" sz="1600" spc="-5">
                <a:latin typeface="Roboto-Light"/>
                <a:cs typeface="Roboto-Light"/>
              </a:rPr>
              <a:t>en </a:t>
            </a:r>
            <a:r>
              <a:rPr dirty="0" sz="1600" spc="-20">
                <a:latin typeface="Roboto-Light"/>
                <a:cs typeface="Roboto-Light"/>
              </a:rPr>
              <a:t>matière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20">
                <a:latin typeface="Roboto-Light"/>
                <a:cs typeface="Roboto-Light"/>
              </a:rPr>
              <a:t>renforcement </a:t>
            </a:r>
            <a:r>
              <a:rPr dirty="0" sz="1600" spc="-15">
                <a:latin typeface="Roboto-Light"/>
                <a:cs typeface="Roboto-Light"/>
              </a:rPr>
              <a:t> des</a:t>
            </a:r>
            <a:r>
              <a:rPr dirty="0" sz="1600" spc="-20">
                <a:latin typeface="Roboto-Light"/>
                <a:cs typeface="Roboto-Light"/>
              </a:rPr>
              <a:t> capacités</a:t>
            </a:r>
            <a:r>
              <a:rPr dirty="0" sz="1600" spc="-15">
                <a:latin typeface="Roboto-Light"/>
                <a:cs typeface="Roboto-Light"/>
              </a:rPr>
              <a:t> sur </a:t>
            </a:r>
            <a:r>
              <a:rPr dirty="0" sz="1600" spc="-10">
                <a:latin typeface="Roboto-Light"/>
                <a:cs typeface="Roboto-Light"/>
              </a:rPr>
              <a:t>le </a:t>
            </a:r>
            <a:r>
              <a:rPr dirty="0" sz="1600" spc="-15">
                <a:latin typeface="Roboto-Light"/>
                <a:cs typeface="Roboto-Light"/>
              </a:rPr>
              <a:t>plan </a:t>
            </a:r>
            <a:r>
              <a:rPr dirty="0" sz="1600" spc="-20">
                <a:latin typeface="Roboto-Light"/>
                <a:cs typeface="Roboto-Light"/>
              </a:rPr>
              <a:t>individuel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et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pour </a:t>
            </a:r>
            <a:r>
              <a:rPr dirty="0" sz="1600" spc="-20">
                <a:latin typeface="Roboto-Light"/>
                <a:cs typeface="Roboto-Light"/>
              </a:rPr>
              <a:t>l’ensemble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du </a:t>
            </a:r>
            <a:r>
              <a:rPr dirty="0" sz="1600" spc="-15">
                <a:latin typeface="Roboto-Light"/>
                <a:cs typeface="Roboto-Light"/>
              </a:rPr>
              <a:t>personnel</a:t>
            </a:r>
            <a:endParaRPr sz="1600">
              <a:latin typeface="Roboto-Light"/>
              <a:cs typeface="Roboto-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35000" y="5750985"/>
            <a:ext cx="1666875" cy="1653539"/>
            <a:chOff x="635000" y="5750985"/>
            <a:chExt cx="1666875" cy="1653539"/>
          </a:xfrm>
        </p:grpSpPr>
        <p:sp>
          <p:nvSpPr>
            <p:cNvPr id="14" name="object 14"/>
            <p:cNvSpPr/>
            <p:nvPr/>
          </p:nvSpPr>
          <p:spPr>
            <a:xfrm>
              <a:off x="635000" y="59308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736600" y="0"/>
                  </a:moveTo>
                  <a:lnTo>
                    <a:pt x="688167" y="1566"/>
                  </a:lnTo>
                  <a:lnTo>
                    <a:pt x="640571" y="6202"/>
                  </a:lnTo>
                  <a:lnTo>
                    <a:pt x="593909" y="13809"/>
                  </a:lnTo>
                  <a:lnTo>
                    <a:pt x="548278" y="24291"/>
                  </a:lnTo>
                  <a:lnTo>
                    <a:pt x="503775" y="37551"/>
                  </a:lnTo>
                  <a:lnTo>
                    <a:pt x="460496" y="53492"/>
                  </a:lnTo>
                  <a:lnTo>
                    <a:pt x="418539" y="72016"/>
                  </a:lnTo>
                  <a:lnTo>
                    <a:pt x="378001" y="93026"/>
                  </a:lnTo>
                  <a:lnTo>
                    <a:pt x="338979" y="116426"/>
                  </a:lnTo>
                  <a:lnTo>
                    <a:pt x="301570" y="142119"/>
                  </a:lnTo>
                  <a:lnTo>
                    <a:pt x="265872" y="170007"/>
                  </a:lnTo>
                  <a:lnTo>
                    <a:pt x="231980" y="199993"/>
                  </a:lnTo>
                  <a:lnTo>
                    <a:pt x="199993" y="231980"/>
                  </a:lnTo>
                  <a:lnTo>
                    <a:pt x="170007" y="265872"/>
                  </a:lnTo>
                  <a:lnTo>
                    <a:pt x="142119" y="301570"/>
                  </a:lnTo>
                  <a:lnTo>
                    <a:pt x="116426" y="338979"/>
                  </a:lnTo>
                  <a:lnTo>
                    <a:pt x="93026" y="378001"/>
                  </a:lnTo>
                  <a:lnTo>
                    <a:pt x="72016" y="418539"/>
                  </a:lnTo>
                  <a:lnTo>
                    <a:pt x="53492" y="460496"/>
                  </a:lnTo>
                  <a:lnTo>
                    <a:pt x="37551" y="503775"/>
                  </a:lnTo>
                  <a:lnTo>
                    <a:pt x="24291" y="548278"/>
                  </a:lnTo>
                  <a:lnTo>
                    <a:pt x="13809" y="593909"/>
                  </a:lnTo>
                  <a:lnTo>
                    <a:pt x="6202" y="640571"/>
                  </a:lnTo>
                  <a:lnTo>
                    <a:pt x="1566" y="688167"/>
                  </a:lnTo>
                  <a:lnTo>
                    <a:pt x="0" y="736600"/>
                  </a:lnTo>
                  <a:lnTo>
                    <a:pt x="1566" y="785032"/>
                  </a:lnTo>
                  <a:lnTo>
                    <a:pt x="6202" y="832628"/>
                  </a:lnTo>
                  <a:lnTo>
                    <a:pt x="13809" y="879290"/>
                  </a:lnTo>
                  <a:lnTo>
                    <a:pt x="24291" y="924921"/>
                  </a:lnTo>
                  <a:lnTo>
                    <a:pt x="37551" y="969424"/>
                  </a:lnTo>
                  <a:lnTo>
                    <a:pt x="53492" y="1012703"/>
                  </a:lnTo>
                  <a:lnTo>
                    <a:pt x="72016" y="1054660"/>
                  </a:lnTo>
                  <a:lnTo>
                    <a:pt x="93026" y="1095198"/>
                  </a:lnTo>
                  <a:lnTo>
                    <a:pt x="116426" y="1134220"/>
                  </a:lnTo>
                  <a:lnTo>
                    <a:pt x="142119" y="1171629"/>
                  </a:lnTo>
                  <a:lnTo>
                    <a:pt x="170007" y="1207327"/>
                  </a:lnTo>
                  <a:lnTo>
                    <a:pt x="199993" y="1241219"/>
                  </a:lnTo>
                  <a:lnTo>
                    <a:pt x="231980" y="1273206"/>
                  </a:lnTo>
                  <a:lnTo>
                    <a:pt x="265872" y="1303192"/>
                  </a:lnTo>
                  <a:lnTo>
                    <a:pt x="301570" y="1331080"/>
                  </a:lnTo>
                  <a:lnTo>
                    <a:pt x="338979" y="1356773"/>
                  </a:lnTo>
                  <a:lnTo>
                    <a:pt x="378001" y="1380173"/>
                  </a:lnTo>
                  <a:lnTo>
                    <a:pt x="418539" y="1401183"/>
                  </a:lnTo>
                  <a:lnTo>
                    <a:pt x="460496" y="1419707"/>
                  </a:lnTo>
                  <a:lnTo>
                    <a:pt x="503775" y="1435648"/>
                  </a:lnTo>
                  <a:lnTo>
                    <a:pt x="548278" y="1448908"/>
                  </a:lnTo>
                  <a:lnTo>
                    <a:pt x="593909" y="1459390"/>
                  </a:lnTo>
                  <a:lnTo>
                    <a:pt x="640571" y="1466997"/>
                  </a:lnTo>
                  <a:lnTo>
                    <a:pt x="688167" y="1471633"/>
                  </a:lnTo>
                  <a:lnTo>
                    <a:pt x="736600" y="1473200"/>
                  </a:lnTo>
                  <a:lnTo>
                    <a:pt x="785032" y="1471633"/>
                  </a:lnTo>
                  <a:lnTo>
                    <a:pt x="832628" y="1466997"/>
                  </a:lnTo>
                  <a:lnTo>
                    <a:pt x="879290" y="1459390"/>
                  </a:lnTo>
                  <a:lnTo>
                    <a:pt x="924921" y="1448908"/>
                  </a:lnTo>
                  <a:lnTo>
                    <a:pt x="969424" y="1435648"/>
                  </a:lnTo>
                  <a:lnTo>
                    <a:pt x="1012703" y="1419707"/>
                  </a:lnTo>
                  <a:lnTo>
                    <a:pt x="1054660" y="1401183"/>
                  </a:lnTo>
                  <a:lnTo>
                    <a:pt x="1095198" y="1380173"/>
                  </a:lnTo>
                  <a:lnTo>
                    <a:pt x="1134220" y="1356773"/>
                  </a:lnTo>
                  <a:lnTo>
                    <a:pt x="1171629" y="1331080"/>
                  </a:lnTo>
                  <a:lnTo>
                    <a:pt x="1207327" y="1303192"/>
                  </a:lnTo>
                  <a:lnTo>
                    <a:pt x="1241219" y="1273206"/>
                  </a:lnTo>
                  <a:lnTo>
                    <a:pt x="1273206" y="1241219"/>
                  </a:lnTo>
                  <a:lnTo>
                    <a:pt x="1303192" y="1207327"/>
                  </a:lnTo>
                  <a:lnTo>
                    <a:pt x="1331080" y="1171629"/>
                  </a:lnTo>
                  <a:lnTo>
                    <a:pt x="1356773" y="1134220"/>
                  </a:lnTo>
                  <a:lnTo>
                    <a:pt x="1380173" y="1095198"/>
                  </a:lnTo>
                  <a:lnTo>
                    <a:pt x="1401183" y="1054660"/>
                  </a:lnTo>
                  <a:lnTo>
                    <a:pt x="1419707" y="1012703"/>
                  </a:lnTo>
                  <a:lnTo>
                    <a:pt x="1435648" y="969424"/>
                  </a:lnTo>
                  <a:lnTo>
                    <a:pt x="1448908" y="924921"/>
                  </a:lnTo>
                  <a:lnTo>
                    <a:pt x="1459390" y="879290"/>
                  </a:lnTo>
                  <a:lnTo>
                    <a:pt x="1466997" y="832628"/>
                  </a:lnTo>
                  <a:lnTo>
                    <a:pt x="1471633" y="785032"/>
                  </a:lnTo>
                  <a:lnTo>
                    <a:pt x="1473200" y="736600"/>
                  </a:lnTo>
                  <a:lnTo>
                    <a:pt x="1471633" y="688167"/>
                  </a:lnTo>
                  <a:lnTo>
                    <a:pt x="1466997" y="640571"/>
                  </a:lnTo>
                  <a:lnTo>
                    <a:pt x="1459390" y="593909"/>
                  </a:lnTo>
                  <a:lnTo>
                    <a:pt x="1448908" y="548278"/>
                  </a:lnTo>
                  <a:lnTo>
                    <a:pt x="1435648" y="503775"/>
                  </a:lnTo>
                  <a:lnTo>
                    <a:pt x="1419707" y="460496"/>
                  </a:lnTo>
                  <a:lnTo>
                    <a:pt x="1401183" y="418539"/>
                  </a:lnTo>
                  <a:lnTo>
                    <a:pt x="1380173" y="378001"/>
                  </a:lnTo>
                  <a:lnTo>
                    <a:pt x="1356773" y="338979"/>
                  </a:lnTo>
                  <a:lnTo>
                    <a:pt x="1331080" y="301570"/>
                  </a:lnTo>
                  <a:lnTo>
                    <a:pt x="1303192" y="265872"/>
                  </a:lnTo>
                  <a:lnTo>
                    <a:pt x="1273206" y="231980"/>
                  </a:lnTo>
                  <a:lnTo>
                    <a:pt x="1241219" y="199993"/>
                  </a:lnTo>
                  <a:lnTo>
                    <a:pt x="1207327" y="170007"/>
                  </a:lnTo>
                  <a:lnTo>
                    <a:pt x="1171629" y="142119"/>
                  </a:lnTo>
                  <a:lnTo>
                    <a:pt x="1134220" y="116426"/>
                  </a:lnTo>
                  <a:lnTo>
                    <a:pt x="1095198" y="93026"/>
                  </a:lnTo>
                  <a:lnTo>
                    <a:pt x="1054660" y="72016"/>
                  </a:lnTo>
                  <a:lnTo>
                    <a:pt x="1012703" y="53492"/>
                  </a:lnTo>
                  <a:lnTo>
                    <a:pt x="969424" y="37551"/>
                  </a:lnTo>
                  <a:lnTo>
                    <a:pt x="924921" y="24291"/>
                  </a:lnTo>
                  <a:lnTo>
                    <a:pt x="879290" y="13809"/>
                  </a:lnTo>
                  <a:lnTo>
                    <a:pt x="832628" y="6202"/>
                  </a:lnTo>
                  <a:lnTo>
                    <a:pt x="785032" y="156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89000" y="61848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990600"/>
                  </a:moveTo>
                  <a:lnTo>
                    <a:pt x="543000" y="988332"/>
                  </a:lnTo>
                  <a:lnTo>
                    <a:pt x="589418" y="981668"/>
                  </a:lnTo>
                  <a:lnTo>
                    <a:pt x="634345" y="970816"/>
                  </a:lnTo>
                  <a:lnTo>
                    <a:pt x="677574" y="955982"/>
                  </a:lnTo>
                  <a:lnTo>
                    <a:pt x="718898" y="937375"/>
                  </a:lnTo>
                  <a:lnTo>
                    <a:pt x="758109" y="915202"/>
                  </a:lnTo>
                  <a:lnTo>
                    <a:pt x="794999" y="889670"/>
                  </a:lnTo>
                  <a:lnTo>
                    <a:pt x="829361" y="860987"/>
                  </a:lnTo>
                  <a:lnTo>
                    <a:pt x="860987" y="829361"/>
                  </a:lnTo>
                  <a:lnTo>
                    <a:pt x="889670" y="794999"/>
                  </a:lnTo>
                  <a:lnTo>
                    <a:pt x="915202" y="758109"/>
                  </a:lnTo>
                  <a:lnTo>
                    <a:pt x="937375" y="718898"/>
                  </a:lnTo>
                  <a:lnTo>
                    <a:pt x="955982" y="677574"/>
                  </a:lnTo>
                  <a:lnTo>
                    <a:pt x="970816" y="634345"/>
                  </a:lnTo>
                  <a:lnTo>
                    <a:pt x="981668" y="589418"/>
                  </a:lnTo>
                  <a:lnTo>
                    <a:pt x="988332" y="543000"/>
                  </a:lnTo>
                  <a:lnTo>
                    <a:pt x="990600" y="495300"/>
                  </a:lnTo>
                  <a:lnTo>
                    <a:pt x="988332" y="447599"/>
                  </a:lnTo>
                  <a:lnTo>
                    <a:pt x="981668" y="401181"/>
                  </a:lnTo>
                  <a:lnTo>
                    <a:pt x="970816" y="356254"/>
                  </a:lnTo>
                  <a:lnTo>
                    <a:pt x="955982" y="313025"/>
                  </a:lnTo>
                  <a:lnTo>
                    <a:pt x="937375" y="271701"/>
                  </a:lnTo>
                  <a:lnTo>
                    <a:pt x="915202" y="232490"/>
                  </a:lnTo>
                  <a:lnTo>
                    <a:pt x="889670" y="195600"/>
                  </a:lnTo>
                  <a:lnTo>
                    <a:pt x="860987" y="161238"/>
                  </a:lnTo>
                  <a:lnTo>
                    <a:pt x="829361" y="129612"/>
                  </a:lnTo>
                  <a:lnTo>
                    <a:pt x="794999" y="100929"/>
                  </a:lnTo>
                  <a:lnTo>
                    <a:pt x="758109" y="75397"/>
                  </a:lnTo>
                  <a:lnTo>
                    <a:pt x="718898" y="53224"/>
                  </a:lnTo>
                  <a:lnTo>
                    <a:pt x="677574" y="34617"/>
                  </a:lnTo>
                  <a:lnTo>
                    <a:pt x="634345" y="19783"/>
                  </a:lnTo>
                  <a:lnTo>
                    <a:pt x="589418" y="8931"/>
                  </a:lnTo>
                  <a:lnTo>
                    <a:pt x="543000" y="2267"/>
                  </a:lnTo>
                  <a:lnTo>
                    <a:pt x="495300" y="0"/>
                  </a:lnTo>
                  <a:lnTo>
                    <a:pt x="447599" y="2267"/>
                  </a:lnTo>
                  <a:lnTo>
                    <a:pt x="401181" y="8931"/>
                  </a:lnTo>
                  <a:lnTo>
                    <a:pt x="356254" y="19783"/>
                  </a:lnTo>
                  <a:lnTo>
                    <a:pt x="313025" y="34617"/>
                  </a:lnTo>
                  <a:lnTo>
                    <a:pt x="271701" y="53224"/>
                  </a:lnTo>
                  <a:lnTo>
                    <a:pt x="232490" y="75397"/>
                  </a:lnTo>
                  <a:lnTo>
                    <a:pt x="195600" y="100929"/>
                  </a:lnTo>
                  <a:lnTo>
                    <a:pt x="161238" y="129612"/>
                  </a:lnTo>
                  <a:lnTo>
                    <a:pt x="129612" y="161238"/>
                  </a:lnTo>
                  <a:lnTo>
                    <a:pt x="100929" y="195600"/>
                  </a:lnTo>
                  <a:lnTo>
                    <a:pt x="75397" y="232490"/>
                  </a:lnTo>
                  <a:lnTo>
                    <a:pt x="53224" y="271701"/>
                  </a:lnTo>
                  <a:lnTo>
                    <a:pt x="34617" y="313025"/>
                  </a:lnTo>
                  <a:lnTo>
                    <a:pt x="19783" y="356254"/>
                  </a:lnTo>
                  <a:lnTo>
                    <a:pt x="8931" y="401181"/>
                  </a:lnTo>
                  <a:lnTo>
                    <a:pt x="2267" y="447599"/>
                  </a:lnTo>
                  <a:lnTo>
                    <a:pt x="0" y="495300"/>
                  </a:lnTo>
                  <a:lnTo>
                    <a:pt x="2267" y="543000"/>
                  </a:lnTo>
                  <a:lnTo>
                    <a:pt x="8931" y="589418"/>
                  </a:lnTo>
                  <a:lnTo>
                    <a:pt x="19783" y="634345"/>
                  </a:lnTo>
                  <a:lnTo>
                    <a:pt x="34617" y="677574"/>
                  </a:lnTo>
                  <a:lnTo>
                    <a:pt x="53224" y="718898"/>
                  </a:lnTo>
                  <a:lnTo>
                    <a:pt x="75397" y="758109"/>
                  </a:lnTo>
                  <a:lnTo>
                    <a:pt x="100929" y="794999"/>
                  </a:lnTo>
                  <a:lnTo>
                    <a:pt x="129612" y="829361"/>
                  </a:lnTo>
                  <a:lnTo>
                    <a:pt x="161238" y="860987"/>
                  </a:lnTo>
                  <a:lnTo>
                    <a:pt x="195600" y="889670"/>
                  </a:lnTo>
                  <a:lnTo>
                    <a:pt x="232490" y="915202"/>
                  </a:lnTo>
                  <a:lnTo>
                    <a:pt x="271701" y="937375"/>
                  </a:lnTo>
                  <a:lnTo>
                    <a:pt x="313025" y="955982"/>
                  </a:lnTo>
                  <a:lnTo>
                    <a:pt x="356254" y="970816"/>
                  </a:lnTo>
                  <a:lnTo>
                    <a:pt x="401181" y="981668"/>
                  </a:lnTo>
                  <a:lnTo>
                    <a:pt x="447599" y="988332"/>
                  </a:lnTo>
                  <a:lnTo>
                    <a:pt x="495300" y="9906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93800" y="64896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381000"/>
                  </a:moveTo>
                  <a:lnTo>
                    <a:pt x="234178" y="375969"/>
                  </a:lnTo>
                  <a:lnTo>
                    <a:pt x="274275" y="361638"/>
                  </a:lnTo>
                  <a:lnTo>
                    <a:pt x="309646" y="339152"/>
                  </a:lnTo>
                  <a:lnTo>
                    <a:pt x="339148" y="309651"/>
                  </a:lnTo>
                  <a:lnTo>
                    <a:pt x="361636" y="274281"/>
                  </a:lnTo>
                  <a:lnTo>
                    <a:pt x="375968" y="234182"/>
                  </a:lnTo>
                  <a:lnTo>
                    <a:pt x="381000" y="190500"/>
                  </a:lnTo>
                  <a:lnTo>
                    <a:pt x="375968" y="146817"/>
                  </a:lnTo>
                  <a:lnTo>
                    <a:pt x="361636" y="106718"/>
                  </a:lnTo>
                  <a:lnTo>
                    <a:pt x="339148" y="71348"/>
                  </a:lnTo>
                  <a:lnTo>
                    <a:pt x="309646" y="41847"/>
                  </a:lnTo>
                  <a:lnTo>
                    <a:pt x="274275" y="19361"/>
                  </a:lnTo>
                  <a:lnTo>
                    <a:pt x="234178" y="5030"/>
                  </a:lnTo>
                  <a:lnTo>
                    <a:pt x="190500" y="0"/>
                  </a:lnTo>
                  <a:lnTo>
                    <a:pt x="146821" y="5030"/>
                  </a:lnTo>
                  <a:lnTo>
                    <a:pt x="106724" y="19361"/>
                  </a:lnTo>
                  <a:lnTo>
                    <a:pt x="71353" y="41847"/>
                  </a:lnTo>
                  <a:lnTo>
                    <a:pt x="41851" y="71348"/>
                  </a:lnTo>
                  <a:lnTo>
                    <a:pt x="19363" y="106718"/>
                  </a:lnTo>
                  <a:lnTo>
                    <a:pt x="5031" y="146817"/>
                  </a:lnTo>
                  <a:lnTo>
                    <a:pt x="0" y="190500"/>
                  </a:lnTo>
                  <a:lnTo>
                    <a:pt x="5031" y="234182"/>
                  </a:lnTo>
                  <a:lnTo>
                    <a:pt x="19363" y="274281"/>
                  </a:lnTo>
                  <a:lnTo>
                    <a:pt x="41851" y="309651"/>
                  </a:lnTo>
                  <a:lnTo>
                    <a:pt x="71353" y="339152"/>
                  </a:lnTo>
                  <a:lnTo>
                    <a:pt x="106724" y="361638"/>
                  </a:lnTo>
                  <a:lnTo>
                    <a:pt x="146821" y="375969"/>
                  </a:lnTo>
                  <a:lnTo>
                    <a:pt x="190500" y="3810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931162" y="5750991"/>
              <a:ext cx="370205" cy="408940"/>
            </a:xfrm>
            <a:custGeom>
              <a:avLst/>
              <a:gdLst/>
              <a:ahLst/>
              <a:cxnLst/>
              <a:rect l="l" t="t" r="r" b="b"/>
              <a:pathLst>
                <a:path w="370205" h="408939">
                  <a:moveTo>
                    <a:pt x="203200" y="1663"/>
                  </a:moveTo>
                  <a:lnTo>
                    <a:pt x="199174" y="0"/>
                  </a:lnTo>
                  <a:lnTo>
                    <a:pt x="4013" y="195173"/>
                  </a:lnTo>
                  <a:lnTo>
                    <a:pt x="0" y="204863"/>
                  </a:lnTo>
                  <a:lnTo>
                    <a:pt x="0" y="358609"/>
                  </a:lnTo>
                  <a:lnTo>
                    <a:pt x="4013" y="360273"/>
                  </a:lnTo>
                  <a:lnTo>
                    <a:pt x="8978" y="355307"/>
                  </a:lnTo>
                  <a:lnTo>
                    <a:pt x="199174" y="165100"/>
                  </a:lnTo>
                  <a:lnTo>
                    <a:pt x="203200" y="155409"/>
                  </a:lnTo>
                  <a:lnTo>
                    <a:pt x="203200" y="1663"/>
                  </a:lnTo>
                  <a:close/>
                </a:path>
                <a:path w="370205" h="408939">
                  <a:moveTo>
                    <a:pt x="370078" y="196621"/>
                  </a:moveTo>
                  <a:lnTo>
                    <a:pt x="368414" y="192608"/>
                  </a:lnTo>
                  <a:lnTo>
                    <a:pt x="227393" y="192608"/>
                  </a:lnTo>
                  <a:lnTo>
                    <a:pt x="217678" y="196621"/>
                  </a:lnTo>
                  <a:lnTo>
                    <a:pt x="14782" y="399529"/>
                  </a:lnTo>
                  <a:lnTo>
                    <a:pt x="9817" y="404495"/>
                  </a:lnTo>
                  <a:lnTo>
                    <a:pt x="11493" y="408508"/>
                  </a:lnTo>
                  <a:lnTo>
                    <a:pt x="152514" y="408508"/>
                  </a:lnTo>
                  <a:lnTo>
                    <a:pt x="162217" y="404495"/>
                  </a:lnTo>
                  <a:lnTo>
                    <a:pt x="370078" y="196621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85070" y="588009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80010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12496800" y="5954238"/>
            <a:ext cx="1041400" cy="1285240"/>
            <a:chOff x="12496800" y="5954238"/>
            <a:chExt cx="1041400" cy="1285240"/>
          </a:xfrm>
        </p:grpSpPr>
        <p:sp>
          <p:nvSpPr>
            <p:cNvPr id="20" name="object 20"/>
            <p:cNvSpPr/>
            <p:nvPr/>
          </p:nvSpPr>
          <p:spPr>
            <a:xfrm>
              <a:off x="12496800" y="61976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2674587" y="5954242"/>
              <a:ext cx="685165" cy="1278890"/>
            </a:xfrm>
            <a:custGeom>
              <a:avLst/>
              <a:gdLst/>
              <a:ahLst/>
              <a:cxnLst/>
              <a:rect l="l" t="t" r="r" b="b"/>
              <a:pathLst>
                <a:path w="685165" h="1278890">
                  <a:moveTo>
                    <a:pt x="338175" y="222300"/>
                  </a:moveTo>
                  <a:lnTo>
                    <a:pt x="4737" y="0"/>
                  </a:lnTo>
                  <a:lnTo>
                    <a:pt x="0" y="2527"/>
                  </a:lnTo>
                  <a:lnTo>
                    <a:pt x="0" y="207073"/>
                  </a:lnTo>
                  <a:lnTo>
                    <a:pt x="5689" y="212953"/>
                  </a:lnTo>
                  <a:lnTo>
                    <a:pt x="330212" y="224980"/>
                  </a:lnTo>
                  <a:lnTo>
                    <a:pt x="337223" y="225247"/>
                  </a:lnTo>
                  <a:lnTo>
                    <a:pt x="338175" y="222300"/>
                  </a:lnTo>
                  <a:close/>
                </a:path>
                <a:path w="685165" h="1278890">
                  <a:moveTo>
                    <a:pt x="457212" y="249034"/>
                  </a:moveTo>
                  <a:lnTo>
                    <a:pt x="451523" y="243357"/>
                  </a:lnTo>
                  <a:lnTo>
                    <a:pt x="241312" y="243357"/>
                  </a:lnTo>
                  <a:lnTo>
                    <a:pt x="234302" y="243357"/>
                  </a:lnTo>
                  <a:lnTo>
                    <a:pt x="228612" y="249034"/>
                  </a:lnTo>
                  <a:lnTo>
                    <a:pt x="228612" y="1272730"/>
                  </a:lnTo>
                  <a:lnTo>
                    <a:pt x="234302" y="1278407"/>
                  </a:lnTo>
                  <a:lnTo>
                    <a:pt x="451523" y="1278407"/>
                  </a:lnTo>
                  <a:lnTo>
                    <a:pt x="457212" y="1272730"/>
                  </a:lnTo>
                  <a:lnTo>
                    <a:pt x="457212" y="249034"/>
                  </a:lnTo>
                  <a:close/>
                </a:path>
                <a:path w="685165" h="1278890">
                  <a:moveTo>
                    <a:pt x="685025" y="2527"/>
                  </a:moveTo>
                  <a:lnTo>
                    <a:pt x="680288" y="0"/>
                  </a:lnTo>
                  <a:lnTo>
                    <a:pt x="346849" y="222300"/>
                  </a:lnTo>
                  <a:lnTo>
                    <a:pt x="347802" y="225247"/>
                  </a:lnTo>
                  <a:lnTo>
                    <a:pt x="354812" y="224980"/>
                  </a:lnTo>
                  <a:lnTo>
                    <a:pt x="679335" y="212953"/>
                  </a:lnTo>
                  <a:lnTo>
                    <a:pt x="685025" y="207073"/>
                  </a:lnTo>
                  <a:lnTo>
                    <a:pt x="685025" y="2527"/>
                  </a:lnTo>
                  <a:close/>
                </a:path>
              </a:pathLst>
            </a:custGeom>
            <a:solidFill>
              <a:srgbClr val="8EBFE4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8432798" y="6379413"/>
            <a:ext cx="897890" cy="885190"/>
          </a:xfrm>
          <a:custGeom>
            <a:avLst/>
            <a:gdLst/>
            <a:ahLst/>
            <a:cxnLst/>
            <a:rect l="l" t="t" r="r" b="b"/>
            <a:pathLst>
              <a:path w="897890" h="885190">
                <a:moveTo>
                  <a:pt x="664425" y="0"/>
                </a:moveTo>
                <a:lnTo>
                  <a:pt x="656386" y="0"/>
                </a:lnTo>
                <a:lnTo>
                  <a:pt x="651421" y="4965"/>
                </a:lnTo>
                <a:lnTo>
                  <a:pt x="4025" y="652373"/>
                </a:lnTo>
                <a:lnTo>
                  <a:pt x="0" y="662063"/>
                </a:lnTo>
                <a:lnTo>
                  <a:pt x="0" y="879309"/>
                </a:lnTo>
                <a:lnTo>
                  <a:pt x="5689" y="884986"/>
                </a:lnTo>
                <a:lnTo>
                  <a:pt x="248310" y="884986"/>
                </a:lnTo>
                <a:lnTo>
                  <a:pt x="258025" y="880973"/>
                </a:lnTo>
                <a:lnTo>
                  <a:pt x="897686" y="241299"/>
                </a:lnTo>
                <a:lnTo>
                  <a:pt x="897686" y="233273"/>
                </a:lnTo>
                <a:lnTo>
                  <a:pt x="664425" y="0"/>
                </a:lnTo>
                <a:close/>
              </a:path>
            </a:pathLst>
          </a:custGeom>
          <a:solidFill>
            <a:srgbClr val="F47A3B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2363448" y="2235200"/>
            <a:ext cx="3244215" cy="202183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5080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Classement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initiatives</a:t>
            </a:r>
            <a:r>
              <a:rPr dirty="0" sz="1600" spc="-10">
                <a:latin typeface="Roboto-Light"/>
                <a:cs typeface="Roboto-Light"/>
              </a:rPr>
              <a:t> d’amé-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lioration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en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fonction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lacunes 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en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matière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d’éducation,</a:t>
            </a:r>
            <a:r>
              <a:rPr dirty="0" sz="1600" spc="-10">
                <a:latin typeface="Roboto-Light"/>
                <a:cs typeface="Roboto-Light"/>
              </a:rPr>
              <a:t> de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proces-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sus</a:t>
            </a:r>
            <a:r>
              <a:rPr dirty="0" sz="1600" spc="-10">
                <a:latin typeface="Roboto-Light"/>
                <a:cs typeface="Roboto-Light"/>
              </a:rPr>
              <a:t> et</a:t>
            </a:r>
            <a:r>
              <a:rPr dirty="0" sz="1600" spc="-5">
                <a:latin typeface="Roboto-Light"/>
                <a:cs typeface="Roboto-Light"/>
              </a:rPr>
              <a:t> de </a:t>
            </a:r>
            <a:r>
              <a:rPr dirty="0" sz="1600" spc="-15">
                <a:latin typeface="Roboto-Light"/>
                <a:cs typeface="Roboto-Light"/>
              </a:rPr>
              <a:t>performances,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et des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priorités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en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matière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15">
                <a:latin typeface="Roboto-Light"/>
                <a:cs typeface="Roboto-Light"/>
              </a:rPr>
              <a:t>renforce-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ment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capacités</a:t>
            </a:r>
            <a:endParaRPr sz="1600">
              <a:latin typeface="Roboto-Light"/>
              <a:cs typeface="Roboto-Light"/>
            </a:endParaRPr>
          </a:p>
          <a:p>
            <a:pPr marL="241300" marR="1182370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5">
                <a:latin typeface="Roboto-Light"/>
                <a:cs typeface="Roboto-Light"/>
              </a:rPr>
              <a:t>Validation</a:t>
            </a:r>
            <a:r>
              <a:rPr dirty="0" sz="1600" spc="-40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du</a:t>
            </a:r>
            <a:r>
              <a:rPr dirty="0" sz="1600" spc="-3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plan</a:t>
            </a:r>
            <a:r>
              <a:rPr dirty="0" sz="1600" spc="-4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37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renforcement</a:t>
            </a:r>
            <a:endParaRPr sz="1600">
              <a:latin typeface="Roboto-Light"/>
              <a:cs typeface="Roboto-Ligh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635500" y="6223000"/>
            <a:ext cx="1041400" cy="1041400"/>
            <a:chOff x="4635500" y="6223000"/>
            <a:chExt cx="1041400" cy="1041400"/>
          </a:xfrm>
        </p:grpSpPr>
        <p:sp>
          <p:nvSpPr>
            <p:cNvPr id="25" name="object 25"/>
            <p:cNvSpPr/>
            <p:nvPr/>
          </p:nvSpPr>
          <p:spPr>
            <a:xfrm>
              <a:off x="4635500" y="62230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787287" y="6466334"/>
              <a:ext cx="723900" cy="542290"/>
            </a:xfrm>
            <a:custGeom>
              <a:avLst/>
              <a:gdLst/>
              <a:ahLst/>
              <a:cxnLst/>
              <a:rect l="l" t="t" r="r" b="b"/>
              <a:pathLst>
                <a:path w="723900" h="542290">
                  <a:moveTo>
                    <a:pt x="0" y="368299"/>
                  </a:moveTo>
                  <a:lnTo>
                    <a:pt x="168821" y="537121"/>
                  </a:lnTo>
                  <a:lnTo>
                    <a:pt x="173774" y="542086"/>
                  </a:lnTo>
                  <a:lnTo>
                    <a:pt x="181825" y="542086"/>
                  </a:lnTo>
                  <a:lnTo>
                    <a:pt x="186778" y="537121"/>
                  </a:lnTo>
                  <a:lnTo>
                    <a:pt x="723900" y="0"/>
                  </a:lnTo>
                </a:path>
              </a:pathLst>
            </a:custGeom>
            <a:ln w="1143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431800" y="7648575"/>
            <a:ext cx="9603105" cy="5588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500" spc="-5" b="1">
                <a:solidFill>
                  <a:srgbClr val="A09177"/>
                </a:solidFill>
                <a:latin typeface="Roboto"/>
                <a:cs typeface="Roboto"/>
              </a:rPr>
              <a:t>Remarques</a:t>
            </a:r>
            <a:endParaRPr sz="15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Pour</a:t>
            </a:r>
            <a:r>
              <a:rPr dirty="0" sz="1500" spc="-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A09177"/>
                </a:solidFill>
                <a:latin typeface="Roboto-Light"/>
                <a:cs typeface="Roboto-Light"/>
              </a:rPr>
              <a:t>mener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 à</a:t>
            </a:r>
            <a:r>
              <a:rPr dirty="0" sz="1500" spc="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bien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25">
                <a:solidFill>
                  <a:srgbClr val="A09177"/>
                </a:solidFill>
                <a:latin typeface="Roboto-Light"/>
                <a:cs typeface="Roboto-Light"/>
              </a:rPr>
              <a:t>l’analyse,</a:t>
            </a:r>
            <a:r>
              <a:rPr dirty="0" sz="1500" spc="-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il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5">
                <a:solidFill>
                  <a:srgbClr val="A09177"/>
                </a:solidFill>
                <a:latin typeface="Roboto-Light"/>
                <a:cs typeface="Roboto-Light"/>
              </a:rPr>
              <a:t>peut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20">
                <a:solidFill>
                  <a:srgbClr val="A09177"/>
                </a:solidFill>
                <a:latin typeface="Roboto-Light"/>
                <a:cs typeface="Roboto-Light"/>
              </a:rPr>
              <a:t>être</a:t>
            </a:r>
            <a:r>
              <a:rPr dirty="0" sz="1500" spc="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nécessaire</a:t>
            </a:r>
            <a:r>
              <a:rPr dirty="0" sz="1500" spc="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5">
                <a:solidFill>
                  <a:srgbClr val="A09177"/>
                </a:solidFill>
                <a:latin typeface="Roboto-Light"/>
                <a:cs typeface="Roboto-Light"/>
              </a:rPr>
              <a:t>de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définir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A09177"/>
                </a:solidFill>
                <a:latin typeface="Roboto-Light"/>
                <a:cs typeface="Roboto-Light"/>
              </a:rPr>
              <a:t>et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5">
                <a:solidFill>
                  <a:srgbClr val="A09177"/>
                </a:solidFill>
                <a:latin typeface="Roboto-Light"/>
                <a:cs typeface="Roboto-Light"/>
              </a:rPr>
              <a:t>de</a:t>
            </a:r>
            <a:r>
              <a:rPr dirty="0" sz="1500" spc="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mesurer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A09177"/>
                </a:solidFill>
                <a:latin typeface="Roboto-Light"/>
                <a:cs typeface="Roboto-Light"/>
              </a:rPr>
              <a:t>les</a:t>
            </a:r>
            <a:r>
              <a:rPr dirty="0" sz="1500" spc="-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indices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clés</a:t>
            </a:r>
            <a:r>
              <a:rPr dirty="0" sz="1500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5">
                <a:solidFill>
                  <a:srgbClr val="A09177"/>
                </a:solidFill>
                <a:latin typeface="Roboto-Light"/>
                <a:cs typeface="Roboto-Light"/>
              </a:rPr>
              <a:t>de</a:t>
            </a:r>
            <a:r>
              <a:rPr dirty="0" sz="1500" spc="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A09177"/>
                </a:solidFill>
                <a:latin typeface="Roboto-Light"/>
                <a:cs typeface="Roboto-Light"/>
              </a:rPr>
              <a:t>performance</a:t>
            </a:r>
            <a:r>
              <a:rPr dirty="0" sz="1500" spc="5">
                <a:solidFill>
                  <a:srgbClr val="A09177"/>
                </a:solidFill>
                <a:latin typeface="Roboto-Light"/>
                <a:cs typeface="Roboto-Light"/>
              </a:rPr>
              <a:t> </a:t>
            </a:r>
            <a:r>
              <a:rPr dirty="0" sz="1500" spc="-5">
                <a:solidFill>
                  <a:srgbClr val="A09177"/>
                </a:solidFill>
                <a:latin typeface="Roboto-Light"/>
                <a:cs typeface="Roboto-Light"/>
              </a:rPr>
              <a:t>en </a:t>
            </a:r>
            <a:r>
              <a:rPr dirty="0" sz="1500" spc="-15">
                <a:solidFill>
                  <a:srgbClr val="A09177"/>
                </a:solidFill>
                <a:latin typeface="Roboto-Light"/>
                <a:cs typeface="Roboto-Light"/>
              </a:rPr>
              <a:t>amont</a:t>
            </a:r>
            <a:endParaRPr sz="1500">
              <a:latin typeface="Roboto-Light"/>
              <a:cs typeface="Roboto-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500" y="1371600"/>
            <a:ext cx="15367000" cy="7454900"/>
            <a:chOff x="444500" y="1371600"/>
            <a:chExt cx="15367000" cy="7454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500" y="1371600"/>
              <a:ext cx="15367000" cy="6883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06842" y="1698586"/>
              <a:ext cx="13582015" cy="6208395"/>
            </a:xfrm>
            <a:custGeom>
              <a:avLst/>
              <a:gdLst/>
              <a:ahLst/>
              <a:cxnLst/>
              <a:rect l="l" t="t" r="r" b="b"/>
              <a:pathLst>
                <a:path w="13582015" h="6208395">
                  <a:moveTo>
                    <a:pt x="3285566" y="3093936"/>
                  </a:moveTo>
                  <a:lnTo>
                    <a:pt x="3199574" y="3007931"/>
                  </a:lnTo>
                  <a:lnTo>
                    <a:pt x="3198952" y="3006229"/>
                  </a:lnTo>
                  <a:lnTo>
                    <a:pt x="3198063" y="3004616"/>
                  </a:lnTo>
                  <a:lnTo>
                    <a:pt x="193446" y="0"/>
                  </a:lnTo>
                  <a:lnTo>
                    <a:pt x="185407" y="0"/>
                  </a:lnTo>
                  <a:lnTo>
                    <a:pt x="13830" y="171564"/>
                  </a:lnTo>
                  <a:lnTo>
                    <a:pt x="13843" y="179590"/>
                  </a:lnTo>
                  <a:lnTo>
                    <a:pt x="2931287" y="3097034"/>
                  </a:lnTo>
                  <a:lnTo>
                    <a:pt x="4978" y="6023343"/>
                  </a:lnTo>
                  <a:lnTo>
                    <a:pt x="12" y="6028309"/>
                  </a:lnTo>
                  <a:lnTo>
                    <a:pt x="0" y="6036348"/>
                  </a:lnTo>
                  <a:lnTo>
                    <a:pt x="171577" y="6207925"/>
                  </a:lnTo>
                  <a:lnTo>
                    <a:pt x="179628" y="6207912"/>
                  </a:lnTo>
                  <a:lnTo>
                    <a:pt x="3285566" y="3101975"/>
                  </a:lnTo>
                  <a:lnTo>
                    <a:pt x="3285566" y="3093936"/>
                  </a:lnTo>
                  <a:close/>
                </a:path>
                <a:path w="13582015" h="6208395">
                  <a:moveTo>
                    <a:pt x="13581926" y="6036348"/>
                  </a:moveTo>
                  <a:lnTo>
                    <a:pt x="13581914" y="6028309"/>
                  </a:lnTo>
                  <a:lnTo>
                    <a:pt x="13576948" y="6023343"/>
                  </a:lnTo>
                  <a:lnTo>
                    <a:pt x="10650639" y="3097034"/>
                  </a:lnTo>
                  <a:lnTo>
                    <a:pt x="13568083" y="179590"/>
                  </a:lnTo>
                  <a:lnTo>
                    <a:pt x="13568096" y="171564"/>
                  </a:lnTo>
                  <a:lnTo>
                    <a:pt x="13396519" y="0"/>
                  </a:lnTo>
                  <a:lnTo>
                    <a:pt x="13388480" y="0"/>
                  </a:lnTo>
                  <a:lnTo>
                    <a:pt x="10383863" y="3004616"/>
                  </a:lnTo>
                  <a:lnTo>
                    <a:pt x="10382974" y="3006229"/>
                  </a:lnTo>
                  <a:lnTo>
                    <a:pt x="10382352" y="3007931"/>
                  </a:lnTo>
                  <a:lnTo>
                    <a:pt x="10296360" y="3093936"/>
                  </a:lnTo>
                  <a:lnTo>
                    <a:pt x="10296360" y="3101975"/>
                  </a:lnTo>
                  <a:lnTo>
                    <a:pt x="13402297" y="6207912"/>
                  </a:lnTo>
                  <a:lnTo>
                    <a:pt x="13410349" y="6207925"/>
                  </a:lnTo>
                  <a:lnTo>
                    <a:pt x="13581926" y="60363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1478216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Approche de</a:t>
            </a:r>
            <a:r>
              <a:rPr dirty="0"/>
              <a:t> </a:t>
            </a:r>
            <a:r>
              <a:rPr dirty="0" spc="-30"/>
              <a:t>mise</a:t>
            </a:r>
            <a:r>
              <a:rPr dirty="0"/>
              <a:t> en</a:t>
            </a:r>
            <a:r>
              <a:rPr dirty="0" spc="-5"/>
              <a:t> </a:t>
            </a:r>
            <a:r>
              <a:rPr dirty="0" spc="-10"/>
              <a:t>œuvre</a:t>
            </a:r>
            <a:r>
              <a:rPr dirty="0"/>
              <a:t> </a:t>
            </a:r>
            <a:r>
              <a:rPr dirty="0" spc="-30"/>
              <a:t>relative</a:t>
            </a:r>
            <a:r>
              <a:rPr dirty="0"/>
              <a:t> </a:t>
            </a:r>
            <a:r>
              <a:rPr dirty="0" spc="-15"/>
              <a:t>aux</a:t>
            </a:r>
            <a:r>
              <a:rPr dirty="0"/>
              <a:t> </a:t>
            </a:r>
            <a:r>
              <a:rPr dirty="0" spc="-20"/>
              <a:t>chaînes</a:t>
            </a:r>
            <a:r>
              <a:rPr dirty="0" spc="-5"/>
              <a:t> </a:t>
            </a:r>
            <a:r>
              <a:rPr dirty="0" spc="-30"/>
              <a:t>d’approvisionnement</a:t>
            </a:r>
            <a:r>
              <a:rPr dirty="0"/>
              <a:t> </a:t>
            </a:r>
            <a:r>
              <a:rPr dirty="0" spc="-10"/>
              <a:t>de</a:t>
            </a:r>
            <a:r>
              <a:rPr dirty="0"/>
              <a:t> </a:t>
            </a:r>
            <a:r>
              <a:rPr dirty="0" spc="-15"/>
              <a:t>la</a:t>
            </a:r>
            <a:r>
              <a:rPr dirty="0" spc="-5"/>
              <a:t> </a:t>
            </a:r>
            <a:r>
              <a:rPr dirty="0" spc="-20"/>
              <a:t>santé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14800" y="3609975"/>
            <a:ext cx="128397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Approbation du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plan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renforcement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 </a:t>
            </a:r>
            <a:r>
              <a:rPr dirty="0" sz="1100" spc="-26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capacités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3537" y="5515063"/>
            <a:ext cx="1390015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Priorités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en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matière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26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renforcement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capacités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6374" y="5515063"/>
            <a:ext cx="75565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1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ys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 d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es 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besoins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formation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51887" y="3711676"/>
            <a:ext cx="997585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Identification</a:t>
            </a:r>
            <a:r>
              <a:rPr dirty="0" sz="1100" spc="-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2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l’environnement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05800" y="5514975"/>
            <a:ext cx="1410335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Descriptions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postes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conformes</a:t>
            </a:r>
            <a:endParaRPr sz="1100">
              <a:latin typeface="Roboto-Light"/>
              <a:cs typeface="Roboto-Light"/>
            </a:endParaRPr>
          </a:p>
          <a:p>
            <a:pPr marL="12700">
              <a:lnSpc>
                <a:spcPts val="1180"/>
              </a:lnSpc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aux</a:t>
            </a:r>
            <a:r>
              <a:rPr dirty="0" sz="1100" spc="-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procédures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60363" y="4156112"/>
            <a:ext cx="1082040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Adhésion des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pa</a:t>
            </a:r>
            <a:r>
              <a:rPr dirty="0" sz="1100" spc="35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i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 p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nan</a:t>
            </a:r>
            <a:r>
              <a:rPr dirty="0" sz="1100" spc="-3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27388" y="4143400"/>
            <a:ext cx="964565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Plan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é</a:t>
            </a:r>
            <a:r>
              <a:rPr dirty="0" sz="1100" spc="-20">
                <a:solidFill>
                  <a:srgbClr val="FFFFFF"/>
                </a:solidFill>
                <a:latin typeface="Roboto-Light"/>
                <a:cs typeface="Roboto-Light"/>
              </a:rPr>
              <a:t>v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el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p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peme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t 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personnel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674637" y="4968887"/>
            <a:ext cx="92710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Confirmation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 de</a:t>
            </a:r>
            <a:r>
              <a:rPr dirty="0" sz="1100" spc="-3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la</a:t>
            </a:r>
            <a:r>
              <a:rPr dirty="0" sz="1100" spc="-2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portée</a:t>
            </a:r>
            <a:r>
              <a:rPr dirty="0" sz="1100" spc="-2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2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l’approche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27388" y="4918176"/>
            <a:ext cx="935355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Plan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</a:t>
            </a:r>
            <a:r>
              <a:rPr dirty="0" sz="1100" spc="-4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profes-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sionnalisation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15713" y="3711727"/>
            <a:ext cx="1085215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Choix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l’équipe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chargée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du</a:t>
            </a:r>
            <a:r>
              <a:rPr dirty="0" sz="1100" spc="-4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projet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44201" y="5515114"/>
            <a:ext cx="2014855" cy="6508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Définition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la théorie du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changement, des processus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la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chaîne d’approvisionnement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et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compétences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80188" y="3610165"/>
            <a:ext cx="13290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Rapport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</a:t>
            </a:r>
            <a:r>
              <a:rPr dirty="0" sz="1100" spc="-3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formation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8089" y="5515114"/>
            <a:ext cx="108585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Évaluation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compétences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en </a:t>
            </a:r>
            <a:r>
              <a:rPr dirty="0" sz="1100" spc="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fonction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du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poste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97615" y="4336796"/>
            <a:ext cx="5607050" cy="90868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450"/>
              </a:spcBef>
            </a:pPr>
            <a:r>
              <a:rPr dirty="0" sz="2400" spc="-5" b="1">
                <a:solidFill>
                  <a:srgbClr val="F47A3B"/>
                </a:solidFill>
                <a:latin typeface="Roboto"/>
                <a:cs typeface="Roboto"/>
              </a:rPr>
              <a:t>Approche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-5" b="1">
                <a:solidFill>
                  <a:srgbClr val="F47A3B"/>
                </a:solidFill>
                <a:latin typeface="Roboto"/>
                <a:cs typeface="Roboto"/>
              </a:rPr>
              <a:t>de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la </a:t>
            </a:r>
            <a:r>
              <a:rPr dirty="0" sz="2400" spc="-20" b="1">
                <a:solidFill>
                  <a:srgbClr val="F47A3B"/>
                </a:solidFill>
                <a:latin typeface="Roboto"/>
                <a:cs typeface="Roboto"/>
              </a:rPr>
              <a:t>mise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5" b="1">
                <a:solidFill>
                  <a:srgbClr val="F47A3B"/>
                </a:solidFill>
                <a:latin typeface="Roboto"/>
                <a:cs typeface="Roboto"/>
              </a:rPr>
              <a:t>en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-5" b="1">
                <a:solidFill>
                  <a:srgbClr val="F47A3B"/>
                </a:solidFill>
                <a:latin typeface="Roboto"/>
                <a:cs typeface="Roboto"/>
              </a:rPr>
              <a:t>œuvre</a:t>
            </a:r>
            <a:endParaRPr sz="2400">
              <a:latin typeface="Roboto"/>
              <a:cs typeface="Roboto"/>
            </a:endParaRPr>
          </a:p>
          <a:p>
            <a:pPr algn="ctr" marL="12065" marR="5080">
              <a:lnSpc>
                <a:spcPts val="1700"/>
              </a:lnSpc>
              <a:spcBef>
                <a:spcPts val="360"/>
              </a:spcBef>
            </a:pP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Une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nouvelle</a:t>
            </a:r>
            <a:r>
              <a:rPr dirty="0" sz="1500" spc="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approche</a:t>
            </a:r>
            <a:r>
              <a:rPr dirty="0" sz="1500" spc="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du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perfectionnement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des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compétences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de</a:t>
            </a:r>
            <a:r>
              <a:rPr dirty="0" sz="1500" spc="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la </a:t>
            </a:r>
            <a:r>
              <a:rPr dirty="0" sz="1500" spc="-35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main-d’œuvre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des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chaînes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20">
                <a:solidFill>
                  <a:srgbClr val="F47A3B"/>
                </a:solidFill>
                <a:latin typeface="Roboto-Light"/>
                <a:cs typeface="Roboto-Light"/>
              </a:rPr>
              <a:t>d’approvisionnement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de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la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25">
                <a:solidFill>
                  <a:srgbClr val="F47A3B"/>
                </a:solidFill>
                <a:latin typeface="Roboto-Light"/>
                <a:cs typeface="Roboto-Light"/>
              </a:rPr>
              <a:t>santé</a:t>
            </a:r>
            <a:endParaRPr sz="1500">
              <a:latin typeface="Roboto-Light"/>
              <a:cs typeface="Roboto-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34300" y="1409700"/>
            <a:ext cx="812800" cy="2870200"/>
          </a:xfrm>
          <a:custGeom>
            <a:avLst/>
            <a:gdLst/>
            <a:ahLst/>
            <a:cxnLst/>
            <a:rect l="l" t="t" r="r" b="b"/>
            <a:pathLst>
              <a:path w="812800" h="2870200">
                <a:moveTo>
                  <a:pt x="812800" y="0"/>
                </a:moveTo>
                <a:lnTo>
                  <a:pt x="0" y="0"/>
                </a:lnTo>
                <a:lnTo>
                  <a:pt x="0" y="2870200"/>
                </a:lnTo>
                <a:lnTo>
                  <a:pt x="812800" y="2870200"/>
                </a:lnTo>
                <a:lnTo>
                  <a:pt x="812800" y="0"/>
                </a:lnTo>
                <a:close/>
              </a:path>
            </a:pathLst>
          </a:custGeom>
          <a:solidFill>
            <a:srgbClr val="8EBF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001148" y="1532390"/>
            <a:ext cx="234315" cy="26257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80"/>
              </a:lnSpc>
            </a:pPr>
            <a:r>
              <a:rPr dirty="0" sz="1400">
                <a:solidFill>
                  <a:srgbClr val="EFF9FE"/>
                </a:solidFill>
                <a:latin typeface="Roboto-Medium"/>
                <a:cs typeface="Roboto-Medium"/>
              </a:rPr>
              <a:t>Amorce</a:t>
            </a:r>
            <a:r>
              <a:rPr dirty="0" sz="1400" spc="-20">
                <a:solidFill>
                  <a:srgbClr val="EFF9FE"/>
                </a:solidFill>
                <a:latin typeface="Roboto-Medium"/>
                <a:cs typeface="Roboto-Medium"/>
              </a:rPr>
              <a:t> </a:t>
            </a:r>
            <a:r>
              <a:rPr dirty="0" sz="1400" spc="-10">
                <a:solidFill>
                  <a:srgbClr val="EFF9FE"/>
                </a:solidFill>
                <a:latin typeface="Roboto-Medium"/>
                <a:cs typeface="Roboto-Medium"/>
              </a:rPr>
              <a:t>d’une</a:t>
            </a:r>
            <a:r>
              <a:rPr dirty="0" sz="1400" spc="-20">
                <a:solidFill>
                  <a:srgbClr val="EFF9FE"/>
                </a:solidFill>
                <a:latin typeface="Roboto-Medium"/>
                <a:cs typeface="Roboto-Medium"/>
              </a:rPr>
              <a:t> </a:t>
            </a:r>
            <a:r>
              <a:rPr dirty="0" sz="1400" spc="-10">
                <a:solidFill>
                  <a:srgbClr val="EFF9FE"/>
                </a:solidFill>
                <a:latin typeface="Roboto-Medium"/>
                <a:cs typeface="Roboto-Medium"/>
              </a:rPr>
              <a:t>nouvelle</a:t>
            </a:r>
            <a:r>
              <a:rPr dirty="0" sz="1400" spc="-15">
                <a:solidFill>
                  <a:srgbClr val="EFF9FE"/>
                </a:solidFill>
                <a:latin typeface="Roboto-Medium"/>
                <a:cs typeface="Roboto-Medium"/>
              </a:rPr>
              <a:t> </a:t>
            </a:r>
            <a:r>
              <a:rPr dirty="0" sz="1400" spc="-5">
                <a:solidFill>
                  <a:srgbClr val="EFF9FE"/>
                </a:solidFill>
                <a:latin typeface="Roboto-Medium"/>
                <a:cs typeface="Roboto-Medium"/>
              </a:rPr>
              <a:t>approche</a:t>
            </a:r>
            <a:endParaRPr sz="1400">
              <a:latin typeface="Roboto-Medium"/>
              <a:cs typeface="Roboto-Medium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849232" y="1547305"/>
            <a:ext cx="609600" cy="2658745"/>
            <a:chOff x="7849232" y="1547305"/>
            <a:chExt cx="609600" cy="2658745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2970834"/>
              <a:ext cx="76809" cy="15360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9232" y="2978734"/>
              <a:ext cx="76809" cy="15360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1987" y="1897250"/>
              <a:ext cx="76809" cy="15360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1905162"/>
              <a:ext cx="76809" cy="15360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3328691"/>
              <a:ext cx="76809" cy="15360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3336603"/>
              <a:ext cx="76809" cy="15360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2255107"/>
              <a:ext cx="76809" cy="15360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2263020"/>
              <a:ext cx="76809" cy="15360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3686548"/>
              <a:ext cx="76809" cy="15360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3694461"/>
              <a:ext cx="76809" cy="15360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2612965"/>
              <a:ext cx="76809" cy="15360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9232" y="2620877"/>
              <a:ext cx="76809" cy="15360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4044406"/>
              <a:ext cx="76809" cy="15360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4052318"/>
              <a:ext cx="76809" cy="15360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1547305"/>
              <a:ext cx="76809" cy="15360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1555206"/>
              <a:ext cx="76809" cy="153606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2674600" y="4651375"/>
            <a:ext cx="8972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Sensibilisation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18607" y="1244732"/>
            <a:ext cx="11322685" cy="4000500"/>
          </a:xfrm>
          <a:custGeom>
            <a:avLst/>
            <a:gdLst/>
            <a:ahLst/>
            <a:cxnLst/>
            <a:rect l="l" t="t" r="r" b="b"/>
            <a:pathLst>
              <a:path w="11322685" h="4000500">
                <a:moveTo>
                  <a:pt x="7648206" y="0"/>
                </a:moveTo>
                <a:lnTo>
                  <a:pt x="7641196" y="190"/>
                </a:lnTo>
                <a:lnTo>
                  <a:pt x="566115" y="177672"/>
                </a:lnTo>
                <a:lnTo>
                  <a:pt x="1384" y="278269"/>
                </a:lnTo>
                <a:lnTo>
                  <a:pt x="0" y="283082"/>
                </a:lnTo>
                <a:lnTo>
                  <a:pt x="1087996" y="1269872"/>
                </a:lnTo>
                <a:lnTo>
                  <a:pt x="3242944" y="3399472"/>
                </a:lnTo>
                <a:lnTo>
                  <a:pt x="3246996" y="3409149"/>
                </a:lnTo>
                <a:lnTo>
                  <a:pt x="3246996" y="3994683"/>
                </a:lnTo>
                <a:lnTo>
                  <a:pt x="3252673" y="4000360"/>
                </a:lnTo>
                <a:lnTo>
                  <a:pt x="11318506" y="3987685"/>
                </a:lnTo>
                <a:lnTo>
                  <a:pt x="11322672" y="3982186"/>
                </a:lnTo>
                <a:lnTo>
                  <a:pt x="11121339" y="3256546"/>
                </a:lnTo>
                <a:lnTo>
                  <a:pt x="11114138" y="3250844"/>
                </a:lnTo>
                <a:lnTo>
                  <a:pt x="7634173" y="3111588"/>
                </a:lnTo>
                <a:lnTo>
                  <a:pt x="7628534" y="3105683"/>
                </a:lnTo>
                <a:lnTo>
                  <a:pt x="7653845" y="5549"/>
                </a:lnTo>
                <a:lnTo>
                  <a:pt x="7648206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5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1014285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Étape </a:t>
            </a:r>
            <a:r>
              <a:rPr dirty="0" spc="-125"/>
              <a:t>4.1</a:t>
            </a:r>
            <a:r>
              <a:rPr dirty="0" spc="-5"/>
              <a:t> </a:t>
            </a:r>
            <a:r>
              <a:rPr dirty="0" spc="-20"/>
              <a:t>Établissement</a:t>
            </a:r>
            <a:r>
              <a:rPr dirty="0" spc="-5"/>
              <a:t> du </a:t>
            </a:r>
            <a:r>
              <a:rPr dirty="0" spc="-15"/>
              <a:t>plan</a:t>
            </a:r>
            <a:r>
              <a:rPr dirty="0" spc="-10"/>
              <a:t> de</a:t>
            </a:r>
            <a:r>
              <a:rPr dirty="0" spc="-5"/>
              <a:t> </a:t>
            </a:r>
            <a:r>
              <a:rPr dirty="0" spc="-25"/>
              <a:t>professionnalisation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497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550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1602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47852" y="1631950"/>
            <a:ext cx="93313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23665" algn="l"/>
                <a:tab pos="7835265" algn="l"/>
              </a:tabLst>
            </a:pP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O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b</a:t>
            </a: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j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spc="15" b="1">
                <a:solidFill>
                  <a:srgbClr val="24428E"/>
                </a:solidFill>
                <a:latin typeface="Roboto"/>
                <a:cs typeface="Roboto"/>
              </a:rPr>
              <a:t>c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t</a:t>
            </a:r>
            <a:r>
              <a:rPr dirty="0" sz="3000" spc="-35" b="1">
                <a:solidFill>
                  <a:srgbClr val="24428E"/>
                </a:solidFill>
                <a:latin typeface="Roboto"/>
                <a:cs typeface="Roboto"/>
              </a:rPr>
              <a:t>i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f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s	</a:t>
            </a:r>
            <a:r>
              <a:rPr dirty="0" sz="3000" spc="-55" b="1">
                <a:solidFill>
                  <a:srgbClr val="24428E"/>
                </a:solidFill>
                <a:latin typeface="Roboto"/>
                <a:cs typeface="Roboto"/>
              </a:rPr>
              <a:t>R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s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s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o</a:t>
            </a:r>
            <a:r>
              <a:rPr dirty="0" sz="3000" spc="-5" b="1">
                <a:solidFill>
                  <a:srgbClr val="24428E"/>
                </a:solidFill>
                <a:latin typeface="Roboto"/>
                <a:cs typeface="Roboto"/>
              </a:rPr>
              <a:t>u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rc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s	</a:t>
            </a:r>
            <a:r>
              <a:rPr dirty="0" sz="3000" spc="-55" b="1">
                <a:solidFill>
                  <a:srgbClr val="24428E"/>
                </a:solidFill>
                <a:latin typeface="Roboto"/>
                <a:cs typeface="Roboto"/>
              </a:rPr>
              <a:t>A</a:t>
            </a:r>
            <a:r>
              <a:rPr dirty="0" sz="3000" spc="15" b="1">
                <a:solidFill>
                  <a:srgbClr val="24428E"/>
                </a:solidFill>
                <a:latin typeface="Roboto"/>
                <a:cs typeface="Roboto"/>
              </a:rPr>
              <a:t>c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t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i</a:t>
            </a: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v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i</a:t>
            </a:r>
            <a:r>
              <a:rPr dirty="0" sz="3000" spc="-45" b="1">
                <a:solidFill>
                  <a:srgbClr val="24428E"/>
                </a:solidFill>
                <a:latin typeface="Roboto"/>
                <a:cs typeface="Roboto"/>
              </a:rPr>
              <a:t>t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és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88748" y="1631950"/>
            <a:ext cx="16256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Résultats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1348" y="2235200"/>
            <a:ext cx="3173730" cy="9931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0665" marR="5080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5">
                <a:latin typeface="Roboto-Light"/>
                <a:cs typeface="Roboto-Light"/>
              </a:rPr>
              <a:t>Établir</a:t>
            </a:r>
            <a:r>
              <a:rPr dirty="0" sz="1600" spc="-10">
                <a:latin typeface="Roboto-Light"/>
                <a:cs typeface="Roboto-Light"/>
              </a:rPr>
              <a:t> le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plan</a:t>
            </a:r>
            <a:r>
              <a:rPr dirty="0" sz="1600" spc="-10">
                <a:latin typeface="Roboto-Light"/>
                <a:cs typeface="Roboto-Light"/>
              </a:rPr>
              <a:t> du </a:t>
            </a:r>
            <a:r>
              <a:rPr dirty="0" sz="1600" spc="-20">
                <a:latin typeface="Roboto-Light"/>
                <a:cs typeface="Roboto-Light"/>
              </a:rPr>
              <a:t>projet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 pro- </a:t>
            </a:r>
            <a:r>
              <a:rPr dirty="0" sz="160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fessionnalisation,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>
                <a:latin typeface="Roboto-Light"/>
                <a:cs typeface="Roboto-Light"/>
              </a:rPr>
              <a:t>y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compris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désignations </a:t>
            </a:r>
            <a:r>
              <a:rPr dirty="0" sz="1600" spc="-25">
                <a:latin typeface="Roboto-Light"/>
                <a:cs typeface="Roboto-Light"/>
              </a:rPr>
              <a:t>professionnelles,</a:t>
            </a:r>
            <a:r>
              <a:rPr dirty="0" sz="1600" spc="-15">
                <a:latin typeface="Roboto-Light"/>
                <a:cs typeface="Roboto-Light"/>
              </a:rPr>
              <a:t> les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formations</a:t>
            </a:r>
            <a:r>
              <a:rPr dirty="0" sz="1600" spc="-10">
                <a:latin typeface="Roboto-Light"/>
                <a:cs typeface="Roboto-Light"/>
              </a:rPr>
              <a:t> et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le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tutorat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59248" y="2234793"/>
            <a:ext cx="3188335" cy="10566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137160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Priorités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en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matière</a:t>
            </a:r>
            <a:r>
              <a:rPr dirty="0" sz="1600" spc="-10">
                <a:latin typeface="Roboto-Light"/>
                <a:cs typeface="Roboto-Light"/>
              </a:rPr>
              <a:t> de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renforce-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ment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capacités</a:t>
            </a:r>
            <a:endParaRPr sz="1600">
              <a:latin typeface="Roboto-Light"/>
              <a:cs typeface="Roboto-Light"/>
            </a:endParaRPr>
          </a:p>
          <a:p>
            <a:pPr marL="240665" marR="5080" indent="-228600">
              <a:lnSpc>
                <a:spcPts val="1900"/>
              </a:lnSpc>
              <a:spcBef>
                <a:spcPts val="50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0">
                <a:latin typeface="Roboto-Light"/>
                <a:cs typeface="Roboto-Light"/>
              </a:rPr>
              <a:t>Exigences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en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matière</a:t>
            </a:r>
            <a:r>
              <a:rPr dirty="0" sz="1600" spc="-10">
                <a:latin typeface="Roboto-Light"/>
                <a:cs typeface="Roboto-Light"/>
              </a:rPr>
              <a:t> de </a:t>
            </a:r>
            <a:r>
              <a:rPr dirty="0" sz="1600" spc="-15">
                <a:latin typeface="Roboto-Light"/>
                <a:cs typeface="Roboto-Light"/>
              </a:rPr>
              <a:t>désigna-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tion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professionnelle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83446" y="2234590"/>
            <a:ext cx="3252470" cy="42056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5715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Élaboration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20">
                <a:latin typeface="Roboto-Light"/>
                <a:cs typeface="Roboto-Light"/>
              </a:rPr>
              <a:t>plans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axés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sur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l’op-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timisation, </a:t>
            </a:r>
            <a:r>
              <a:rPr dirty="0" sz="1600" spc="-15">
                <a:latin typeface="Roboto-Light"/>
                <a:cs typeface="Roboto-Light"/>
              </a:rPr>
              <a:t>qui </a:t>
            </a:r>
            <a:r>
              <a:rPr dirty="0" sz="1600" spc="-20">
                <a:latin typeface="Roboto-Light"/>
                <a:cs typeface="Roboto-Light"/>
              </a:rPr>
              <a:t>précisent </a:t>
            </a:r>
            <a:r>
              <a:rPr dirty="0" sz="1600" spc="-10">
                <a:latin typeface="Roboto-Light"/>
                <a:cs typeface="Roboto-Light"/>
              </a:rPr>
              <a:t>le </a:t>
            </a:r>
            <a:r>
              <a:rPr dirty="0" sz="1600" spc="-15">
                <a:latin typeface="Roboto-Light"/>
                <a:cs typeface="Roboto-Light"/>
              </a:rPr>
              <a:t>nombre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et la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durée</a:t>
            </a:r>
            <a:r>
              <a:rPr dirty="0" sz="160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potentielle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30">
                <a:latin typeface="Roboto-Light"/>
                <a:cs typeface="Roboto-Light"/>
              </a:rPr>
              <a:t>inter- </a:t>
            </a:r>
            <a:r>
              <a:rPr dirty="0" sz="1600" spc="-2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ventions</a:t>
            </a:r>
            <a:endParaRPr sz="1600">
              <a:latin typeface="Roboto-Light"/>
              <a:cs typeface="Roboto-Light"/>
            </a:endParaRPr>
          </a:p>
          <a:p>
            <a:pPr marL="241300" marR="340360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Conception </a:t>
            </a:r>
            <a:r>
              <a:rPr dirty="0" sz="1600" spc="-25">
                <a:latin typeface="Roboto-Light"/>
                <a:cs typeface="Roboto-Light"/>
              </a:rPr>
              <a:t>d’activités</a:t>
            </a:r>
            <a:r>
              <a:rPr dirty="0" sz="1600" spc="-15">
                <a:latin typeface="Roboto-Light"/>
                <a:cs typeface="Roboto-Light"/>
              </a:rPr>
              <a:t> pour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conseils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professionnels</a:t>
            </a:r>
            <a:endParaRPr sz="1600">
              <a:latin typeface="Roboto-Light"/>
              <a:cs typeface="Roboto-Light"/>
            </a:endParaRPr>
          </a:p>
          <a:p>
            <a:pPr marL="241300" marR="340360" indent="-228600">
              <a:lnSpc>
                <a:spcPts val="1900"/>
              </a:lnSpc>
              <a:spcBef>
                <a:spcPts val="50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Conception </a:t>
            </a:r>
            <a:r>
              <a:rPr dirty="0" sz="1600" spc="-25">
                <a:latin typeface="Roboto-Light"/>
                <a:cs typeface="Roboto-Light"/>
              </a:rPr>
              <a:t>d’activités</a:t>
            </a:r>
            <a:r>
              <a:rPr dirty="0" sz="1600" spc="-15">
                <a:latin typeface="Roboto-Light"/>
                <a:cs typeface="Roboto-Light"/>
              </a:rPr>
              <a:t> pour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organisations</a:t>
            </a:r>
            <a:endParaRPr sz="1600">
              <a:latin typeface="Roboto-Light"/>
              <a:cs typeface="Roboto-Light"/>
            </a:endParaRPr>
          </a:p>
          <a:p>
            <a:pPr marL="241300" marR="340360" indent="-228600">
              <a:lnSpc>
                <a:spcPts val="1900"/>
              </a:lnSpc>
              <a:spcBef>
                <a:spcPts val="50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Conception </a:t>
            </a:r>
            <a:r>
              <a:rPr dirty="0" sz="1600" spc="-25">
                <a:latin typeface="Roboto-Light"/>
                <a:cs typeface="Roboto-Light"/>
              </a:rPr>
              <a:t>d’activités</a:t>
            </a:r>
            <a:r>
              <a:rPr dirty="0" sz="1600" spc="-15">
                <a:latin typeface="Roboto-Light"/>
                <a:cs typeface="Roboto-Light"/>
              </a:rPr>
              <a:t> pour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pays</a:t>
            </a:r>
            <a:endParaRPr sz="1600">
              <a:latin typeface="Roboto-Light"/>
              <a:cs typeface="Roboto-Light"/>
            </a:endParaRPr>
          </a:p>
          <a:p>
            <a:pPr marL="241300" marR="107950" indent="-228600">
              <a:lnSpc>
                <a:spcPts val="1900"/>
              </a:lnSpc>
              <a:spcBef>
                <a:spcPts val="50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Conception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d’activités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pour</a:t>
            </a:r>
            <a:r>
              <a:rPr dirty="0" sz="1600" spc="-10">
                <a:latin typeface="Roboto-Light"/>
                <a:cs typeface="Roboto-Light"/>
              </a:rPr>
              <a:t> le</a:t>
            </a:r>
            <a:r>
              <a:rPr dirty="0" sz="1600" spc="-5">
                <a:latin typeface="Roboto-Light"/>
                <a:cs typeface="Roboto-Light"/>
              </a:rPr>
              <a:t> mi-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lieu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universitaire</a:t>
            </a:r>
            <a:endParaRPr sz="1600">
              <a:latin typeface="Roboto-Light"/>
              <a:cs typeface="Roboto-Light"/>
            </a:endParaRPr>
          </a:p>
          <a:p>
            <a:pPr marL="241300" marR="5080" indent="-228600">
              <a:lnSpc>
                <a:spcPts val="1900"/>
              </a:lnSpc>
              <a:spcBef>
                <a:spcPts val="50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Collaboration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avec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organismes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professionnels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afin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15">
                <a:latin typeface="Roboto-Light"/>
                <a:cs typeface="Roboto-Light"/>
              </a:rPr>
              <a:t>les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aider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>
                <a:latin typeface="Roboto-Light"/>
                <a:cs typeface="Roboto-Light"/>
              </a:rPr>
              <a:t>à </a:t>
            </a:r>
            <a:r>
              <a:rPr dirty="0" sz="1600" spc="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mener </a:t>
            </a:r>
            <a:r>
              <a:rPr dirty="0" sz="1600" spc="-15">
                <a:latin typeface="Roboto-Light"/>
                <a:cs typeface="Roboto-Light"/>
              </a:rPr>
              <a:t>des </a:t>
            </a:r>
            <a:r>
              <a:rPr dirty="0" sz="1600" spc="-20">
                <a:latin typeface="Roboto-Light"/>
                <a:cs typeface="Roboto-Light"/>
              </a:rPr>
              <a:t>activités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20">
                <a:latin typeface="Roboto-Light"/>
                <a:cs typeface="Roboto-Light"/>
              </a:rPr>
              <a:t>profession-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nalisation</a:t>
            </a:r>
            <a:endParaRPr sz="1600">
              <a:latin typeface="Roboto-Light"/>
              <a:cs typeface="Roboto-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35000" y="6220885"/>
            <a:ext cx="1679575" cy="1653539"/>
            <a:chOff x="635000" y="6220885"/>
            <a:chExt cx="1679575" cy="1653539"/>
          </a:xfrm>
        </p:grpSpPr>
        <p:sp>
          <p:nvSpPr>
            <p:cNvPr id="14" name="object 14"/>
            <p:cNvSpPr/>
            <p:nvPr/>
          </p:nvSpPr>
          <p:spPr>
            <a:xfrm>
              <a:off x="635000" y="64007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736600" y="0"/>
                  </a:moveTo>
                  <a:lnTo>
                    <a:pt x="688167" y="1566"/>
                  </a:lnTo>
                  <a:lnTo>
                    <a:pt x="640571" y="6202"/>
                  </a:lnTo>
                  <a:lnTo>
                    <a:pt x="593909" y="13809"/>
                  </a:lnTo>
                  <a:lnTo>
                    <a:pt x="548278" y="24291"/>
                  </a:lnTo>
                  <a:lnTo>
                    <a:pt x="503775" y="37551"/>
                  </a:lnTo>
                  <a:lnTo>
                    <a:pt x="460496" y="53492"/>
                  </a:lnTo>
                  <a:lnTo>
                    <a:pt x="418539" y="72016"/>
                  </a:lnTo>
                  <a:lnTo>
                    <a:pt x="378001" y="93026"/>
                  </a:lnTo>
                  <a:lnTo>
                    <a:pt x="338979" y="116426"/>
                  </a:lnTo>
                  <a:lnTo>
                    <a:pt x="301570" y="142119"/>
                  </a:lnTo>
                  <a:lnTo>
                    <a:pt x="265872" y="170007"/>
                  </a:lnTo>
                  <a:lnTo>
                    <a:pt x="231980" y="199993"/>
                  </a:lnTo>
                  <a:lnTo>
                    <a:pt x="199993" y="231980"/>
                  </a:lnTo>
                  <a:lnTo>
                    <a:pt x="170007" y="265872"/>
                  </a:lnTo>
                  <a:lnTo>
                    <a:pt x="142119" y="301570"/>
                  </a:lnTo>
                  <a:lnTo>
                    <a:pt x="116426" y="338979"/>
                  </a:lnTo>
                  <a:lnTo>
                    <a:pt x="93026" y="378001"/>
                  </a:lnTo>
                  <a:lnTo>
                    <a:pt x="72016" y="418539"/>
                  </a:lnTo>
                  <a:lnTo>
                    <a:pt x="53492" y="460496"/>
                  </a:lnTo>
                  <a:lnTo>
                    <a:pt x="37551" y="503775"/>
                  </a:lnTo>
                  <a:lnTo>
                    <a:pt x="24291" y="548278"/>
                  </a:lnTo>
                  <a:lnTo>
                    <a:pt x="13809" y="593909"/>
                  </a:lnTo>
                  <a:lnTo>
                    <a:pt x="6202" y="640571"/>
                  </a:lnTo>
                  <a:lnTo>
                    <a:pt x="1566" y="688167"/>
                  </a:lnTo>
                  <a:lnTo>
                    <a:pt x="0" y="736600"/>
                  </a:lnTo>
                  <a:lnTo>
                    <a:pt x="1566" y="785032"/>
                  </a:lnTo>
                  <a:lnTo>
                    <a:pt x="6202" y="832628"/>
                  </a:lnTo>
                  <a:lnTo>
                    <a:pt x="13809" y="879290"/>
                  </a:lnTo>
                  <a:lnTo>
                    <a:pt x="24291" y="924921"/>
                  </a:lnTo>
                  <a:lnTo>
                    <a:pt x="37551" y="969424"/>
                  </a:lnTo>
                  <a:lnTo>
                    <a:pt x="53492" y="1012703"/>
                  </a:lnTo>
                  <a:lnTo>
                    <a:pt x="72016" y="1054660"/>
                  </a:lnTo>
                  <a:lnTo>
                    <a:pt x="93026" y="1095198"/>
                  </a:lnTo>
                  <a:lnTo>
                    <a:pt x="116426" y="1134220"/>
                  </a:lnTo>
                  <a:lnTo>
                    <a:pt x="142119" y="1171629"/>
                  </a:lnTo>
                  <a:lnTo>
                    <a:pt x="170007" y="1207327"/>
                  </a:lnTo>
                  <a:lnTo>
                    <a:pt x="199993" y="1241219"/>
                  </a:lnTo>
                  <a:lnTo>
                    <a:pt x="231980" y="1273206"/>
                  </a:lnTo>
                  <a:lnTo>
                    <a:pt x="265872" y="1303192"/>
                  </a:lnTo>
                  <a:lnTo>
                    <a:pt x="301570" y="1331080"/>
                  </a:lnTo>
                  <a:lnTo>
                    <a:pt x="338979" y="1356773"/>
                  </a:lnTo>
                  <a:lnTo>
                    <a:pt x="378001" y="1380173"/>
                  </a:lnTo>
                  <a:lnTo>
                    <a:pt x="418539" y="1401183"/>
                  </a:lnTo>
                  <a:lnTo>
                    <a:pt x="460496" y="1419707"/>
                  </a:lnTo>
                  <a:lnTo>
                    <a:pt x="503775" y="1435648"/>
                  </a:lnTo>
                  <a:lnTo>
                    <a:pt x="548278" y="1448908"/>
                  </a:lnTo>
                  <a:lnTo>
                    <a:pt x="593909" y="1459390"/>
                  </a:lnTo>
                  <a:lnTo>
                    <a:pt x="640571" y="1466997"/>
                  </a:lnTo>
                  <a:lnTo>
                    <a:pt x="688167" y="1471633"/>
                  </a:lnTo>
                  <a:lnTo>
                    <a:pt x="736600" y="1473200"/>
                  </a:lnTo>
                  <a:lnTo>
                    <a:pt x="785032" y="1471633"/>
                  </a:lnTo>
                  <a:lnTo>
                    <a:pt x="832628" y="1466997"/>
                  </a:lnTo>
                  <a:lnTo>
                    <a:pt x="879290" y="1459390"/>
                  </a:lnTo>
                  <a:lnTo>
                    <a:pt x="924921" y="1448908"/>
                  </a:lnTo>
                  <a:lnTo>
                    <a:pt x="969424" y="1435648"/>
                  </a:lnTo>
                  <a:lnTo>
                    <a:pt x="1012703" y="1419707"/>
                  </a:lnTo>
                  <a:lnTo>
                    <a:pt x="1054660" y="1401183"/>
                  </a:lnTo>
                  <a:lnTo>
                    <a:pt x="1095198" y="1380173"/>
                  </a:lnTo>
                  <a:lnTo>
                    <a:pt x="1134220" y="1356773"/>
                  </a:lnTo>
                  <a:lnTo>
                    <a:pt x="1171629" y="1331080"/>
                  </a:lnTo>
                  <a:lnTo>
                    <a:pt x="1207327" y="1303192"/>
                  </a:lnTo>
                  <a:lnTo>
                    <a:pt x="1241219" y="1273206"/>
                  </a:lnTo>
                  <a:lnTo>
                    <a:pt x="1273206" y="1241219"/>
                  </a:lnTo>
                  <a:lnTo>
                    <a:pt x="1303192" y="1207327"/>
                  </a:lnTo>
                  <a:lnTo>
                    <a:pt x="1331080" y="1171629"/>
                  </a:lnTo>
                  <a:lnTo>
                    <a:pt x="1356773" y="1134220"/>
                  </a:lnTo>
                  <a:lnTo>
                    <a:pt x="1380173" y="1095198"/>
                  </a:lnTo>
                  <a:lnTo>
                    <a:pt x="1401183" y="1054660"/>
                  </a:lnTo>
                  <a:lnTo>
                    <a:pt x="1419707" y="1012703"/>
                  </a:lnTo>
                  <a:lnTo>
                    <a:pt x="1435648" y="969424"/>
                  </a:lnTo>
                  <a:lnTo>
                    <a:pt x="1448908" y="924921"/>
                  </a:lnTo>
                  <a:lnTo>
                    <a:pt x="1459390" y="879290"/>
                  </a:lnTo>
                  <a:lnTo>
                    <a:pt x="1466997" y="832628"/>
                  </a:lnTo>
                  <a:lnTo>
                    <a:pt x="1471633" y="785032"/>
                  </a:lnTo>
                  <a:lnTo>
                    <a:pt x="1473200" y="736600"/>
                  </a:lnTo>
                  <a:lnTo>
                    <a:pt x="1471633" y="688167"/>
                  </a:lnTo>
                  <a:lnTo>
                    <a:pt x="1466997" y="640571"/>
                  </a:lnTo>
                  <a:lnTo>
                    <a:pt x="1459390" y="593909"/>
                  </a:lnTo>
                  <a:lnTo>
                    <a:pt x="1448908" y="548278"/>
                  </a:lnTo>
                  <a:lnTo>
                    <a:pt x="1435648" y="503775"/>
                  </a:lnTo>
                  <a:lnTo>
                    <a:pt x="1419707" y="460496"/>
                  </a:lnTo>
                  <a:lnTo>
                    <a:pt x="1401183" y="418539"/>
                  </a:lnTo>
                  <a:lnTo>
                    <a:pt x="1380173" y="378001"/>
                  </a:lnTo>
                  <a:lnTo>
                    <a:pt x="1356773" y="338979"/>
                  </a:lnTo>
                  <a:lnTo>
                    <a:pt x="1331080" y="301570"/>
                  </a:lnTo>
                  <a:lnTo>
                    <a:pt x="1303192" y="265872"/>
                  </a:lnTo>
                  <a:lnTo>
                    <a:pt x="1273206" y="231980"/>
                  </a:lnTo>
                  <a:lnTo>
                    <a:pt x="1241219" y="199993"/>
                  </a:lnTo>
                  <a:lnTo>
                    <a:pt x="1207327" y="170007"/>
                  </a:lnTo>
                  <a:lnTo>
                    <a:pt x="1171629" y="142119"/>
                  </a:lnTo>
                  <a:lnTo>
                    <a:pt x="1134220" y="116426"/>
                  </a:lnTo>
                  <a:lnTo>
                    <a:pt x="1095198" y="93026"/>
                  </a:lnTo>
                  <a:lnTo>
                    <a:pt x="1054660" y="72016"/>
                  </a:lnTo>
                  <a:lnTo>
                    <a:pt x="1012703" y="53492"/>
                  </a:lnTo>
                  <a:lnTo>
                    <a:pt x="969424" y="37551"/>
                  </a:lnTo>
                  <a:lnTo>
                    <a:pt x="924921" y="24291"/>
                  </a:lnTo>
                  <a:lnTo>
                    <a:pt x="879290" y="13809"/>
                  </a:lnTo>
                  <a:lnTo>
                    <a:pt x="832628" y="6202"/>
                  </a:lnTo>
                  <a:lnTo>
                    <a:pt x="785032" y="156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89000" y="66547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990600"/>
                  </a:moveTo>
                  <a:lnTo>
                    <a:pt x="543000" y="988332"/>
                  </a:lnTo>
                  <a:lnTo>
                    <a:pt x="589418" y="981668"/>
                  </a:lnTo>
                  <a:lnTo>
                    <a:pt x="634345" y="970816"/>
                  </a:lnTo>
                  <a:lnTo>
                    <a:pt x="677574" y="955982"/>
                  </a:lnTo>
                  <a:lnTo>
                    <a:pt x="718898" y="937375"/>
                  </a:lnTo>
                  <a:lnTo>
                    <a:pt x="758109" y="915202"/>
                  </a:lnTo>
                  <a:lnTo>
                    <a:pt x="794999" y="889670"/>
                  </a:lnTo>
                  <a:lnTo>
                    <a:pt x="829361" y="860987"/>
                  </a:lnTo>
                  <a:lnTo>
                    <a:pt x="860987" y="829361"/>
                  </a:lnTo>
                  <a:lnTo>
                    <a:pt x="889670" y="794999"/>
                  </a:lnTo>
                  <a:lnTo>
                    <a:pt x="915202" y="758109"/>
                  </a:lnTo>
                  <a:lnTo>
                    <a:pt x="937375" y="718898"/>
                  </a:lnTo>
                  <a:lnTo>
                    <a:pt x="955982" y="677574"/>
                  </a:lnTo>
                  <a:lnTo>
                    <a:pt x="970816" y="634345"/>
                  </a:lnTo>
                  <a:lnTo>
                    <a:pt x="981668" y="589418"/>
                  </a:lnTo>
                  <a:lnTo>
                    <a:pt x="988332" y="543000"/>
                  </a:lnTo>
                  <a:lnTo>
                    <a:pt x="990600" y="495300"/>
                  </a:lnTo>
                  <a:lnTo>
                    <a:pt x="988332" y="447599"/>
                  </a:lnTo>
                  <a:lnTo>
                    <a:pt x="981668" y="401181"/>
                  </a:lnTo>
                  <a:lnTo>
                    <a:pt x="970816" y="356254"/>
                  </a:lnTo>
                  <a:lnTo>
                    <a:pt x="955982" y="313025"/>
                  </a:lnTo>
                  <a:lnTo>
                    <a:pt x="937375" y="271701"/>
                  </a:lnTo>
                  <a:lnTo>
                    <a:pt x="915202" y="232490"/>
                  </a:lnTo>
                  <a:lnTo>
                    <a:pt x="889670" y="195600"/>
                  </a:lnTo>
                  <a:lnTo>
                    <a:pt x="860987" y="161238"/>
                  </a:lnTo>
                  <a:lnTo>
                    <a:pt x="829361" y="129612"/>
                  </a:lnTo>
                  <a:lnTo>
                    <a:pt x="794999" y="100929"/>
                  </a:lnTo>
                  <a:lnTo>
                    <a:pt x="758109" y="75397"/>
                  </a:lnTo>
                  <a:lnTo>
                    <a:pt x="718898" y="53224"/>
                  </a:lnTo>
                  <a:lnTo>
                    <a:pt x="677574" y="34617"/>
                  </a:lnTo>
                  <a:lnTo>
                    <a:pt x="634345" y="19783"/>
                  </a:lnTo>
                  <a:lnTo>
                    <a:pt x="589418" y="8931"/>
                  </a:lnTo>
                  <a:lnTo>
                    <a:pt x="543000" y="2267"/>
                  </a:lnTo>
                  <a:lnTo>
                    <a:pt x="495300" y="0"/>
                  </a:lnTo>
                  <a:lnTo>
                    <a:pt x="447599" y="2267"/>
                  </a:lnTo>
                  <a:lnTo>
                    <a:pt x="401181" y="8931"/>
                  </a:lnTo>
                  <a:lnTo>
                    <a:pt x="356254" y="19783"/>
                  </a:lnTo>
                  <a:lnTo>
                    <a:pt x="313025" y="34617"/>
                  </a:lnTo>
                  <a:lnTo>
                    <a:pt x="271701" y="53224"/>
                  </a:lnTo>
                  <a:lnTo>
                    <a:pt x="232490" y="75397"/>
                  </a:lnTo>
                  <a:lnTo>
                    <a:pt x="195600" y="100929"/>
                  </a:lnTo>
                  <a:lnTo>
                    <a:pt x="161238" y="129612"/>
                  </a:lnTo>
                  <a:lnTo>
                    <a:pt x="129612" y="161238"/>
                  </a:lnTo>
                  <a:lnTo>
                    <a:pt x="100929" y="195600"/>
                  </a:lnTo>
                  <a:lnTo>
                    <a:pt x="75397" y="232490"/>
                  </a:lnTo>
                  <a:lnTo>
                    <a:pt x="53224" y="271701"/>
                  </a:lnTo>
                  <a:lnTo>
                    <a:pt x="34617" y="313025"/>
                  </a:lnTo>
                  <a:lnTo>
                    <a:pt x="19783" y="356254"/>
                  </a:lnTo>
                  <a:lnTo>
                    <a:pt x="8931" y="401181"/>
                  </a:lnTo>
                  <a:lnTo>
                    <a:pt x="2267" y="447599"/>
                  </a:lnTo>
                  <a:lnTo>
                    <a:pt x="0" y="495300"/>
                  </a:lnTo>
                  <a:lnTo>
                    <a:pt x="2267" y="543000"/>
                  </a:lnTo>
                  <a:lnTo>
                    <a:pt x="8931" y="589418"/>
                  </a:lnTo>
                  <a:lnTo>
                    <a:pt x="19783" y="634345"/>
                  </a:lnTo>
                  <a:lnTo>
                    <a:pt x="34617" y="677574"/>
                  </a:lnTo>
                  <a:lnTo>
                    <a:pt x="53224" y="718898"/>
                  </a:lnTo>
                  <a:lnTo>
                    <a:pt x="75397" y="758109"/>
                  </a:lnTo>
                  <a:lnTo>
                    <a:pt x="100929" y="794999"/>
                  </a:lnTo>
                  <a:lnTo>
                    <a:pt x="129612" y="829361"/>
                  </a:lnTo>
                  <a:lnTo>
                    <a:pt x="161238" y="860987"/>
                  </a:lnTo>
                  <a:lnTo>
                    <a:pt x="195600" y="889670"/>
                  </a:lnTo>
                  <a:lnTo>
                    <a:pt x="232490" y="915202"/>
                  </a:lnTo>
                  <a:lnTo>
                    <a:pt x="271701" y="937375"/>
                  </a:lnTo>
                  <a:lnTo>
                    <a:pt x="313025" y="955982"/>
                  </a:lnTo>
                  <a:lnTo>
                    <a:pt x="356254" y="970816"/>
                  </a:lnTo>
                  <a:lnTo>
                    <a:pt x="401181" y="981668"/>
                  </a:lnTo>
                  <a:lnTo>
                    <a:pt x="447599" y="988332"/>
                  </a:lnTo>
                  <a:lnTo>
                    <a:pt x="495300" y="9906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93800" y="69595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381000"/>
                  </a:moveTo>
                  <a:lnTo>
                    <a:pt x="234178" y="375969"/>
                  </a:lnTo>
                  <a:lnTo>
                    <a:pt x="274275" y="361638"/>
                  </a:lnTo>
                  <a:lnTo>
                    <a:pt x="309646" y="339152"/>
                  </a:lnTo>
                  <a:lnTo>
                    <a:pt x="339148" y="309651"/>
                  </a:lnTo>
                  <a:lnTo>
                    <a:pt x="361636" y="274281"/>
                  </a:lnTo>
                  <a:lnTo>
                    <a:pt x="375968" y="234182"/>
                  </a:lnTo>
                  <a:lnTo>
                    <a:pt x="381000" y="190500"/>
                  </a:lnTo>
                  <a:lnTo>
                    <a:pt x="375968" y="146817"/>
                  </a:lnTo>
                  <a:lnTo>
                    <a:pt x="361636" y="106718"/>
                  </a:lnTo>
                  <a:lnTo>
                    <a:pt x="339148" y="71348"/>
                  </a:lnTo>
                  <a:lnTo>
                    <a:pt x="309646" y="41847"/>
                  </a:lnTo>
                  <a:lnTo>
                    <a:pt x="274275" y="19361"/>
                  </a:lnTo>
                  <a:lnTo>
                    <a:pt x="234178" y="5030"/>
                  </a:lnTo>
                  <a:lnTo>
                    <a:pt x="190500" y="0"/>
                  </a:lnTo>
                  <a:lnTo>
                    <a:pt x="146821" y="5030"/>
                  </a:lnTo>
                  <a:lnTo>
                    <a:pt x="106724" y="19361"/>
                  </a:lnTo>
                  <a:lnTo>
                    <a:pt x="71353" y="41847"/>
                  </a:lnTo>
                  <a:lnTo>
                    <a:pt x="41851" y="71348"/>
                  </a:lnTo>
                  <a:lnTo>
                    <a:pt x="19363" y="106718"/>
                  </a:lnTo>
                  <a:lnTo>
                    <a:pt x="5031" y="146817"/>
                  </a:lnTo>
                  <a:lnTo>
                    <a:pt x="0" y="190500"/>
                  </a:lnTo>
                  <a:lnTo>
                    <a:pt x="5031" y="234182"/>
                  </a:lnTo>
                  <a:lnTo>
                    <a:pt x="19363" y="274281"/>
                  </a:lnTo>
                  <a:lnTo>
                    <a:pt x="41851" y="309651"/>
                  </a:lnTo>
                  <a:lnTo>
                    <a:pt x="71353" y="339152"/>
                  </a:lnTo>
                  <a:lnTo>
                    <a:pt x="106724" y="361638"/>
                  </a:lnTo>
                  <a:lnTo>
                    <a:pt x="146821" y="375969"/>
                  </a:lnTo>
                  <a:lnTo>
                    <a:pt x="190500" y="3810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931162" y="622089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40">
                  <a:moveTo>
                    <a:pt x="203200" y="1663"/>
                  </a:moveTo>
                  <a:lnTo>
                    <a:pt x="199174" y="0"/>
                  </a:lnTo>
                  <a:lnTo>
                    <a:pt x="4013" y="195173"/>
                  </a:lnTo>
                  <a:lnTo>
                    <a:pt x="0" y="204863"/>
                  </a:lnTo>
                  <a:lnTo>
                    <a:pt x="0" y="358609"/>
                  </a:lnTo>
                  <a:lnTo>
                    <a:pt x="4013" y="360273"/>
                  </a:lnTo>
                  <a:lnTo>
                    <a:pt x="8978" y="355307"/>
                  </a:lnTo>
                  <a:lnTo>
                    <a:pt x="199174" y="165100"/>
                  </a:lnTo>
                  <a:lnTo>
                    <a:pt x="203200" y="155409"/>
                  </a:lnTo>
                  <a:lnTo>
                    <a:pt x="203200" y="1663"/>
                  </a:lnTo>
                  <a:close/>
                </a:path>
                <a:path w="383539" h="383540">
                  <a:moveTo>
                    <a:pt x="383108" y="171221"/>
                  </a:moveTo>
                  <a:lnTo>
                    <a:pt x="381444" y="167208"/>
                  </a:lnTo>
                  <a:lnTo>
                    <a:pt x="240423" y="167208"/>
                  </a:lnTo>
                  <a:lnTo>
                    <a:pt x="230708" y="171221"/>
                  </a:lnTo>
                  <a:lnTo>
                    <a:pt x="27813" y="374129"/>
                  </a:lnTo>
                  <a:lnTo>
                    <a:pt x="22847" y="379095"/>
                  </a:lnTo>
                  <a:lnTo>
                    <a:pt x="24523" y="383108"/>
                  </a:lnTo>
                  <a:lnTo>
                    <a:pt x="165544" y="383108"/>
                  </a:lnTo>
                  <a:lnTo>
                    <a:pt x="175247" y="379095"/>
                  </a:lnTo>
                  <a:lnTo>
                    <a:pt x="383108" y="171221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85070" y="634999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80010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12496800" y="6525738"/>
            <a:ext cx="1041400" cy="1285240"/>
            <a:chOff x="12496800" y="6525738"/>
            <a:chExt cx="1041400" cy="1285240"/>
          </a:xfrm>
        </p:grpSpPr>
        <p:sp>
          <p:nvSpPr>
            <p:cNvPr id="20" name="object 20"/>
            <p:cNvSpPr/>
            <p:nvPr/>
          </p:nvSpPr>
          <p:spPr>
            <a:xfrm>
              <a:off x="124968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2674587" y="6525742"/>
              <a:ext cx="685165" cy="1278890"/>
            </a:xfrm>
            <a:custGeom>
              <a:avLst/>
              <a:gdLst/>
              <a:ahLst/>
              <a:cxnLst/>
              <a:rect l="l" t="t" r="r" b="b"/>
              <a:pathLst>
                <a:path w="685165" h="1278890">
                  <a:moveTo>
                    <a:pt x="338175" y="222300"/>
                  </a:moveTo>
                  <a:lnTo>
                    <a:pt x="4737" y="0"/>
                  </a:lnTo>
                  <a:lnTo>
                    <a:pt x="0" y="2527"/>
                  </a:lnTo>
                  <a:lnTo>
                    <a:pt x="0" y="207073"/>
                  </a:lnTo>
                  <a:lnTo>
                    <a:pt x="5689" y="212953"/>
                  </a:lnTo>
                  <a:lnTo>
                    <a:pt x="330212" y="224980"/>
                  </a:lnTo>
                  <a:lnTo>
                    <a:pt x="337223" y="225247"/>
                  </a:lnTo>
                  <a:lnTo>
                    <a:pt x="338175" y="222300"/>
                  </a:lnTo>
                  <a:close/>
                </a:path>
                <a:path w="685165" h="1278890">
                  <a:moveTo>
                    <a:pt x="457212" y="249034"/>
                  </a:moveTo>
                  <a:lnTo>
                    <a:pt x="451523" y="243357"/>
                  </a:lnTo>
                  <a:lnTo>
                    <a:pt x="241312" y="243357"/>
                  </a:lnTo>
                  <a:lnTo>
                    <a:pt x="234302" y="243357"/>
                  </a:lnTo>
                  <a:lnTo>
                    <a:pt x="228612" y="249034"/>
                  </a:lnTo>
                  <a:lnTo>
                    <a:pt x="228612" y="1272730"/>
                  </a:lnTo>
                  <a:lnTo>
                    <a:pt x="234302" y="1278407"/>
                  </a:lnTo>
                  <a:lnTo>
                    <a:pt x="451523" y="1278407"/>
                  </a:lnTo>
                  <a:lnTo>
                    <a:pt x="457212" y="1272730"/>
                  </a:lnTo>
                  <a:lnTo>
                    <a:pt x="457212" y="249034"/>
                  </a:lnTo>
                  <a:close/>
                </a:path>
                <a:path w="685165" h="1278890">
                  <a:moveTo>
                    <a:pt x="685025" y="2527"/>
                  </a:moveTo>
                  <a:lnTo>
                    <a:pt x="680288" y="0"/>
                  </a:lnTo>
                  <a:lnTo>
                    <a:pt x="346849" y="222300"/>
                  </a:lnTo>
                  <a:lnTo>
                    <a:pt x="347802" y="225247"/>
                  </a:lnTo>
                  <a:lnTo>
                    <a:pt x="354812" y="224980"/>
                  </a:lnTo>
                  <a:lnTo>
                    <a:pt x="679335" y="212953"/>
                  </a:lnTo>
                  <a:lnTo>
                    <a:pt x="685025" y="207073"/>
                  </a:lnTo>
                  <a:lnTo>
                    <a:pt x="685025" y="2527"/>
                  </a:lnTo>
                  <a:close/>
                </a:path>
              </a:pathLst>
            </a:custGeom>
            <a:solidFill>
              <a:srgbClr val="8EBFE4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8432798" y="6760412"/>
            <a:ext cx="897890" cy="885190"/>
          </a:xfrm>
          <a:custGeom>
            <a:avLst/>
            <a:gdLst/>
            <a:ahLst/>
            <a:cxnLst/>
            <a:rect l="l" t="t" r="r" b="b"/>
            <a:pathLst>
              <a:path w="897890" h="885190">
                <a:moveTo>
                  <a:pt x="664425" y="0"/>
                </a:moveTo>
                <a:lnTo>
                  <a:pt x="656386" y="0"/>
                </a:lnTo>
                <a:lnTo>
                  <a:pt x="651421" y="4965"/>
                </a:lnTo>
                <a:lnTo>
                  <a:pt x="4025" y="652373"/>
                </a:lnTo>
                <a:lnTo>
                  <a:pt x="0" y="662063"/>
                </a:lnTo>
                <a:lnTo>
                  <a:pt x="0" y="879309"/>
                </a:lnTo>
                <a:lnTo>
                  <a:pt x="5689" y="884986"/>
                </a:lnTo>
                <a:lnTo>
                  <a:pt x="248310" y="884986"/>
                </a:lnTo>
                <a:lnTo>
                  <a:pt x="258025" y="880973"/>
                </a:lnTo>
                <a:lnTo>
                  <a:pt x="897686" y="241299"/>
                </a:lnTo>
                <a:lnTo>
                  <a:pt x="897686" y="233273"/>
                </a:lnTo>
                <a:lnTo>
                  <a:pt x="664425" y="0"/>
                </a:lnTo>
                <a:close/>
              </a:path>
            </a:pathLst>
          </a:custGeom>
          <a:solidFill>
            <a:srgbClr val="F47A3B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2363448" y="2235200"/>
            <a:ext cx="27031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Plan</a:t>
            </a:r>
            <a:r>
              <a:rPr dirty="0" sz="1600" spc="-30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 spc="-25">
                <a:latin typeface="Roboto-Light"/>
                <a:cs typeface="Roboto-Light"/>
              </a:rPr>
              <a:t> professionnalisation</a:t>
            </a:r>
            <a:endParaRPr sz="1600">
              <a:latin typeface="Roboto-Light"/>
              <a:cs typeface="Roboto-Ligh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635500" y="6705600"/>
            <a:ext cx="1041400" cy="1041400"/>
            <a:chOff x="4635500" y="6705600"/>
            <a:chExt cx="1041400" cy="1041400"/>
          </a:xfrm>
        </p:grpSpPr>
        <p:sp>
          <p:nvSpPr>
            <p:cNvPr id="25" name="object 25"/>
            <p:cNvSpPr/>
            <p:nvPr/>
          </p:nvSpPr>
          <p:spPr>
            <a:xfrm>
              <a:off x="4635500" y="67056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787287" y="6948934"/>
              <a:ext cx="723900" cy="542290"/>
            </a:xfrm>
            <a:custGeom>
              <a:avLst/>
              <a:gdLst/>
              <a:ahLst/>
              <a:cxnLst/>
              <a:rect l="l" t="t" r="r" b="b"/>
              <a:pathLst>
                <a:path w="723900" h="542290">
                  <a:moveTo>
                    <a:pt x="0" y="368299"/>
                  </a:moveTo>
                  <a:lnTo>
                    <a:pt x="168821" y="537121"/>
                  </a:lnTo>
                  <a:lnTo>
                    <a:pt x="173774" y="542086"/>
                  </a:lnTo>
                  <a:lnTo>
                    <a:pt x="181825" y="542086"/>
                  </a:lnTo>
                  <a:lnTo>
                    <a:pt x="186778" y="537121"/>
                  </a:lnTo>
                  <a:lnTo>
                    <a:pt x="723900" y="0"/>
                  </a:lnTo>
                </a:path>
              </a:pathLst>
            </a:custGeom>
            <a:ln w="1143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1087628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Étape</a:t>
            </a:r>
            <a:r>
              <a:rPr dirty="0"/>
              <a:t> </a:t>
            </a:r>
            <a:r>
              <a:rPr dirty="0" spc="-20"/>
              <a:t>4.2</a:t>
            </a:r>
            <a:r>
              <a:rPr dirty="0" spc="10"/>
              <a:t> </a:t>
            </a:r>
            <a:r>
              <a:rPr dirty="0" spc="-20"/>
              <a:t>Élaboration</a:t>
            </a:r>
            <a:r>
              <a:rPr dirty="0"/>
              <a:t> </a:t>
            </a:r>
            <a:r>
              <a:rPr dirty="0" spc="-10"/>
              <a:t>de</a:t>
            </a:r>
            <a:r>
              <a:rPr dirty="0" spc="10"/>
              <a:t> </a:t>
            </a:r>
            <a:r>
              <a:rPr dirty="0" spc="-20"/>
              <a:t>plans</a:t>
            </a:r>
            <a:r>
              <a:rPr dirty="0"/>
              <a:t> </a:t>
            </a:r>
            <a:r>
              <a:rPr dirty="0" spc="-10"/>
              <a:t>de</a:t>
            </a:r>
            <a:r>
              <a:rPr dirty="0" spc="10"/>
              <a:t> </a:t>
            </a:r>
            <a:r>
              <a:rPr dirty="0" spc="-25"/>
              <a:t>développement</a:t>
            </a:r>
            <a:r>
              <a:rPr dirty="0" spc="5"/>
              <a:t> </a:t>
            </a:r>
            <a:r>
              <a:rPr dirty="0" spc="-15"/>
              <a:t>personnel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497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550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1602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47852" y="1631950"/>
            <a:ext cx="93313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23665" algn="l"/>
                <a:tab pos="7835265" algn="l"/>
              </a:tabLst>
            </a:pP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O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b</a:t>
            </a: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j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spc="15" b="1">
                <a:solidFill>
                  <a:srgbClr val="24428E"/>
                </a:solidFill>
                <a:latin typeface="Roboto"/>
                <a:cs typeface="Roboto"/>
              </a:rPr>
              <a:t>c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t</a:t>
            </a:r>
            <a:r>
              <a:rPr dirty="0" sz="3000" spc="-35" b="1">
                <a:solidFill>
                  <a:srgbClr val="24428E"/>
                </a:solidFill>
                <a:latin typeface="Roboto"/>
                <a:cs typeface="Roboto"/>
              </a:rPr>
              <a:t>i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f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s	</a:t>
            </a:r>
            <a:r>
              <a:rPr dirty="0" sz="3000" spc="-55" b="1">
                <a:solidFill>
                  <a:srgbClr val="24428E"/>
                </a:solidFill>
                <a:latin typeface="Roboto"/>
                <a:cs typeface="Roboto"/>
              </a:rPr>
              <a:t>R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s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s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o</a:t>
            </a:r>
            <a:r>
              <a:rPr dirty="0" sz="3000" spc="-5" b="1">
                <a:solidFill>
                  <a:srgbClr val="24428E"/>
                </a:solidFill>
                <a:latin typeface="Roboto"/>
                <a:cs typeface="Roboto"/>
              </a:rPr>
              <a:t>u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rc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s	</a:t>
            </a:r>
            <a:r>
              <a:rPr dirty="0" sz="3000" spc="-55" b="1">
                <a:solidFill>
                  <a:srgbClr val="24428E"/>
                </a:solidFill>
                <a:latin typeface="Roboto"/>
                <a:cs typeface="Roboto"/>
              </a:rPr>
              <a:t>A</a:t>
            </a:r>
            <a:r>
              <a:rPr dirty="0" sz="3000" spc="15" b="1">
                <a:solidFill>
                  <a:srgbClr val="24428E"/>
                </a:solidFill>
                <a:latin typeface="Roboto"/>
                <a:cs typeface="Roboto"/>
              </a:rPr>
              <a:t>c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t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i</a:t>
            </a: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v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i</a:t>
            </a:r>
            <a:r>
              <a:rPr dirty="0" sz="3000" spc="-45" b="1">
                <a:solidFill>
                  <a:srgbClr val="24428E"/>
                </a:solidFill>
                <a:latin typeface="Roboto"/>
                <a:cs typeface="Roboto"/>
              </a:rPr>
              <a:t>t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és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88748" y="1631950"/>
            <a:ext cx="16256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Résultats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1348" y="2235200"/>
            <a:ext cx="3208655" cy="9931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5080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Élaborer les </a:t>
            </a:r>
            <a:r>
              <a:rPr dirty="0" sz="1600" spc="-20">
                <a:latin typeface="Roboto-Light"/>
                <a:cs typeface="Roboto-Light"/>
              </a:rPr>
              <a:t>plans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10">
                <a:latin typeface="Roboto-Light"/>
                <a:cs typeface="Roboto-Light"/>
              </a:rPr>
              <a:t>développe-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ment personnel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en </a:t>
            </a:r>
            <a:r>
              <a:rPr dirty="0" sz="1600" spc="-25">
                <a:latin typeface="Roboto-Light"/>
                <a:cs typeface="Roboto-Light"/>
              </a:rPr>
              <a:t>s’appuyant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sur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le </a:t>
            </a:r>
            <a:r>
              <a:rPr dirty="0" sz="1600" spc="-15">
                <a:latin typeface="Roboto-Light"/>
                <a:cs typeface="Roboto-Light"/>
              </a:rPr>
              <a:t>plan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20">
                <a:latin typeface="Roboto-Light"/>
                <a:cs typeface="Roboto-Light"/>
              </a:rPr>
              <a:t>renforcement</a:t>
            </a:r>
            <a:r>
              <a:rPr dirty="0" sz="1600" spc="-10">
                <a:latin typeface="Roboto-Light"/>
                <a:cs typeface="Roboto-Light"/>
              </a:rPr>
              <a:t> des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capacités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59248" y="2234793"/>
            <a:ext cx="3244215" cy="24536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5080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Portefeuille </a:t>
            </a:r>
            <a:r>
              <a:rPr dirty="0" sz="1600" spc="-25">
                <a:latin typeface="Roboto-Light"/>
                <a:cs typeface="Roboto-Light"/>
              </a:rPr>
              <a:t>d’activités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15">
                <a:latin typeface="Roboto-Light"/>
                <a:cs typeface="Roboto-Light"/>
              </a:rPr>
              <a:t>renforce-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ment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capacités</a:t>
            </a:r>
            <a:endParaRPr sz="160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Plan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 spc="-2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professionnalisation</a:t>
            </a:r>
            <a:endParaRPr sz="1600">
              <a:latin typeface="Roboto-Light"/>
              <a:cs typeface="Roboto-Light"/>
            </a:endParaRPr>
          </a:p>
          <a:p>
            <a:pPr marL="241300" marR="198755" indent="-228600">
              <a:lnSpc>
                <a:spcPts val="1900"/>
              </a:lnSpc>
              <a:spcBef>
                <a:spcPts val="56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5">
                <a:latin typeface="Roboto-Light"/>
                <a:cs typeface="Roboto-Light"/>
              </a:rPr>
              <a:t>Initiatives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relatives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>
                <a:latin typeface="Roboto-Light"/>
                <a:cs typeface="Roboto-Light"/>
              </a:rPr>
              <a:t>à </a:t>
            </a:r>
            <a:r>
              <a:rPr dirty="0" sz="1600" spc="-10">
                <a:latin typeface="Roboto-Light"/>
                <a:cs typeface="Roboto-Light"/>
              </a:rPr>
              <a:t>la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planifica-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tion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</a:t>
            </a:r>
            <a:r>
              <a:rPr dirty="0" sz="1600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la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relève</a:t>
            </a:r>
            <a:endParaRPr sz="1600">
              <a:latin typeface="Roboto-Light"/>
              <a:cs typeface="Roboto-Light"/>
            </a:endParaRPr>
          </a:p>
          <a:p>
            <a:pPr marL="241300" marR="85090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5">
                <a:latin typeface="Roboto-Light"/>
                <a:cs typeface="Roboto-Light"/>
              </a:rPr>
              <a:t>Initiatives</a:t>
            </a:r>
            <a:r>
              <a:rPr dirty="0" sz="1600" spc="-2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relatives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>
                <a:latin typeface="Roboto-Light"/>
                <a:cs typeface="Roboto-Light"/>
              </a:rPr>
              <a:t>à</a:t>
            </a:r>
            <a:r>
              <a:rPr dirty="0" sz="1600" spc="-10">
                <a:latin typeface="Roboto-Light"/>
                <a:cs typeface="Roboto-Light"/>
              </a:rPr>
              <a:t> la </a:t>
            </a:r>
            <a:r>
              <a:rPr dirty="0" sz="1600" spc="-15">
                <a:latin typeface="Roboto-Light"/>
                <a:cs typeface="Roboto-Light"/>
              </a:rPr>
              <a:t>gestion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la performance</a:t>
            </a:r>
            <a:endParaRPr sz="1600">
              <a:latin typeface="Roboto-Light"/>
              <a:cs typeface="Roboto-Light"/>
            </a:endParaRPr>
          </a:p>
          <a:p>
            <a:pPr marL="241300" marR="307975" indent="-228600">
              <a:lnSpc>
                <a:spcPts val="1900"/>
              </a:lnSpc>
              <a:spcBef>
                <a:spcPts val="50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Éducation </a:t>
            </a:r>
            <a:r>
              <a:rPr dirty="0" sz="1600" spc="-10">
                <a:latin typeface="Roboto-Light"/>
                <a:cs typeface="Roboto-Light"/>
              </a:rPr>
              <a:t>et </a:t>
            </a:r>
            <a:r>
              <a:rPr dirty="0" sz="1600" spc="-20">
                <a:latin typeface="Roboto-Light"/>
                <a:cs typeface="Roboto-Light"/>
              </a:rPr>
              <a:t>formations </a:t>
            </a:r>
            <a:r>
              <a:rPr dirty="0" sz="1600" spc="-10">
                <a:latin typeface="Roboto-Light"/>
                <a:cs typeface="Roboto-Light"/>
              </a:rPr>
              <a:t>dispo-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nibles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83446" y="2234386"/>
            <a:ext cx="3213735" cy="4078604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60960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0">
                <a:latin typeface="Roboto-Light"/>
                <a:cs typeface="Roboto-Light"/>
              </a:rPr>
              <a:t>Examen </a:t>
            </a:r>
            <a:r>
              <a:rPr dirty="0" sz="1600" spc="-15">
                <a:latin typeface="Roboto-Light"/>
                <a:cs typeface="Roboto-Light"/>
              </a:rPr>
              <a:t>des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recommandations 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du </a:t>
            </a:r>
            <a:r>
              <a:rPr dirty="0" sz="1600" spc="-15">
                <a:latin typeface="Roboto-Light"/>
                <a:cs typeface="Roboto-Light"/>
              </a:rPr>
              <a:t>plan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20">
                <a:latin typeface="Roboto-Light"/>
                <a:cs typeface="Roboto-Light"/>
              </a:rPr>
              <a:t>renforcement </a:t>
            </a:r>
            <a:r>
              <a:rPr dirty="0" sz="1600" spc="-10">
                <a:latin typeface="Roboto-Light"/>
                <a:cs typeface="Roboto-Light"/>
              </a:rPr>
              <a:t>des </a:t>
            </a:r>
            <a:r>
              <a:rPr dirty="0" sz="1600" spc="5">
                <a:latin typeface="Roboto-Light"/>
                <a:cs typeface="Roboto-Light"/>
              </a:rPr>
              <a:t>ca- </a:t>
            </a:r>
            <a:r>
              <a:rPr dirty="0" sz="1600" spc="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pacités</a:t>
            </a:r>
            <a:r>
              <a:rPr dirty="0" sz="1600" spc="-15">
                <a:latin typeface="Roboto-Light"/>
                <a:cs typeface="Roboto-Light"/>
              </a:rPr>
              <a:t> au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sujet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15">
                <a:latin typeface="Roboto-Light"/>
                <a:cs typeface="Roboto-Light"/>
              </a:rPr>
              <a:t>chaque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poste,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en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tenant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compte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 exigences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connexes</a:t>
            </a:r>
            <a:endParaRPr sz="1600">
              <a:latin typeface="Roboto-Light"/>
              <a:cs typeface="Roboto-Light"/>
            </a:endParaRPr>
          </a:p>
          <a:p>
            <a:pPr marL="241300" marR="116839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Analyse des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recommandations 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individuelles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du </a:t>
            </a:r>
            <a:r>
              <a:rPr dirty="0" sz="1600" spc="-15">
                <a:latin typeface="Roboto-Light"/>
                <a:cs typeface="Roboto-Light"/>
              </a:rPr>
              <a:t>plan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30">
                <a:latin typeface="Roboto-Light"/>
                <a:cs typeface="Roboto-Light"/>
              </a:rPr>
              <a:t>renfor- </a:t>
            </a:r>
            <a:r>
              <a:rPr dirty="0" sz="1600" spc="-2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cement des </a:t>
            </a:r>
            <a:r>
              <a:rPr dirty="0" sz="1600" spc="-20">
                <a:latin typeface="Roboto-Light"/>
                <a:cs typeface="Roboto-Light"/>
              </a:rPr>
              <a:t>capacités, </a:t>
            </a:r>
            <a:r>
              <a:rPr dirty="0" sz="1600" spc="-5">
                <a:latin typeface="Roboto-Light"/>
                <a:cs typeface="Roboto-Light"/>
              </a:rPr>
              <a:t>en </a:t>
            </a:r>
            <a:r>
              <a:rPr dirty="0" sz="1600" spc="-25">
                <a:latin typeface="Roboto-Light"/>
                <a:cs typeface="Roboto-Light"/>
              </a:rPr>
              <a:t>tenant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compte</a:t>
            </a:r>
            <a:r>
              <a:rPr dirty="0" sz="1600" spc="-3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</a:t>
            </a:r>
            <a:r>
              <a:rPr dirty="0" sz="1600" spc="-2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exigences</a:t>
            </a:r>
            <a:r>
              <a:rPr dirty="0" sz="1600" spc="-3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connexes</a:t>
            </a:r>
            <a:endParaRPr sz="1600">
              <a:latin typeface="Roboto-Light"/>
              <a:cs typeface="Roboto-Light"/>
            </a:endParaRPr>
          </a:p>
          <a:p>
            <a:pPr marL="241300" marR="29845" indent="-228600">
              <a:lnSpc>
                <a:spcPts val="1900"/>
              </a:lnSpc>
              <a:spcBef>
                <a:spcPts val="50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Entretiens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individuels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fondés</a:t>
            </a:r>
            <a:r>
              <a:rPr dirty="0" sz="1600" spc="-15">
                <a:latin typeface="Roboto-Light"/>
                <a:cs typeface="Roboto-Light"/>
              </a:rPr>
              <a:t> sur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recommandations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relatives </a:t>
            </a:r>
            <a:r>
              <a:rPr dirty="0" sz="1600" spc="-2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aux </a:t>
            </a:r>
            <a:r>
              <a:rPr dirty="0" sz="1600" spc="-20">
                <a:latin typeface="Roboto-Light"/>
                <a:cs typeface="Roboto-Light"/>
              </a:rPr>
              <a:t>ressources humaines </a:t>
            </a:r>
            <a:r>
              <a:rPr dirty="0" sz="1600" spc="-10">
                <a:latin typeface="Roboto-Light"/>
                <a:cs typeface="Roboto-Light"/>
              </a:rPr>
              <a:t>du </a:t>
            </a:r>
            <a:r>
              <a:rPr dirty="0" sz="1600" spc="-15">
                <a:latin typeface="Roboto-Light"/>
                <a:cs typeface="Roboto-Light"/>
              </a:rPr>
              <a:t>plan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renforcement</a:t>
            </a:r>
            <a:r>
              <a:rPr dirty="0" sz="1600" spc="-15">
                <a:latin typeface="Roboto-Light"/>
                <a:cs typeface="Roboto-Light"/>
              </a:rPr>
              <a:t> des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capacités</a:t>
            </a:r>
            <a:endParaRPr sz="1600">
              <a:latin typeface="Roboto-Light"/>
              <a:cs typeface="Roboto-Light"/>
            </a:endParaRPr>
          </a:p>
          <a:p>
            <a:pPr marL="241300" marR="5080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Élaboration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20">
                <a:latin typeface="Roboto-Light"/>
                <a:cs typeface="Roboto-Light"/>
              </a:rPr>
              <a:t>plans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individuels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et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obtention</a:t>
            </a:r>
            <a:r>
              <a:rPr dirty="0" sz="1600" spc="-10">
                <a:latin typeface="Roboto-Light"/>
                <a:cs typeface="Roboto-Light"/>
              </a:rPr>
              <a:t> de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l’adhésion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5">
                <a:latin typeface="Roboto-Light"/>
                <a:cs typeface="Roboto-Light"/>
              </a:rPr>
              <a:t>em- </a:t>
            </a:r>
            <a:r>
              <a:rPr dirty="0" sz="1600" spc="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ployés</a:t>
            </a:r>
            <a:endParaRPr sz="1600">
              <a:latin typeface="Roboto-Light"/>
              <a:cs typeface="Roboto-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35000" y="6220885"/>
            <a:ext cx="1679575" cy="1653539"/>
            <a:chOff x="635000" y="6220885"/>
            <a:chExt cx="1679575" cy="1653539"/>
          </a:xfrm>
        </p:grpSpPr>
        <p:sp>
          <p:nvSpPr>
            <p:cNvPr id="14" name="object 14"/>
            <p:cNvSpPr/>
            <p:nvPr/>
          </p:nvSpPr>
          <p:spPr>
            <a:xfrm>
              <a:off x="635000" y="64007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736600" y="0"/>
                  </a:moveTo>
                  <a:lnTo>
                    <a:pt x="688167" y="1566"/>
                  </a:lnTo>
                  <a:lnTo>
                    <a:pt x="640571" y="6202"/>
                  </a:lnTo>
                  <a:lnTo>
                    <a:pt x="593909" y="13809"/>
                  </a:lnTo>
                  <a:lnTo>
                    <a:pt x="548278" y="24291"/>
                  </a:lnTo>
                  <a:lnTo>
                    <a:pt x="503775" y="37551"/>
                  </a:lnTo>
                  <a:lnTo>
                    <a:pt x="460496" y="53492"/>
                  </a:lnTo>
                  <a:lnTo>
                    <a:pt x="418539" y="72016"/>
                  </a:lnTo>
                  <a:lnTo>
                    <a:pt x="378001" y="93026"/>
                  </a:lnTo>
                  <a:lnTo>
                    <a:pt x="338979" y="116426"/>
                  </a:lnTo>
                  <a:lnTo>
                    <a:pt x="301570" y="142119"/>
                  </a:lnTo>
                  <a:lnTo>
                    <a:pt x="265872" y="170007"/>
                  </a:lnTo>
                  <a:lnTo>
                    <a:pt x="231980" y="199993"/>
                  </a:lnTo>
                  <a:lnTo>
                    <a:pt x="199993" y="231980"/>
                  </a:lnTo>
                  <a:lnTo>
                    <a:pt x="170007" y="265872"/>
                  </a:lnTo>
                  <a:lnTo>
                    <a:pt x="142119" y="301570"/>
                  </a:lnTo>
                  <a:lnTo>
                    <a:pt x="116426" y="338979"/>
                  </a:lnTo>
                  <a:lnTo>
                    <a:pt x="93026" y="378001"/>
                  </a:lnTo>
                  <a:lnTo>
                    <a:pt x="72016" y="418539"/>
                  </a:lnTo>
                  <a:lnTo>
                    <a:pt x="53492" y="460496"/>
                  </a:lnTo>
                  <a:lnTo>
                    <a:pt x="37551" y="503775"/>
                  </a:lnTo>
                  <a:lnTo>
                    <a:pt x="24291" y="548278"/>
                  </a:lnTo>
                  <a:lnTo>
                    <a:pt x="13809" y="593909"/>
                  </a:lnTo>
                  <a:lnTo>
                    <a:pt x="6202" y="640571"/>
                  </a:lnTo>
                  <a:lnTo>
                    <a:pt x="1566" y="688167"/>
                  </a:lnTo>
                  <a:lnTo>
                    <a:pt x="0" y="736600"/>
                  </a:lnTo>
                  <a:lnTo>
                    <a:pt x="1566" y="785032"/>
                  </a:lnTo>
                  <a:lnTo>
                    <a:pt x="6202" y="832628"/>
                  </a:lnTo>
                  <a:lnTo>
                    <a:pt x="13809" y="879290"/>
                  </a:lnTo>
                  <a:lnTo>
                    <a:pt x="24291" y="924921"/>
                  </a:lnTo>
                  <a:lnTo>
                    <a:pt x="37551" y="969424"/>
                  </a:lnTo>
                  <a:lnTo>
                    <a:pt x="53492" y="1012703"/>
                  </a:lnTo>
                  <a:lnTo>
                    <a:pt x="72016" y="1054660"/>
                  </a:lnTo>
                  <a:lnTo>
                    <a:pt x="93026" y="1095198"/>
                  </a:lnTo>
                  <a:lnTo>
                    <a:pt x="116426" y="1134220"/>
                  </a:lnTo>
                  <a:lnTo>
                    <a:pt x="142119" y="1171629"/>
                  </a:lnTo>
                  <a:lnTo>
                    <a:pt x="170007" y="1207327"/>
                  </a:lnTo>
                  <a:lnTo>
                    <a:pt x="199993" y="1241219"/>
                  </a:lnTo>
                  <a:lnTo>
                    <a:pt x="231980" y="1273206"/>
                  </a:lnTo>
                  <a:lnTo>
                    <a:pt x="265872" y="1303192"/>
                  </a:lnTo>
                  <a:lnTo>
                    <a:pt x="301570" y="1331080"/>
                  </a:lnTo>
                  <a:lnTo>
                    <a:pt x="338979" y="1356773"/>
                  </a:lnTo>
                  <a:lnTo>
                    <a:pt x="378001" y="1380173"/>
                  </a:lnTo>
                  <a:lnTo>
                    <a:pt x="418539" y="1401183"/>
                  </a:lnTo>
                  <a:lnTo>
                    <a:pt x="460496" y="1419707"/>
                  </a:lnTo>
                  <a:lnTo>
                    <a:pt x="503775" y="1435648"/>
                  </a:lnTo>
                  <a:lnTo>
                    <a:pt x="548278" y="1448908"/>
                  </a:lnTo>
                  <a:lnTo>
                    <a:pt x="593909" y="1459390"/>
                  </a:lnTo>
                  <a:lnTo>
                    <a:pt x="640571" y="1466997"/>
                  </a:lnTo>
                  <a:lnTo>
                    <a:pt x="688167" y="1471633"/>
                  </a:lnTo>
                  <a:lnTo>
                    <a:pt x="736600" y="1473200"/>
                  </a:lnTo>
                  <a:lnTo>
                    <a:pt x="785032" y="1471633"/>
                  </a:lnTo>
                  <a:lnTo>
                    <a:pt x="832628" y="1466997"/>
                  </a:lnTo>
                  <a:lnTo>
                    <a:pt x="879290" y="1459390"/>
                  </a:lnTo>
                  <a:lnTo>
                    <a:pt x="924921" y="1448908"/>
                  </a:lnTo>
                  <a:lnTo>
                    <a:pt x="969424" y="1435648"/>
                  </a:lnTo>
                  <a:lnTo>
                    <a:pt x="1012703" y="1419707"/>
                  </a:lnTo>
                  <a:lnTo>
                    <a:pt x="1054660" y="1401183"/>
                  </a:lnTo>
                  <a:lnTo>
                    <a:pt x="1095198" y="1380173"/>
                  </a:lnTo>
                  <a:lnTo>
                    <a:pt x="1134220" y="1356773"/>
                  </a:lnTo>
                  <a:lnTo>
                    <a:pt x="1171629" y="1331080"/>
                  </a:lnTo>
                  <a:lnTo>
                    <a:pt x="1207327" y="1303192"/>
                  </a:lnTo>
                  <a:lnTo>
                    <a:pt x="1241219" y="1273206"/>
                  </a:lnTo>
                  <a:lnTo>
                    <a:pt x="1273206" y="1241219"/>
                  </a:lnTo>
                  <a:lnTo>
                    <a:pt x="1303192" y="1207327"/>
                  </a:lnTo>
                  <a:lnTo>
                    <a:pt x="1331080" y="1171629"/>
                  </a:lnTo>
                  <a:lnTo>
                    <a:pt x="1356773" y="1134220"/>
                  </a:lnTo>
                  <a:lnTo>
                    <a:pt x="1380173" y="1095198"/>
                  </a:lnTo>
                  <a:lnTo>
                    <a:pt x="1401183" y="1054660"/>
                  </a:lnTo>
                  <a:lnTo>
                    <a:pt x="1419707" y="1012703"/>
                  </a:lnTo>
                  <a:lnTo>
                    <a:pt x="1435648" y="969424"/>
                  </a:lnTo>
                  <a:lnTo>
                    <a:pt x="1448908" y="924921"/>
                  </a:lnTo>
                  <a:lnTo>
                    <a:pt x="1459390" y="879290"/>
                  </a:lnTo>
                  <a:lnTo>
                    <a:pt x="1466997" y="832628"/>
                  </a:lnTo>
                  <a:lnTo>
                    <a:pt x="1471633" y="785032"/>
                  </a:lnTo>
                  <a:lnTo>
                    <a:pt x="1473200" y="736600"/>
                  </a:lnTo>
                  <a:lnTo>
                    <a:pt x="1471633" y="688167"/>
                  </a:lnTo>
                  <a:lnTo>
                    <a:pt x="1466997" y="640571"/>
                  </a:lnTo>
                  <a:lnTo>
                    <a:pt x="1459390" y="593909"/>
                  </a:lnTo>
                  <a:lnTo>
                    <a:pt x="1448908" y="548278"/>
                  </a:lnTo>
                  <a:lnTo>
                    <a:pt x="1435648" y="503775"/>
                  </a:lnTo>
                  <a:lnTo>
                    <a:pt x="1419707" y="460496"/>
                  </a:lnTo>
                  <a:lnTo>
                    <a:pt x="1401183" y="418539"/>
                  </a:lnTo>
                  <a:lnTo>
                    <a:pt x="1380173" y="378001"/>
                  </a:lnTo>
                  <a:lnTo>
                    <a:pt x="1356773" y="338979"/>
                  </a:lnTo>
                  <a:lnTo>
                    <a:pt x="1331080" y="301570"/>
                  </a:lnTo>
                  <a:lnTo>
                    <a:pt x="1303192" y="265872"/>
                  </a:lnTo>
                  <a:lnTo>
                    <a:pt x="1273206" y="231980"/>
                  </a:lnTo>
                  <a:lnTo>
                    <a:pt x="1241219" y="199993"/>
                  </a:lnTo>
                  <a:lnTo>
                    <a:pt x="1207327" y="170007"/>
                  </a:lnTo>
                  <a:lnTo>
                    <a:pt x="1171629" y="142119"/>
                  </a:lnTo>
                  <a:lnTo>
                    <a:pt x="1134220" y="116426"/>
                  </a:lnTo>
                  <a:lnTo>
                    <a:pt x="1095198" y="93026"/>
                  </a:lnTo>
                  <a:lnTo>
                    <a:pt x="1054660" y="72016"/>
                  </a:lnTo>
                  <a:lnTo>
                    <a:pt x="1012703" y="53492"/>
                  </a:lnTo>
                  <a:lnTo>
                    <a:pt x="969424" y="37551"/>
                  </a:lnTo>
                  <a:lnTo>
                    <a:pt x="924921" y="24291"/>
                  </a:lnTo>
                  <a:lnTo>
                    <a:pt x="879290" y="13809"/>
                  </a:lnTo>
                  <a:lnTo>
                    <a:pt x="832628" y="6202"/>
                  </a:lnTo>
                  <a:lnTo>
                    <a:pt x="785032" y="156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89000" y="66547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990600"/>
                  </a:moveTo>
                  <a:lnTo>
                    <a:pt x="543000" y="988332"/>
                  </a:lnTo>
                  <a:lnTo>
                    <a:pt x="589418" y="981668"/>
                  </a:lnTo>
                  <a:lnTo>
                    <a:pt x="634345" y="970816"/>
                  </a:lnTo>
                  <a:lnTo>
                    <a:pt x="677574" y="955982"/>
                  </a:lnTo>
                  <a:lnTo>
                    <a:pt x="718898" y="937375"/>
                  </a:lnTo>
                  <a:lnTo>
                    <a:pt x="758109" y="915202"/>
                  </a:lnTo>
                  <a:lnTo>
                    <a:pt x="794999" y="889670"/>
                  </a:lnTo>
                  <a:lnTo>
                    <a:pt x="829361" y="860987"/>
                  </a:lnTo>
                  <a:lnTo>
                    <a:pt x="860987" y="829361"/>
                  </a:lnTo>
                  <a:lnTo>
                    <a:pt x="889670" y="794999"/>
                  </a:lnTo>
                  <a:lnTo>
                    <a:pt x="915202" y="758109"/>
                  </a:lnTo>
                  <a:lnTo>
                    <a:pt x="937375" y="718898"/>
                  </a:lnTo>
                  <a:lnTo>
                    <a:pt x="955982" y="677574"/>
                  </a:lnTo>
                  <a:lnTo>
                    <a:pt x="970816" y="634345"/>
                  </a:lnTo>
                  <a:lnTo>
                    <a:pt x="981668" y="589418"/>
                  </a:lnTo>
                  <a:lnTo>
                    <a:pt x="988332" y="543000"/>
                  </a:lnTo>
                  <a:lnTo>
                    <a:pt x="990600" y="495300"/>
                  </a:lnTo>
                  <a:lnTo>
                    <a:pt x="988332" y="447599"/>
                  </a:lnTo>
                  <a:lnTo>
                    <a:pt x="981668" y="401181"/>
                  </a:lnTo>
                  <a:lnTo>
                    <a:pt x="970816" y="356254"/>
                  </a:lnTo>
                  <a:lnTo>
                    <a:pt x="955982" y="313025"/>
                  </a:lnTo>
                  <a:lnTo>
                    <a:pt x="937375" y="271701"/>
                  </a:lnTo>
                  <a:lnTo>
                    <a:pt x="915202" y="232490"/>
                  </a:lnTo>
                  <a:lnTo>
                    <a:pt x="889670" y="195600"/>
                  </a:lnTo>
                  <a:lnTo>
                    <a:pt x="860987" y="161238"/>
                  </a:lnTo>
                  <a:lnTo>
                    <a:pt x="829361" y="129612"/>
                  </a:lnTo>
                  <a:lnTo>
                    <a:pt x="794999" y="100929"/>
                  </a:lnTo>
                  <a:lnTo>
                    <a:pt x="758109" y="75397"/>
                  </a:lnTo>
                  <a:lnTo>
                    <a:pt x="718898" y="53224"/>
                  </a:lnTo>
                  <a:lnTo>
                    <a:pt x="677574" y="34617"/>
                  </a:lnTo>
                  <a:lnTo>
                    <a:pt x="634345" y="19783"/>
                  </a:lnTo>
                  <a:lnTo>
                    <a:pt x="589418" y="8931"/>
                  </a:lnTo>
                  <a:lnTo>
                    <a:pt x="543000" y="2267"/>
                  </a:lnTo>
                  <a:lnTo>
                    <a:pt x="495300" y="0"/>
                  </a:lnTo>
                  <a:lnTo>
                    <a:pt x="447599" y="2267"/>
                  </a:lnTo>
                  <a:lnTo>
                    <a:pt x="401181" y="8931"/>
                  </a:lnTo>
                  <a:lnTo>
                    <a:pt x="356254" y="19783"/>
                  </a:lnTo>
                  <a:lnTo>
                    <a:pt x="313025" y="34617"/>
                  </a:lnTo>
                  <a:lnTo>
                    <a:pt x="271701" y="53224"/>
                  </a:lnTo>
                  <a:lnTo>
                    <a:pt x="232490" y="75397"/>
                  </a:lnTo>
                  <a:lnTo>
                    <a:pt x="195600" y="100929"/>
                  </a:lnTo>
                  <a:lnTo>
                    <a:pt x="161238" y="129612"/>
                  </a:lnTo>
                  <a:lnTo>
                    <a:pt x="129612" y="161238"/>
                  </a:lnTo>
                  <a:lnTo>
                    <a:pt x="100929" y="195600"/>
                  </a:lnTo>
                  <a:lnTo>
                    <a:pt x="75397" y="232490"/>
                  </a:lnTo>
                  <a:lnTo>
                    <a:pt x="53224" y="271701"/>
                  </a:lnTo>
                  <a:lnTo>
                    <a:pt x="34617" y="313025"/>
                  </a:lnTo>
                  <a:lnTo>
                    <a:pt x="19783" y="356254"/>
                  </a:lnTo>
                  <a:lnTo>
                    <a:pt x="8931" y="401181"/>
                  </a:lnTo>
                  <a:lnTo>
                    <a:pt x="2267" y="447599"/>
                  </a:lnTo>
                  <a:lnTo>
                    <a:pt x="0" y="495300"/>
                  </a:lnTo>
                  <a:lnTo>
                    <a:pt x="2267" y="543000"/>
                  </a:lnTo>
                  <a:lnTo>
                    <a:pt x="8931" y="589418"/>
                  </a:lnTo>
                  <a:lnTo>
                    <a:pt x="19783" y="634345"/>
                  </a:lnTo>
                  <a:lnTo>
                    <a:pt x="34617" y="677574"/>
                  </a:lnTo>
                  <a:lnTo>
                    <a:pt x="53224" y="718898"/>
                  </a:lnTo>
                  <a:lnTo>
                    <a:pt x="75397" y="758109"/>
                  </a:lnTo>
                  <a:lnTo>
                    <a:pt x="100929" y="794999"/>
                  </a:lnTo>
                  <a:lnTo>
                    <a:pt x="129612" y="829361"/>
                  </a:lnTo>
                  <a:lnTo>
                    <a:pt x="161238" y="860987"/>
                  </a:lnTo>
                  <a:lnTo>
                    <a:pt x="195600" y="889670"/>
                  </a:lnTo>
                  <a:lnTo>
                    <a:pt x="232490" y="915202"/>
                  </a:lnTo>
                  <a:lnTo>
                    <a:pt x="271701" y="937375"/>
                  </a:lnTo>
                  <a:lnTo>
                    <a:pt x="313025" y="955982"/>
                  </a:lnTo>
                  <a:lnTo>
                    <a:pt x="356254" y="970816"/>
                  </a:lnTo>
                  <a:lnTo>
                    <a:pt x="401181" y="981668"/>
                  </a:lnTo>
                  <a:lnTo>
                    <a:pt x="447599" y="988332"/>
                  </a:lnTo>
                  <a:lnTo>
                    <a:pt x="495300" y="9906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93800" y="69595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381000"/>
                  </a:moveTo>
                  <a:lnTo>
                    <a:pt x="234178" y="375969"/>
                  </a:lnTo>
                  <a:lnTo>
                    <a:pt x="274275" y="361638"/>
                  </a:lnTo>
                  <a:lnTo>
                    <a:pt x="309646" y="339152"/>
                  </a:lnTo>
                  <a:lnTo>
                    <a:pt x="339148" y="309651"/>
                  </a:lnTo>
                  <a:lnTo>
                    <a:pt x="361636" y="274281"/>
                  </a:lnTo>
                  <a:lnTo>
                    <a:pt x="375968" y="234182"/>
                  </a:lnTo>
                  <a:lnTo>
                    <a:pt x="381000" y="190500"/>
                  </a:lnTo>
                  <a:lnTo>
                    <a:pt x="375968" y="146817"/>
                  </a:lnTo>
                  <a:lnTo>
                    <a:pt x="361636" y="106718"/>
                  </a:lnTo>
                  <a:lnTo>
                    <a:pt x="339148" y="71348"/>
                  </a:lnTo>
                  <a:lnTo>
                    <a:pt x="309646" y="41847"/>
                  </a:lnTo>
                  <a:lnTo>
                    <a:pt x="274275" y="19361"/>
                  </a:lnTo>
                  <a:lnTo>
                    <a:pt x="234178" y="5030"/>
                  </a:lnTo>
                  <a:lnTo>
                    <a:pt x="190500" y="0"/>
                  </a:lnTo>
                  <a:lnTo>
                    <a:pt x="146821" y="5030"/>
                  </a:lnTo>
                  <a:lnTo>
                    <a:pt x="106724" y="19361"/>
                  </a:lnTo>
                  <a:lnTo>
                    <a:pt x="71353" y="41847"/>
                  </a:lnTo>
                  <a:lnTo>
                    <a:pt x="41851" y="71348"/>
                  </a:lnTo>
                  <a:lnTo>
                    <a:pt x="19363" y="106718"/>
                  </a:lnTo>
                  <a:lnTo>
                    <a:pt x="5031" y="146817"/>
                  </a:lnTo>
                  <a:lnTo>
                    <a:pt x="0" y="190500"/>
                  </a:lnTo>
                  <a:lnTo>
                    <a:pt x="5031" y="234182"/>
                  </a:lnTo>
                  <a:lnTo>
                    <a:pt x="19363" y="274281"/>
                  </a:lnTo>
                  <a:lnTo>
                    <a:pt x="41851" y="309651"/>
                  </a:lnTo>
                  <a:lnTo>
                    <a:pt x="71353" y="339152"/>
                  </a:lnTo>
                  <a:lnTo>
                    <a:pt x="106724" y="361638"/>
                  </a:lnTo>
                  <a:lnTo>
                    <a:pt x="146821" y="375969"/>
                  </a:lnTo>
                  <a:lnTo>
                    <a:pt x="190500" y="3810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931162" y="622089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40">
                  <a:moveTo>
                    <a:pt x="203200" y="1663"/>
                  </a:moveTo>
                  <a:lnTo>
                    <a:pt x="199174" y="0"/>
                  </a:lnTo>
                  <a:lnTo>
                    <a:pt x="4013" y="195173"/>
                  </a:lnTo>
                  <a:lnTo>
                    <a:pt x="0" y="204863"/>
                  </a:lnTo>
                  <a:lnTo>
                    <a:pt x="0" y="358609"/>
                  </a:lnTo>
                  <a:lnTo>
                    <a:pt x="4013" y="360273"/>
                  </a:lnTo>
                  <a:lnTo>
                    <a:pt x="8978" y="355307"/>
                  </a:lnTo>
                  <a:lnTo>
                    <a:pt x="199174" y="165100"/>
                  </a:lnTo>
                  <a:lnTo>
                    <a:pt x="203200" y="155409"/>
                  </a:lnTo>
                  <a:lnTo>
                    <a:pt x="203200" y="1663"/>
                  </a:lnTo>
                  <a:close/>
                </a:path>
                <a:path w="383539" h="383540">
                  <a:moveTo>
                    <a:pt x="383108" y="171221"/>
                  </a:moveTo>
                  <a:lnTo>
                    <a:pt x="381444" y="167208"/>
                  </a:lnTo>
                  <a:lnTo>
                    <a:pt x="240423" y="167208"/>
                  </a:lnTo>
                  <a:lnTo>
                    <a:pt x="230708" y="171221"/>
                  </a:lnTo>
                  <a:lnTo>
                    <a:pt x="27813" y="374129"/>
                  </a:lnTo>
                  <a:lnTo>
                    <a:pt x="22847" y="379095"/>
                  </a:lnTo>
                  <a:lnTo>
                    <a:pt x="24523" y="383108"/>
                  </a:lnTo>
                  <a:lnTo>
                    <a:pt x="165544" y="383108"/>
                  </a:lnTo>
                  <a:lnTo>
                    <a:pt x="175247" y="379095"/>
                  </a:lnTo>
                  <a:lnTo>
                    <a:pt x="383108" y="171221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85070" y="634999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80010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12496800" y="6525738"/>
            <a:ext cx="1041400" cy="1285240"/>
            <a:chOff x="12496800" y="6525738"/>
            <a:chExt cx="1041400" cy="1285240"/>
          </a:xfrm>
        </p:grpSpPr>
        <p:sp>
          <p:nvSpPr>
            <p:cNvPr id="20" name="object 20"/>
            <p:cNvSpPr/>
            <p:nvPr/>
          </p:nvSpPr>
          <p:spPr>
            <a:xfrm>
              <a:off x="124968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2674587" y="6525742"/>
              <a:ext cx="685165" cy="1278890"/>
            </a:xfrm>
            <a:custGeom>
              <a:avLst/>
              <a:gdLst/>
              <a:ahLst/>
              <a:cxnLst/>
              <a:rect l="l" t="t" r="r" b="b"/>
              <a:pathLst>
                <a:path w="685165" h="1278890">
                  <a:moveTo>
                    <a:pt x="338175" y="222300"/>
                  </a:moveTo>
                  <a:lnTo>
                    <a:pt x="4737" y="0"/>
                  </a:lnTo>
                  <a:lnTo>
                    <a:pt x="0" y="2527"/>
                  </a:lnTo>
                  <a:lnTo>
                    <a:pt x="0" y="207073"/>
                  </a:lnTo>
                  <a:lnTo>
                    <a:pt x="5689" y="212953"/>
                  </a:lnTo>
                  <a:lnTo>
                    <a:pt x="330212" y="224980"/>
                  </a:lnTo>
                  <a:lnTo>
                    <a:pt x="337223" y="225247"/>
                  </a:lnTo>
                  <a:lnTo>
                    <a:pt x="338175" y="222300"/>
                  </a:lnTo>
                  <a:close/>
                </a:path>
                <a:path w="685165" h="1278890">
                  <a:moveTo>
                    <a:pt x="457212" y="249034"/>
                  </a:moveTo>
                  <a:lnTo>
                    <a:pt x="451523" y="243357"/>
                  </a:lnTo>
                  <a:lnTo>
                    <a:pt x="241312" y="243357"/>
                  </a:lnTo>
                  <a:lnTo>
                    <a:pt x="234302" y="243357"/>
                  </a:lnTo>
                  <a:lnTo>
                    <a:pt x="228612" y="249034"/>
                  </a:lnTo>
                  <a:lnTo>
                    <a:pt x="228612" y="1272730"/>
                  </a:lnTo>
                  <a:lnTo>
                    <a:pt x="234302" y="1278407"/>
                  </a:lnTo>
                  <a:lnTo>
                    <a:pt x="451523" y="1278407"/>
                  </a:lnTo>
                  <a:lnTo>
                    <a:pt x="457212" y="1272730"/>
                  </a:lnTo>
                  <a:lnTo>
                    <a:pt x="457212" y="249034"/>
                  </a:lnTo>
                  <a:close/>
                </a:path>
                <a:path w="685165" h="1278890">
                  <a:moveTo>
                    <a:pt x="685025" y="2527"/>
                  </a:moveTo>
                  <a:lnTo>
                    <a:pt x="680288" y="0"/>
                  </a:lnTo>
                  <a:lnTo>
                    <a:pt x="346849" y="222300"/>
                  </a:lnTo>
                  <a:lnTo>
                    <a:pt x="347802" y="225247"/>
                  </a:lnTo>
                  <a:lnTo>
                    <a:pt x="354812" y="224980"/>
                  </a:lnTo>
                  <a:lnTo>
                    <a:pt x="679335" y="212953"/>
                  </a:lnTo>
                  <a:lnTo>
                    <a:pt x="685025" y="207073"/>
                  </a:lnTo>
                  <a:lnTo>
                    <a:pt x="685025" y="2527"/>
                  </a:lnTo>
                  <a:close/>
                </a:path>
              </a:pathLst>
            </a:custGeom>
            <a:solidFill>
              <a:srgbClr val="8EBFE4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8432798" y="6760412"/>
            <a:ext cx="897890" cy="885190"/>
          </a:xfrm>
          <a:custGeom>
            <a:avLst/>
            <a:gdLst/>
            <a:ahLst/>
            <a:cxnLst/>
            <a:rect l="l" t="t" r="r" b="b"/>
            <a:pathLst>
              <a:path w="897890" h="885190">
                <a:moveTo>
                  <a:pt x="664425" y="0"/>
                </a:moveTo>
                <a:lnTo>
                  <a:pt x="656386" y="0"/>
                </a:lnTo>
                <a:lnTo>
                  <a:pt x="651421" y="4965"/>
                </a:lnTo>
                <a:lnTo>
                  <a:pt x="4025" y="652373"/>
                </a:lnTo>
                <a:lnTo>
                  <a:pt x="0" y="662063"/>
                </a:lnTo>
                <a:lnTo>
                  <a:pt x="0" y="879309"/>
                </a:lnTo>
                <a:lnTo>
                  <a:pt x="5689" y="884986"/>
                </a:lnTo>
                <a:lnTo>
                  <a:pt x="248310" y="884986"/>
                </a:lnTo>
                <a:lnTo>
                  <a:pt x="258025" y="880973"/>
                </a:lnTo>
                <a:lnTo>
                  <a:pt x="897686" y="241299"/>
                </a:lnTo>
                <a:lnTo>
                  <a:pt x="897686" y="233273"/>
                </a:lnTo>
                <a:lnTo>
                  <a:pt x="664425" y="0"/>
                </a:lnTo>
                <a:close/>
              </a:path>
            </a:pathLst>
          </a:custGeom>
          <a:solidFill>
            <a:srgbClr val="F47A3B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2363448" y="2235200"/>
            <a:ext cx="2402205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0665" marR="5080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Plans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20">
                <a:latin typeface="Roboto-Light"/>
                <a:cs typeface="Roboto-Light"/>
              </a:rPr>
              <a:t>développement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personnel</a:t>
            </a:r>
            <a:endParaRPr sz="1600">
              <a:latin typeface="Roboto-Light"/>
              <a:cs typeface="Roboto-Ligh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635500" y="6705600"/>
            <a:ext cx="1041400" cy="1041400"/>
            <a:chOff x="4635500" y="6705600"/>
            <a:chExt cx="1041400" cy="1041400"/>
          </a:xfrm>
        </p:grpSpPr>
        <p:sp>
          <p:nvSpPr>
            <p:cNvPr id="25" name="object 25"/>
            <p:cNvSpPr/>
            <p:nvPr/>
          </p:nvSpPr>
          <p:spPr>
            <a:xfrm>
              <a:off x="4635500" y="67056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787287" y="6948934"/>
              <a:ext cx="723900" cy="542290"/>
            </a:xfrm>
            <a:custGeom>
              <a:avLst/>
              <a:gdLst/>
              <a:ahLst/>
              <a:cxnLst/>
              <a:rect l="l" t="t" r="r" b="b"/>
              <a:pathLst>
                <a:path w="723900" h="542290">
                  <a:moveTo>
                    <a:pt x="0" y="368299"/>
                  </a:moveTo>
                  <a:lnTo>
                    <a:pt x="168821" y="537121"/>
                  </a:lnTo>
                  <a:lnTo>
                    <a:pt x="173774" y="542086"/>
                  </a:lnTo>
                  <a:lnTo>
                    <a:pt x="181825" y="542086"/>
                  </a:lnTo>
                  <a:lnTo>
                    <a:pt x="186778" y="537121"/>
                  </a:lnTo>
                  <a:lnTo>
                    <a:pt x="723900" y="0"/>
                  </a:lnTo>
                </a:path>
              </a:pathLst>
            </a:custGeom>
            <a:ln w="1143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1103693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Étape</a:t>
            </a:r>
            <a:r>
              <a:rPr dirty="0" spc="-5"/>
              <a:t> </a:t>
            </a:r>
            <a:r>
              <a:rPr dirty="0" spc="-25"/>
              <a:t>4.3</a:t>
            </a:r>
            <a:r>
              <a:rPr dirty="0" spc="5"/>
              <a:t> </a:t>
            </a:r>
            <a:r>
              <a:rPr dirty="0" spc="-20"/>
              <a:t>Élaboration</a:t>
            </a:r>
            <a:r>
              <a:rPr dirty="0"/>
              <a:t> </a:t>
            </a:r>
            <a:r>
              <a:rPr dirty="0" spc="-5"/>
              <a:t>du</a:t>
            </a:r>
            <a:r>
              <a:rPr dirty="0"/>
              <a:t> </a:t>
            </a:r>
            <a:r>
              <a:rPr dirty="0" spc="-15"/>
              <a:t>plan</a:t>
            </a:r>
            <a:r>
              <a:rPr dirty="0"/>
              <a:t> </a:t>
            </a:r>
            <a:r>
              <a:rPr dirty="0" spc="-10"/>
              <a:t>de</a:t>
            </a:r>
            <a:r>
              <a:rPr dirty="0" spc="5"/>
              <a:t> </a:t>
            </a:r>
            <a:r>
              <a:rPr dirty="0" spc="-20"/>
              <a:t>renforcement</a:t>
            </a:r>
            <a:r>
              <a:rPr dirty="0" spc="5"/>
              <a:t> </a:t>
            </a:r>
            <a:r>
              <a:rPr dirty="0" spc="-15"/>
              <a:t>des</a:t>
            </a:r>
            <a:r>
              <a:rPr dirty="0" spc="-5"/>
              <a:t> </a:t>
            </a:r>
            <a:r>
              <a:rPr dirty="0" spc="-25"/>
              <a:t>capacités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497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550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12160250" y="1435100"/>
            <a:ext cx="3651250" cy="6616700"/>
            <a:chOff x="12160250" y="1435100"/>
            <a:chExt cx="3651250" cy="6616700"/>
          </a:xfrm>
        </p:grpSpPr>
        <p:sp>
          <p:nvSpPr>
            <p:cNvPr id="8" name="object 8"/>
            <p:cNvSpPr/>
            <p:nvPr/>
          </p:nvSpPr>
          <p:spPr>
            <a:xfrm>
              <a:off x="12160250" y="1435100"/>
              <a:ext cx="3651250" cy="6616700"/>
            </a:xfrm>
            <a:custGeom>
              <a:avLst/>
              <a:gdLst/>
              <a:ahLst/>
              <a:cxnLst/>
              <a:rect l="l" t="t" r="r" b="b"/>
              <a:pathLst>
                <a:path w="3651250" h="6616700">
                  <a:moveTo>
                    <a:pt x="339725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6362700"/>
                  </a:lnTo>
                  <a:lnTo>
                    <a:pt x="4092" y="6408357"/>
                  </a:lnTo>
                  <a:lnTo>
                    <a:pt x="15890" y="6451330"/>
                  </a:lnTo>
                  <a:lnTo>
                    <a:pt x="34677" y="6490900"/>
                  </a:lnTo>
                  <a:lnTo>
                    <a:pt x="59736" y="6526350"/>
                  </a:lnTo>
                  <a:lnTo>
                    <a:pt x="90349" y="6556963"/>
                  </a:lnTo>
                  <a:lnTo>
                    <a:pt x="125799" y="6582022"/>
                  </a:lnTo>
                  <a:lnTo>
                    <a:pt x="165369" y="6600809"/>
                  </a:lnTo>
                  <a:lnTo>
                    <a:pt x="208342" y="6612607"/>
                  </a:lnTo>
                  <a:lnTo>
                    <a:pt x="254000" y="6616700"/>
                  </a:lnTo>
                  <a:lnTo>
                    <a:pt x="3397250" y="6616700"/>
                  </a:lnTo>
                  <a:lnTo>
                    <a:pt x="3442907" y="6612607"/>
                  </a:lnTo>
                  <a:lnTo>
                    <a:pt x="3485880" y="6600809"/>
                  </a:lnTo>
                  <a:lnTo>
                    <a:pt x="3525450" y="6582022"/>
                  </a:lnTo>
                  <a:lnTo>
                    <a:pt x="3560900" y="6556963"/>
                  </a:lnTo>
                  <a:lnTo>
                    <a:pt x="3591513" y="6526350"/>
                  </a:lnTo>
                  <a:lnTo>
                    <a:pt x="3616572" y="6490900"/>
                  </a:lnTo>
                  <a:lnTo>
                    <a:pt x="3635359" y="6451330"/>
                  </a:lnTo>
                  <a:lnTo>
                    <a:pt x="3647157" y="6408357"/>
                  </a:lnTo>
                  <a:lnTo>
                    <a:pt x="3651250" y="6362700"/>
                  </a:lnTo>
                  <a:lnTo>
                    <a:pt x="3651250" y="254000"/>
                  </a:lnTo>
                  <a:lnTo>
                    <a:pt x="3647157" y="208342"/>
                  </a:lnTo>
                  <a:lnTo>
                    <a:pt x="3635359" y="165369"/>
                  </a:lnTo>
                  <a:lnTo>
                    <a:pt x="3616572" y="125799"/>
                  </a:lnTo>
                  <a:lnTo>
                    <a:pt x="3591513" y="90349"/>
                  </a:lnTo>
                  <a:lnTo>
                    <a:pt x="3560900" y="59736"/>
                  </a:lnTo>
                  <a:lnTo>
                    <a:pt x="3525450" y="34677"/>
                  </a:lnTo>
                  <a:lnTo>
                    <a:pt x="3485880" y="15890"/>
                  </a:lnTo>
                  <a:lnTo>
                    <a:pt x="3442907" y="4092"/>
                  </a:lnTo>
                  <a:lnTo>
                    <a:pt x="33972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24968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2674587" y="6525742"/>
              <a:ext cx="685165" cy="1278890"/>
            </a:xfrm>
            <a:custGeom>
              <a:avLst/>
              <a:gdLst/>
              <a:ahLst/>
              <a:cxnLst/>
              <a:rect l="l" t="t" r="r" b="b"/>
              <a:pathLst>
                <a:path w="685165" h="1278890">
                  <a:moveTo>
                    <a:pt x="338175" y="222300"/>
                  </a:moveTo>
                  <a:lnTo>
                    <a:pt x="4737" y="0"/>
                  </a:lnTo>
                  <a:lnTo>
                    <a:pt x="0" y="2527"/>
                  </a:lnTo>
                  <a:lnTo>
                    <a:pt x="0" y="207073"/>
                  </a:lnTo>
                  <a:lnTo>
                    <a:pt x="5689" y="212953"/>
                  </a:lnTo>
                  <a:lnTo>
                    <a:pt x="330212" y="224980"/>
                  </a:lnTo>
                  <a:lnTo>
                    <a:pt x="337223" y="225247"/>
                  </a:lnTo>
                  <a:lnTo>
                    <a:pt x="338175" y="222300"/>
                  </a:lnTo>
                  <a:close/>
                </a:path>
                <a:path w="685165" h="1278890">
                  <a:moveTo>
                    <a:pt x="457212" y="249034"/>
                  </a:moveTo>
                  <a:lnTo>
                    <a:pt x="451523" y="243357"/>
                  </a:lnTo>
                  <a:lnTo>
                    <a:pt x="241312" y="243357"/>
                  </a:lnTo>
                  <a:lnTo>
                    <a:pt x="234302" y="243357"/>
                  </a:lnTo>
                  <a:lnTo>
                    <a:pt x="228612" y="249034"/>
                  </a:lnTo>
                  <a:lnTo>
                    <a:pt x="228612" y="1272730"/>
                  </a:lnTo>
                  <a:lnTo>
                    <a:pt x="234302" y="1278407"/>
                  </a:lnTo>
                  <a:lnTo>
                    <a:pt x="451523" y="1278407"/>
                  </a:lnTo>
                  <a:lnTo>
                    <a:pt x="457212" y="1272730"/>
                  </a:lnTo>
                  <a:lnTo>
                    <a:pt x="457212" y="249034"/>
                  </a:lnTo>
                  <a:close/>
                </a:path>
                <a:path w="685165" h="1278890">
                  <a:moveTo>
                    <a:pt x="685025" y="2527"/>
                  </a:moveTo>
                  <a:lnTo>
                    <a:pt x="680288" y="0"/>
                  </a:lnTo>
                  <a:lnTo>
                    <a:pt x="346849" y="222300"/>
                  </a:lnTo>
                  <a:lnTo>
                    <a:pt x="347802" y="225247"/>
                  </a:lnTo>
                  <a:lnTo>
                    <a:pt x="354812" y="224980"/>
                  </a:lnTo>
                  <a:lnTo>
                    <a:pt x="679335" y="212953"/>
                  </a:lnTo>
                  <a:lnTo>
                    <a:pt x="685025" y="207073"/>
                  </a:lnTo>
                  <a:lnTo>
                    <a:pt x="685025" y="2527"/>
                  </a:lnTo>
                  <a:close/>
                </a:path>
              </a:pathLst>
            </a:custGeom>
            <a:solidFill>
              <a:srgbClr val="8EBFE4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41348" y="1631950"/>
            <a:ext cx="3136265" cy="18376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Objectifs</a:t>
            </a:r>
            <a:endParaRPr sz="3000">
              <a:latin typeface="Roboto"/>
              <a:cs typeface="Roboto"/>
            </a:endParaRPr>
          </a:p>
          <a:p>
            <a:pPr marL="241300" marR="5080" indent="-228600">
              <a:lnSpc>
                <a:spcPts val="1900"/>
              </a:lnSpc>
              <a:spcBef>
                <a:spcPts val="123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Quantifier </a:t>
            </a:r>
            <a:r>
              <a:rPr dirty="0" sz="1600" spc="-10">
                <a:latin typeface="Roboto-Light"/>
                <a:cs typeface="Roboto-Light"/>
              </a:rPr>
              <a:t>et </a:t>
            </a:r>
            <a:r>
              <a:rPr dirty="0" sz="1600" spc="-15">
                <a:latin typeface="Roboto-Light"/>
                <a:cs typeface="Roboto-Light"/>
              </a:rPr>
              <a:t>planifier les </a:t>
            </a:r>
            <a:r>
              <a:rPr dirty="0" sz="1600" spc="-20">
                <a:latin typeface="Roboto-Light"/>
                <a:cs typeface="Roboto-Light"/>
              </a:rPr>
              <a:t>activités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relatives</a:t>
            </a:r>
            <a:r>
              <a:rPr dirty="0" sz="1600" spc="-15">
                <a:latin typeface="Roboto-Light"/>
                <a:cs typeface="Roboto-Light"/>
              </a:rPr>
              <a:t> aux </a:t>
            </a:r>
            <a:r>
              <a:rPr dirty="0" sz="1600" spc="-20">
                <a:latin typeface="Roboto-Light"/>
                <a:cs typeface="Roboto-Light"/>
              </a:rPr>
              <a:t>formations</a:t>
            </a:r>
            <a:r>
              <a:rPr dirty="0" sz="1600" spc="-10">
                <a:latin typeface="Roboto-Light"/>
                <a:cs typeface="Roboto-Light"/>
              </a:rPr>
              <a:t> et</a:t>
            </a:r>
            <a:r>
              <a:rPr dirty="0" sz="1600" spc="-15">
                <a:latin typeface="Roboto-Light"/>
                <a:cs typeface="Roboto-Light"/>
              </a:rPr>
              <a:t> aux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désignations </a:t>
            </a:r>
            <a:r>
              <a:rPr dirty="0" sz="1600" spc="-25">
                <a:latin typeface="Roboto-Light"/>
                <a:cs typeface="Roboto-Light"/>
              </a:rPr>
              <a:t>professionnelles </a:t>
            </a:r>
            <a:r>
              <a:rPr dirty="0" sz="1600" spc="-5">
                <a:latin typeface="Roboto-Light"/>
                <a:cs typeface="Roboto-Light"/>
              </a:rPr>
              <a:t>en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tenant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compte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ressources 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disponibles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59198" y="1631950"/>
            <a:ext cx="542036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24300" algn="l"/>
              </a:tabLst>
            </a:pPr>
            <a:r>
              <a:rPr dirty="0" sz="3000" spc="-55" b="1">
                <a:solidFill>
                  <a:srgbClr val="24428E"/>
                </a:solidFill>
                <a:latin typeface="Roboto"/>
                <a:cs typeface="Roboto"/>
              </a:rPr>
              <a:t>R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s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s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o</a:t>
            </a:r>
            <a:r>
              <a:rPr dirty="0" sz="3000" spc="-5" b="1">
                <a:solidFill>
                  <a:srgbClr val="24428E"/>
                </a:solidFill>
                <a:latin typeface="Roboto"/>
                <a:cs typeface="Roboto"/>
              </a:rPr>
              <a:t>u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rc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s	</a:t>
            </a:r>
            <a:r>
              <a:rPr dirty="0" sz="3000" spc="-55" b="1">
                <a:solidFill>
                  <a:srgbClr val="24428E"/>
                </a:solidFill>
                <a:latin typeface="Roboto"/>
                <a:cs typeface="Roboto"/>
              </a:rPr>
              <a:t>A</a:t>
            </a:r>
            <a:r>
              <a:rPr dirty="0" sz="3000" spc="15" b="1">
                <a:solidFill>
                  <a:srgbClr val="24428E"/>
                </a:solidFill>
                <a:latin typeface="Roboto"/>
                <a:cs typeface="Roboto"/>
              </a:rPr>
              <a:t>c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t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i</a:t>
            </a: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v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i</a:t>
            </a:r>
            <a:r>
              <a:rPr dirty="0" sz="3000" spc="-45" b="1">
                <a:solidFill>
                  <a:srgbClr val="24428E"/>
                </a:solidFill>
                <a:latin typeface="Roboto"/>
                <a:cs typeface="Roboto"/>
              </a:rPr>
              <a:t>t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és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63448" y="1631950"/>
            <a:ext cx="3200400" cy="1355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100"/>
              </a:spcBef>
            </a:pP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Résultats</a:t>
            </a:r>
            <a:endParaRPr sz="3000">
              <a:latin typeface="Roboto"/>
              <a:cs typeface="Roboto"/>
            </a:endParaRPr>
          </a:p>
          <a:p>
            <a:pPr algn="just" marL="241300" marR="5080" indent="-228600">
              <a:lnSpc>
                <a:spcPts val="1900"/>
              </a:lnSpc>
              <a:spcBef>
                <a:spcPts val="1230"/>
              </a:spcBef>
            </a:pPr>
            <a:r>
              <a:rPr dirty="0" sz="1600">
                <a:latin typeface="Myriad Pro"/>
                <a:cs typeface="Myriad Pro"/>
              </a:rPr>
              <a:t>»</a:t>
            </a:r>
            <a:r>
              <a:rPr dirty="0" sz="1600" spc="5">
                <a:latin typeface="Myriad Pro"/>
                <a:cs typeface="Myriad Pro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Plan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20">
                <a:latin typeface="Roboto-Light"/>
                <a:cs typeface="Roboto-Light"/>
              </a:rPr>
              <a:t>renforcement </a:t>
            </a:r>
            <a:r>
              <a:rPr dirty="0" sz="1600" spc="-15">
                <a:latin typeface="Roboto-Light"/>
                <a:cs typeface="Roboto-Light"/>
              </a:rPr>
              <a:t>des </a:t>
            </a:r>
            <a:r>
              <a:rPr dirty="0" sz="1600" spc="-10">
                <a:latin typeface="Roboto-Light"/>
                <a:cs typeface="Roboto-Light"/>
              </a:rPr>
              <a:t>capaci-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tés </a:t>
            </a:r>
            <a:r>
              <a:rPr dirty="0" sz="1600" spc="-20">
                <a:latin typeface="Roboto-Light"/>
                <a:cs typeface="Roboto-Light"/>
              </a:rPr>
              <a:t>organisationnelles </a:t>
            </a:r>
            <a:r>
              <a:rPr dirty="0" sz="1600" spc="-10">
                <a:latin typeface="Roboto-Light"/>
                <a:cs typeface="Roboto-Light"/>
              </a:rPr>
              <a:t>pour </a:t>
            </a:r>
            <a:r>
              <a:rPr dirty="0" sz="1600" spc="-25">
                <a:latin typeface="Roboto-Light"/>
                <a:cs typeface="Roboto-Light"/>
              </a:rPr>
              <a:t>toutes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 </a:t>
            </a:r>
            <a:r>
              <a:rPr dirty="0" sz="1600" spc="-20">
                <a:latin typeface="Roboto-Light"/>
                <a:cs typeface="Roboto-Light"/>
              </a:rPr>
              <a:t>organisations</a:t>
            </a:r>
            <a:r>
              <a:rPr dirty="0" sz="1600" spc="-10">
                <a:latin typeface="Roboto-Light"/>
                <a:cs typeface="Roboto-Light"/>
              </a:rPr>
              <a:t> concernées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59248" y="2173834"/>
            <a:ext cx="2703195" cy="14224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Plan</a:t>
            </a:r>
            <a:r>
              <a:rPr dirty="0" sz="1600" spc="-30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 spc="-25">
                <a:latin typeface="Roboto-Light"/>
                <a:cs typeface="Roboto-Light"/>
              </a:rPr>
              <a:t> professionnalisation</a:t>
            </a:r>
            <a:endParaRPr sz="1600">
              <a:latin typeface="Roboto-Light"/>
              <a:cs typeface="Roboto-Light"/>
            </a:endParaRPr>
          </a:p>
          <a:p>
            <a:pPr marL="241300" marR="403225" indent="-228600">
              <a:lnSpc>
                <a:spcPts val="1900"/>
              </a:lnSpc>
              <a:spcBef>
                <a:spcPts val="56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Plan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15">
                <a:latin typeface="Roboto-Light"/>
                <a:cs typeface="Roboto-Light"/>
              </a:rPr>
              <a:t>développement </a:t>
            </a:r>
            <a:r>
              <a:rPr dirty="0" sz="1600" spc="-38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professionnel</a:t>
            </a:r>
            <a:endParaRPr sz="1600">
              <a:latin typeface="Roboto-Light"/>
              <a:cs typeface="Roboto-Light"/>
            </a:endParaRPr>
          </a:p>
          <a:p>
            <a:pPr marL="241300" marR="425450" indent="-228600">
              <a:lnSpc>
                <a:spcPts val="1900"/>
              </a:lnSpc>
              <a:spcBef>
                <a:spcPts val="50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Financement </a:t>
            </a:r>
            <a:r>
              <a:rPr dirty="0" sz="1600" spc="-10">
                <a:latin typeface="Roboto-Light"/>
                <a:cs typeface="Roboto-Light"/>
              </a:rPr>
              <a:t>et </a:t>
            </a:r>
            <a:r>
              <a:rPr dirty="0" sz="1600" spc="-15">
                <a:latin typeface="Roboto-Light"/>
                <a:cs typeface="Roboto-Light"/>
              </a:rPr>
              <a:t>budget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disponibles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83446" y="2234590"/>
            <a:ext cx="3260090" cy="25673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85725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Programmation </a:t>
            </a:r>
            <a:r>
              <a:rPr dirty="0" sz="1600" spc="-15">
                <a:latin typeface="Roboto-Light"/>
                <a:cs typeface="Roboto-Light"/>
              </a:rPr>
              <a:t>des </a:t>
            </a:r>
            <a:r>
              <a:rPr dirty="0" sz="1600" spc="-20">
                <a:latin typeface="Roboto-Light"/>
                <a:cs typeface="Roboto-Light"/>
              </a:rPr>
              <a:t>activités </a:t>
            </a:r>
            <a:r>
              <a:rPr dirty="0" sz="1600" spc="-15">
                <a:latin typeface="Roboto-Light"/>
                <a:cs typeface="Roboto-Light"/>
              </a:rPr>
              <a:t>des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groupes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d’employés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en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fonction 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du </a:t>
            </a:r>
            <a:r>
              <a:rPr dirty="0" sz="1600" spc="-15">
                <a:latin typeface="Roboto-Light"/>
                <a:cs typeface="Roboto-Light"/>
              </a:rPr>
              <a:t>plan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25">
                <a:latin typeface="Roboto-Light"/>
                <a:cs typeface="Roboto-Light"/>
              </a:rPr>
              <a:t>professionnalisation </a:t>
            </a:r>
            <a:r>
              <a:rPr dirty="0" sz="1600" spc="-20">
                <a:latin typeface="Roboto-Light"/>
                <a:cs typeface="Roboto-Light"/>
              </a:rPr>
              <a:t>et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 </a:t>
            </a:r>
            <a:r>
              <a:rPr dirty="0" sz="1600" spc="-20">
                <a:latin typeface="Roboto-Light"/>
                <a:cs typeface="Roboto-Light"/>
              </a:rPr>
              <a:t>plans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15">
                <a:latin typeface="Roboto-Light"/>
                <a:cs typeface="Roboto-Light"/>
              </a:rPr>
              <a:t>développement </a:t>
            </a:r>
            <a:r>
              <a:rPr dirty="0" sz="1600" spc="-20">
                <a:latin typeface="Roboto-Light"/>
                <a:cs typeface="Roboto-Light"/>
              </a:rPr>
              <a:t>per-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sonnel</a:t>
            </a:r>
            <a:endParaRPr sz="1600">
              <a:latin typeface="Roboto-Light"/>
              <a:cs typeface="Roboto-Light"/>
            </a:endParaRPr>
          </a:p>
          <a:p>
            <a:pPr marL="241300" marR="5080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Préparation d’une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estimation</a:t>
            </a:r>
            <a:r>
              <a:rPr dirty="0" sz="1600" spc="-15">
                <a:latin typeface="Roboto-Light"/>
                <a:cs typeface="Roboto-Light"/>
              </a:rPr>
              <a:t> des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coûts</a:t>
            </a:r>
            <a:r>
              <a:rPr dirty="0" sz="1600" spc="-2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 </a:t>
            </a:r>
            <a:r>
              <a:rPr dirty="0" sz="1600" spc="-20">
                <a:latin typeface="Roboto-Light"/>
                <a:cs typeface="Roboto-Light"/>
              </a:rPr>
              <a:t>interventions</a:t>
            </a:r>
            <a:r>
              <a:rPr dirty="0" sz="1600" spc="-15">
                <a:latin typeface="Roboto-Light"/>
                <a:cs typeface="Roboto-Light"/>
              </a:rPr>
              <a:t> proposées</a:t>
            </a:r>
            <a:endParaRPr sz="1600">
              <a:latin typeface="Roboto-Light"/>
              <a:cs typeface="Roboto-Light"/>
            </a:endParaRPr>
          </a:p>
          <a:p>
            <a:pPr algn="just" marL="241300" marR="255270" indent="-228600">
              <a:lnSpc>
                <a:spcPts val="1900"/>
              </a:lnSpc>
              <a:spcBef>
                <a:spcPts val="500"/>
              </a:spcBef>
            </a:pPr>
            <a:r>
              <a:rPr dirty="0" sz="1600">
                <a:latin typeface="Myriad Pro"/>
                <a:cs typeface="Myriad Pro"/>
              </a:rPr>
              <a:t>»</a:t>
            </a:r>
            <a:r>
              <a:rPr dirty="0" sz="1600" spc="5">
                <a:latin typeface="Myriad Pro"/>
                <a:cs typeface="Myriad Pro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Adaptation </a:t>
            </a:r>
            <a:r>
              <a:rPr dirty="0" sz="1600" spc="-15">
                <a:latin typeface="Roboto-Light"/>
                <a:cs typeface="Roboto-Light"/>
              </a:rPr>
              <a:t>des </a:t>
            </a:r>
            <a:r>
              <a:rPr dirty="0" sz="1600" spc="-20">
                <a:latin typeface="Roboto-Light"/>
                <a:cs typeface="Roboto-Light"/>
              </a:rPr>
              <a:t>interventions </a:t>
            </a:r>
            <a:r>
              <a:rPr dirty="0" sz="1600" spc="-15">
                <a:latin typeface="Roboto-Light"/>
                <a:cs typeface="Roboto-Light"/>
              </a:rPr>
              <a:t>au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financement </a:t>
            </a:r>
            <a:r>
              <a:rPr dirty="0" sz="1600" spc="-10">
                <a:latin typeface="Roboto-Light"/>
                <a:cs typeface="Roboto-Light"/>
              </a:rPr>
              <a:t>et </a:t>
            </a:r>
            <a:r>
              <a:rPr dirty="0" sz="1600" spc="-15">
                <a:latin typeface="Roboto-Light"/>
                <a:cs typeface="Roboto-Light"/>
              </a:rPr>
              <a:t>aux </a:t>
            </a:r>
            <a:r>
              <a:rPr dirty="0" sz="1600" spc="-25">
                <a:latin typeface="Roboto-Light"/>
                <a:cs typeface="Roboto-Light"/>
              </a:rPr>
              <a:t>contraintes </a:t>
            </a:r>
            <a:r>
              <a:rPr dirty="0" sz="1600" spc="-20">
                <a:latin typeface="Roboto-Light"/>
                <a:cs typeface="Roboto-Light"/>
              </a:rPr>
              <a:t> budgétaires</a:t>
            </a:r>
            <a:endParaRPr sz="1600">
              <a:latin typeface="Roboto-Light"/>
              <a:cs typeface="Roboto-Ligh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35000" y="6220885"/>
            <a:ext cx="1679575" cy="1653539"/>
            <a:chOff x="635000" y="6220885"/>
            <a:chExt cx="1679575" cy="1653539"/>
          </a:xfrm>
        </p:grpSpPr>
        <p:sp>
          <p:nvSpPr>
            <p:cNvPr id="17" name="object 17"/>
            <p:cNvSpPr/>
            <p:nvPr/>
          </p:nvSpPr>
          <p:spPr>
            <a:xfrm>
              <a:off x="635000" y="64007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736600" y="0"/>
                  </a:moveTo>
                  <a:lnTo>
                    <a:pt x="688167" y="1566"/>
                  </a:lnTo>
                  <a:lnTo>
                    <a:pt x="640571" y="6202"/>
                  </a:lnTo>
                  <a:lnTo>
                    <a:pt x="593909" y="13809"/>
                  </a:lnTo>
                  <a:lnTo>
                    <a:pt x="548278" y="24291"/>
                  </a:lnTo>
                  <a:lnTo>
                    <a:pt x="503775" y="37551"/>
                  </a:lnTo>
                  <a:lnTo>
                    <a:pt x="460496" y="53492"/>
                  </a:lnTo>
                  <a:lnTo>
                    <a:pt x="418539" y="72016"/>
                  </a:lnTo>
                  <a:lnTo>
                    <a:pt x="378001" y="93026"/>
                  </a:lnTo>
                  <a:lnTo>
                    <a:pt x="338979" y="116426"/>
                  </a:lnTo>
                  <a:lnTo>
                    <a:pt x="301570" y="142119"/>
                  </a:lnTo>
                  <a:lnTo>
                    <a:pt x="265872" y="170007"/>
                  </a:lnTo>
                  <a:lnTo>
                    <a:pt x="231980" y="199993"/>
                  </a:lnTo>
                  <a:lnTo>
                    <a:pt x="199993" y="231980"/>
                  </a:lnTo>
                  <a:lnTo>
                    <a:pt x="170007" y="265872"/>
                  </a:lnTo>
                  <a:lnTo>
                    <a:pt x="142119" y="301570"/>
                  </a:lnTo>
                  <a:lnTo>
                    <a:pt x="116426" y="338979"/>
                  </a:lnTo>
                  <a:lnTo>
                    <a:pt x="93026" y="378001"/>
                  </a:lnTo>
                  <a:lnTo>
                    <a:pt x="72016" y="418539"/>
                  </a:lnTo>
                  <a:lnTo>
                    <a:pt x="53492" y="460496"/>
                  </a:lnTo>
                  <a:lnTo>
                    <a:pt x="37551" y="503775"/>
                  </a:lnTo>
                  <a:lnTo>
                    <a:pt x="24291" y="548278"/>
                  </a:lnTo>
                  <a:lnTo>
                    <a:pt x="13809" y="593909"/>
                  </a:lnTo>
                  <a:lnTo>
                    <a:pt x="6202" y="640571"/>
                  </a:lnTo>
                  <a:lnTo>
                    <a:pt x="1566" y="688167"/>
                  </a:lnTo>
                  <a:lnTo>
                    <a:pt x="0" y="736600"/>
                  </a:lnTo>
                  <a:lnTo>
                    <a:pt x="1566" y="785032"/>
                  </a:lnTo>
                  <a:lnTo>
                    <a:pt x="6202" y="832628"/>
                  </a:lnTo>
                  <a:lnTo>
                    <a:pt x="13809" y="879290"/>
                  </a:lnTo>
                  <a:lnTo>
                    <a:pt x="24291" y="924921"/>
                  </a:lnTo>
                  <a:lnTo>
                    <a:pt x="37551" y="969424"/>
                  </a:lnTo>
                  <a:lnTo>
                    <a:pt x="53492" y="1012703"/>
                  </a:lnTo>
                  <a:lnTo>
                    <a:pt x="72016" y="1054660"/>
                  </a:lnTo>
                  <a:lnTo>
                    <a:pt x="93026" y="1095198"/>
                  </a:lnTo>
                  <a:lnTo>
                    <a:pt x="116426" y="1134220"/>
                  </a:lnTo>
                  <a:lnTo>
                    <a:pt x="142119" y="1171629"/>
                  </a:lnTo>
                  <a:lnTo>
                    <a:pt x="170007" y="1207327"/>
                  </a:lnTo>
                  <a:lnTo>
                    <a:pt x="199993" y="1241219"/>
                  </a:lnTo>
                  <a:lnTo>
                    <a:pt x="231980" y="1273206"/>
                  </a:lnTo>
                  <a:lnTo>
                    <a:pt x="265872" y="1303192"/>
                  </a:lnTo>
                  <a:lnTo>
                    <a:pt x="301570" y="1331080"/>
                  </a:lnTo>
                  <a:lnTo>
                    <a:pt x="338979" y="1356773"/>
                  </a:lnTo>
                  <a:lnTo>
                    <a:pt x="378001" y="1380173"/>
                  </a:lnTo>
                  <a:lnTo>
                    <a:pt x="418539" y="1401183"/>
                  </a:lnTo>
                  <a:lnTo>
                    <a:pt x="460496" y="1419707"/>
                  </a:lnTo>
                  <a:lnTo>
                    <a:pt x="503775" y="1435648"/>
                  </a:lnTo>
                  <a:lnTo>
                    <a:pt x="548278" y="1448908"/>
                  </a:lnTo>
                  <a:lnTo>
                    <a:pt x="593909" y="1459390"/>
                  </a:lnTo>
                  <a:lnTo>
                    <a:pt x="640571" y="1466997"/>
                  </a:lnTo>
                  <a:lnTo>
                    <a:pt x="688167" y="1471633"/>
                  </a:lnTo>
                  <a:lnTo>
                    <a:pt x="736600" y="1473200"/>
                  </a:lnTo>
                  <a:lnTo>
                    <a:pt x="785032" y="1471633"/>
                  </a:lnTo>
                  <a:lnTo>
                    <a:pt x="832628" y="1466997"/>
                  </a:lnTo>
                  <a:lnTo>
                    <a:pt x="879290" y="1459390"/>
                  </a:lnTo>
                  <a:lnTo>
                    <a:pt x="924921" y="1448908"/>
                  </a:lnTo>
                  <a:lnTo>
                    <a:pt x="969424" y="1435648"/>
                  </a:lnTo>
                  <a:lnTo>
                    <a:pt x="1012703" y="1419707"/>
                  </a:lnTo>
                  <a:lnTo>
                    <a:pt x="1054660" y="1401183"/>
                  </a:lnTo>
                  <a:lnTo>
                    <a:pt x="1095198" y="1380173"/>
                  </a:lnTo>
                  <a:lnTo>
                    <a:pt x="1134220" y="1356773"/>
                  </a:lnTo>
                  <a:lnTo>
                    <a:pt x="1171629" y="1331080"/>
                  </a:lnTo>
                  <a:lnTo>
                    <a:pt x="1207327" y="1303192"/>
                  </a:lnTo>
                  <a:lnTo>
                    <a:pt x="1241219" y="1273206"/>
                  </a:lnTo>
                  <a:lnTo>
                    <a:pt x="1273206" y="1241219"/>
                  </a:lnTo>
                  <a:lnTo>
                    <a:pt x="1303192" y="1207327"/>
                  </a:lnTo>
                  <a:lnTo>
                    <a:pt x="1331080" y="1171629"/>
                  </a:lnTo>
                  <a:lnTo>
                    <a:pt x="1356773" y="1134220"/>
                  </a:lnTo>
                  <a:lnTo>
                    <a:pt x="1380173" y="1095198"/>
                  </a:lnTo>
                  <a:lnTo>
                    <a:pt x="1401183" y="1054660"/>
                  </a:lnTo>
                  <a:lnTo>
                    <a:pt x="1419707" y="1012703"/>
                  </a:lnTo>
                  <a:lnTo>
                    <a:pt x="1435648" y="969424"/>
                  </a:lnTo>
                  <a:lnTo>
                    <a:pt x="1448908" y="924921"/>
                  </a:lnTo>
                  <a:lnTo>
                    <a:pt x="1459390" y="879290"/>
                  </a:lnTo>
                  <a:lnTo>
                    <a:pt x="1466997" y="832628"/>
                  </a:lnTo>
                  <a:lnTo>
                    <a:pt x="1471633" y="785032"/>
                  </a:lnTo>
                  <a:lnTo>
                    <a:pt x="1473200" y="736600"/>
                  </a:lnTo>
                  <a:lnTo>
                    <a:pt x="1471633" y="688167"/>
                  </a:lnTo>
                  <a:lnTo>
                    <a:pt x="1466997" y="640571"/>
                  </a:lnTo>
                  <a:lnTo>
                    <a:pt x="1459390" y="593909"/>
                  </a:lnTo>
                  <a:lnTo>
                    <a:pt x="1448908" y="548278"/>
                  </a:lnTo>
                  <a:lnTo>
                    <a:pt x="1435648" y="503775"/>
                  </a:lnTo>
                  <a:lnTo>
                    <a:pt x="1419707" y="460496"/>
                  </a:lnTo>
                  <a:lnTo>
                    <a:pt x="1401183" y="418539"/>
                  </a:lnTo>
                  <a:lnTo>
                    <a:pt x="1380173" y="378001"/>
                  </a:lnTo>
                  <a:lnTo>
                    <a:pt x="1356773" y="338979"/>
                  </a:lnTo>
                  <a:lnTo>
                    <a:pt x="1331080" y="301570"/>
                  </a:lnTo>
                  <a:lnTo>
                    <a:pt x="1303192" y="265872"/>
                  </a:lnTo>
                  <a:lnTo>
                    <a:pt x="1273206" y="231980"/>
                  </a:lnTo>
                  <a:lnTo>
                    <a:pt x="1241219" y="199993"/>
                  </a:lnTo>
                  <a:lnTo>
                    <a:pt x="1207327" y="170007"/>
                  </a:lnTo>
                  <a:lnTo>
                    <a:pt x="1171629" y="142119"/>
                  </a:lnTo>
                  <a:lnTo>
                    <a:pt x="1134220" y="116426"/>
                  </a:lnTo>
                  <a:lnTo>
                    <a:pt x="1095198" y="93026"/>
                  </a:lnTo>
                  <a:lnTo>
                    <a:pt x="1054660" y="72016"/>
                  </a:lnTo>
                  <a:lnTo>
                    <a:pt x="1012703" y="53492"/>
                  </a:lnTo>
                  <a:lnTo>
                    <a:pt x="969424" y="37551"/>
                  </a:lnTo>
                  <a:lnTo>
                    <a:pt x="924921" y="24291"/>
                  </a:lnTo>
                  <a:lnTo>
                    <a:pt x="879290" y="13809"/>
                  </a:lnTo>
                  <a:lnTo>
                    <a:pt x="832628" y="6202"/>
                  </a:lnTo>
                  <a:lnTo>
                    <a:pt x="785032" y="156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89000" y="66547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990600"/>
                  </a:moveTo>
                  <a:lnTo>
                    <a:pt x="543000" y="988332"/>
                  </a:lnTo>
                  <a:lnTo>
                    <a:pt x="589418" y="981668"/>
                  </a:lnTo>
                  <a:lnTo>
                    <a:pt x="634345" y="970816"/>
                  </a:lnTo>
                  <a:lnTo>
                    <a:pt x="677574" y="955982"/>
                  </a:lnTo>
                  <a:lnTo>
                    <a:pt x="718898" y="937375"/>
                  </a:lnTo>
                  <a:lnTo>
                    <a:pt x="758109" y="915202"/>
                  </a:lnTo>
                  <a:lnTo>
                    <a:pt x="794999" y="889670"/>
                  </a:lnTo>
                  <a:lnTo>
                    <a:pt x="829361" y="860987"/>
                  </a:lnTo>
                  <a:lnTo>
                    <a:pt x="860987" y="829361"/>
                  </a:lnTo>
                  <a:lnTo>
                    <a:pt x="889670" y="794999"/>
                  </a:lnTo>
                  <a:lnTo>
                    <a:pt x="915202" y="758109"/>
                  </a:lnTo>
                  <a:lnTo>
                    <a:pt x="937375" y="718898"/>
                  </a:lnTo>
                  <a:lnTo>
                    <a:pt x="955982" y="677574"/>
                  </a:lnTo>
                  <a:lnTo>
                    <a:pt x="970816" y="634345"/>
                  </a:lnTo>
                  <a:lnTo>
                    <a:pt x="981668" y="589418"/>
                  </a:lnTo>
                  <a:lnTo>
                    <a:pt x="988332" y="543000"/>
                  </a:lnTo>
                  <a:lnTo>
                    <a:pt x="990600" y="495300"/>
                  </a:lnTo>
                  <a:lnTo>
                    <a:pt x="988332" y="447599"/>
                  </a:lnTo>
                  <a:lnTo>
                    <a:pt x="981668" y="401181"/>
                  </a:lnTo>
                  <a:lnTo>
                    <a:pt x="970816" y="356254"/>
                  </a:lnTo>
                  <a:lnTo>
                    <a:pt x="955982" y="313025"/>
                  </a:lnTo>
                  <a:lnTo>
                    <a:pt x="937375" y="271701"/>
                  </a:lnTo>
                  <a:lnTo>
                    <a:pt x="915202" y="232490"/>
                  </a:lnTo>
                  <a:lnTo>
                    <a:pt x="889670" y="195600"/>
                  </a:lnTo>
                  <a:lnTo>
                    <a:pt x="860987" y="161238"/>
                  </a:lnTo>
                  <a:lnTo>
                    <a:pt x="829361" y="129612"/>
                  </a:lnTo>
                  <a:lnTo>
                    <a:pt x="794999" y="100929"/>
                  </a:lnTo>
                  <a:lnTo>
                    <a:pt x="758109" y="75397"/>
                  </a:lnTo>
                  <a:lnTo>
                    <a:pt x="718898" y="53224"/>
                  </a:lnTo>
                  <a:lnTo>
                    <a:pt x="677574" y="34617"/>
                  </a:lnTo>
                  <a:lnTo>
                    <a:pt x="634345" y="19783"/>
                  </a:lnTo>
                  <a:lnTo>
                    <a:pt x="589418" y="8931"/>
                  </a:lnTo>
                  <a:lnTo>
                    <a:pt x="543000" y="2267"/>
                  </a:lnTo>
                  <a:lnTo>
                    <a:pt x="495300" y="0"/>
                  </a:lnTo>
                  <a:lnTo>
                    <a:pt x="447599" y="2267"/>
                  </a:lnTo>
                  <a:lnTo>
                    <a:pt x="401181" y="8931"/>
                  </a:lnTo>
                  <a:lnTo>
                    <a:pt x="356254" y="19783"/>
                  </a:lnTo>
                  <a:lnTo>
                    <a:pt x="313025" y="34617"/>
                  </a:lnTo>
                  <a:lnTo>
                    <a:pt x="271701" y="53224"/>
                  </a:lnTo>
                  <a:lnTo>
                    <a:pt x="232490" y="75397"/>
                  </a:lnTo>
                  <a:lnTo>
                    <a:pt x="195600" y="100929"/>
                  </a:lnTo>
                  <a:lnTo>
                    <a:pt x="161238" y="129612"/>
                  </a:lnTo>
                  <a:lnTo>
                    <a:pt x="129612" y="161238"/>
                  </a:lnTo>
                  <a:lnTo>
                    <a:pt x="100929" y="195600"/>
                  </a:lnTo>
                  <a:lnTo>
                    <a:pt x="75397" y="232490"/>
                  </a:lnTo>
                  <a:lnTo>
                    <a:pt x="53224" y="271701"/>
                  </a:lnTo>
                  <a:lnTo>
                    <a:pt x="34617" y="313025"/>
                  </a:lnTo>
                  <a:lnTo>
                    <a:pt x="19783" y="356254"/>
                  </a:lnTo>
                  <a:lnTo>
                    <a:pt x="8931" y="401181"/>
                  </a:lnTo>
                  <a:lnTo>
                    <a:pt x="2267" y="447599"/>
                  </a:lnTo>
                  <a:lnTo>
                    <a:pt x="0" y="495300"/>
                  </a:lnTo>
                  <a:lnTo>
                    <a:pt x="2267" y="543000"/>
                  </a:lnTo>
                  <a:lnTo>
                    <a:pt x="8931" y="589418"/>
                  </a:lnTo>
                  <a:lnTo>
                    <a:pt x="19783" y="634345"/>
                  </a:lnTo>
                  <a:lnTo>
                    <a:pt x="34617" y="677574"/>
                  </a:lnTo>
                  <a:lnTo>
                    <a:pt x="53224" y="718898"/>
                  </a:lnTo>
                  <a:lnTo>
                    <a:pt x="75397" y="758109"/>
                  </a:lnTo>
                  <a:lnTo>
                    <a:pt x="100929" y="794999"/>
                  </a:lnTo>
                  <a:lnTo>
                    <a:pt x="129612" y="829361"/>
                  </a:lnTo>
                  <a:lnTo>
                    <a:pt x="161238" y="860987"/>
                  </a:lnTo>
                  <a:lnTo>
                    <a:pt x="195600" y="889670"/>
                  </a:lnTo>
                  <a:lnTo>
                    <a:pt x="232490" y="915202"/>
                  </a:lnTo>
                  <a:lnTo>
                    <a:pt x="271701" y="937375"/>
                  </a:lnTo>
                  <a:lnTo>
                    <a:pt x="313025" y="955982"/>
                  </a:lnTo>
                  <a:lnTo>
                    <a:pt x="356254" y="970816"/>
                  </a:lnTo>
                  <a:lnTo>
                    <a:pt x="401181" y="981668"/>
                  </a:lnTo>
                  <a:lnTo>
                    <a:pt x="447599" y="988332"/>
                  </a:lnTo>
                  <a:lnTo>
                    <a:pt x="495300" y="9906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193800" y="69595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381000"/>
                  </a:moveTo>
                  <a:lnTo>
                    <a:pt x="234178" y="375969"/>
                  </a:lnTo>
                  <a:lnTo>
                    <a:pt x="274275" y="361638"/>
                  </a:lnTo>
                  <a:lnTo>
                    <a:pt x="309646" y="339152"/>
                  </a:lnTo>
                  <a:lnTo>
                    <a:pt x="339148" y="309651"/>
                  </a:lnTo>
                  <a:lnTo>
                    <a:pt x="361636" y="274281"/>
                  </a:lnTo>
                  <a:lnTo>
                    <a:pt x="375968" y="234182"/>
                  </a:lnTo>
                  <a:lnTo>
                    <a:pt x="381000" y="190500"/>
                  </a:lnTo>
                  <a:lnTo>
                    <a:pt x="375968" y="146817"/>
                  </a:lnTo>
                  <a:lnTo>
                    <a:pt x="361636" y="106718"/>
                  </a:lnTo>
                  <a:lnTo>
                    <a:pt x="339148" y="71348"/>
                  </a:lnTo>
                  <a:lnTo>
                    <a:pt x="309646" y="41847"/>
                  </a:lnTo>
                  <a:lnTo>
                    <a:pt x="274275" y="19361"/>
                  </a:lnTo>
                  <a:lnTo>
                    <a:pt x="234178" y="5030"/>
                  </a:lnTo>
                  <a:lnTo>
                    <a:pt x="190500" y="0"/>
                  </a:lnTo>
                  <a:lnTo>
                    <a:pt x="146821" y="5030"/>
                  </a:lnTo>
                  <a:lnTo>
                    <a:pt x="106724" y="19361"/>
                  </a:lnTo>
                  <a:lnTo>
                    <a:pt x="71353" y="41847"/>
                  </a:lnTo>
                  <a:lnTo>
                    <a:pt x="41851" y="71348"/>
                  </a:lnTo>
                  <a:lnTo>
                    <a:pt x="19363" y="106718"/>
                  </a:lnTo>
                  <a:lnTo>
                    <a:pt x="5031" y="146817"/>
                  </a:lnTo>
                  <a:lnTo>
                    <a:pt x="0" y="190500"/>
                  </a:lnTo>
                  <a:lnTo>
                    <a:pt x="5031" y="234182"/>
                  </a:lnTo>
                  <a:lnTo>
                    <a:pt x="19363" y="274281"/>
                  </a:lnTo>
                  <a:lnTo>
                    <a:pt x="41851" y="309651"/>
                  </a:lnTo>
                  <a:lnTo>
                    <a:pt x="71353" y="339152"/>
                  </a:lnTo>
                  <a:lnTo>
                    <a:pt x="106724" y="361638"/>
                  </a:lnTo>
                  <a:lnTo>
                    <a:pt x="146821" y="375969"/>
                  </a:lnTo>
                  <a:lnTo>
                    <a:pt x="190500" y="3810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931162" y="622089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40">
                  <a:moveTo>
                    <a:pt x="203200" y="1663"/>
                  </a:moveTo>
                  <a:lnTo>
                    <a:pt x="199174" y="0"/>
                  </a:lnTo>
                  <a:lnTo>
                    <a:pt x="4013" y="195173"/>
                  </a:lnTo>
                  <a:lnTo>
                    <a:pt x="0" y="204863"/>
                  </a:lnTo>
                  <a:lnTo>
                    <a:pt x="0" y="358609"/>
                  </a:lnTo>
                  <a:lnTo>
                    <a:pt x="4013" y="360273"/>
                  </a:lnTo>
                  <a:lnTo>
                    <a:pt x="8978" y="355307"/>
                  </a:lnTo>
                  <a:lnTo>
                    <a:pt x="199174" y="165100"/>
                  </a:lnTo>
                  <a:lnTo>
                    <a:pt x="203200" y="155409"/>
                  </a:lnTo>
                  <a:lnTo>
                    <a:pt x="203200" y="1663"/>
                  </a:lnTo>
                  <a:close/>
                </a:path>
                <a:path w="383539" h="383540">
                  <a:moveTo>
                    <a:pt x="383108" y="171221"/>
                  </a:moveTo>
                  <a:lnTo>
                    <a:pt x="381444" y="167208"/>
                  </a:lnTo>
                  <a:lnTo>
                    <a:pt x="240423" y="167208"/>
                  </a:lnTo>
                  <a:lnTo>
                    <a:pt x="230708" y="171221"/>
                  </a:lnTo>
                  <a:lnTo>
                    <a:pt x="27813" y="374129"/>
                  </a:lnTo>
                  <a:lnTo>
                    <a:pt x="22847" y="379095"/>
                  </a:lnTo>
                  <a:lnTo>
                    <a:pt x="24523" y="383108"/>
                  </a:lnTo>
                  <a:lnTo>
                    <a:pt x="165544" y="383108"/>
                  </a:lnTo>
                  <a:lnTo>
                    <a:pt x="175247" y="379095"/>
                  </a:lnTo>
                  <a:lnTo>
                    <a:pt x="383108" y="171221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385070" y="634999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80010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8432798" y="6760412"/>
            <a:ext cx="897890" cy="885190"/>
          </a:xfrm>
          <a:custGeom>
            <a:avLst/>
            <a:gdLst/>
            <a:ahLst/>
            <a:cxnLst/>
            <a:rect l="l" t="t" r="r" b="b"/>
            <a:pathLst>
              <a:path w="897890" h="885190">
                <a:moveTo>
                  <a:pt x="664425" y="0"/>
                </a:moveTo>
                <a:lnTo>
                  <a:pt x="656386" y="0"/>
                </a:lnTo>
                <a:lnTo>
                  <a:pt x="651421" y="4965"/>
                </a:lnTo>
                <a:lnTo>
                  <a:pt x="4025" y="652373"/>
                </a:lnTo>
                <a:lnTo>
                  <a:pt x="0" y="662063"/>
                </a:lnTo>
                <a:lnTo>
                  <a:pt x="0" y="879309"/>
                </a:lnTo>
                <a:lnTo>
                  <a:pt x="5689" y="884986"/>
                </a:lnTo>
                <a:lnTo>
                  <a:pt x="248310" y="884986"/>
                </a:lnTo>
                <a:lnTo>
                  <a:pt x="258025" y="880973"/>
                </a:lnTo>
                <a:lnTo>
                  <a:pt x="897686" y="241299"/>
                </a:lnTo>
                <a:lnTo>
                  <a:pt x="897686" y="233273"/>
                </a:lnTo>
                <a:lnTo>
                  <a:pt x="664425" y="0"/>
                </a:lnTo>
                <a:close/>
              </a:path>
            </a:pathLst>
          </a:custGeom>
          <a:solidFill>
            <a:srgbClr val="F47A3B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4635500" y="6705600"/>
            <a:ext cx="1041400" cy="1041400"/>
            <a:chOff x="4635500" y="6705600"/>
            <a:chExt cx="1041400" cy="1041400"/>
          </a:xfrm>
        </p:grpSpPr>
        <p:sp>
          <p:nvSpPr>
            <p:cNvPr id="24" name="object 24"/>
            <p:cNvSpPr/>
            <p:nvPr/>
          </p:nvSpPr>
          <p:spPr>
            <a:xfrm>
              <a:off x="4635500" y="67056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787287" y="6948934"/>
              <a:ext cx="723900" cy="542290"/>
            </a:xfrm>
            <a:custGeom>
              <a:avLst/>
              <a:gdLst/>
              <a:ahLst/>
              <a:cxnLst/>
              <a:rect l="l" t="t" r="r" b="b"/>
              <a:pathLst>
                <a:path w="723900" h="542290">
                  <a:moveTo>
                    <a:pt x="0" y="368299"/>
                  </a:moveTo>
                  <a:lnTo>
                    <a:pt x="168821" y="537121"/>
                  </a:lnTo>
                  <a:lnTo>
                    <a:pt x="173774" y="542086"/>
                  </a:lnTo>
                  <a:lnTo>
                    <a:pt x="181825" y="542086"/>
                  </a:lnTo>
                  <a:lnTo>
                    <a:pt x="186778" y="537121"/>
                  </a:lnTo>
                  <a:lnTo>
                    <a:pt x="723900" y="0"/>
                  </a:lnTo>
                </a:path>
              </a:pathLst>
            </a:custGeom>
            <a:ln w="1143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501" y="1479550"/>
            <a:ext cx="15360650" cy="7346950"/>
            <a:chOff x="444501" y="1479550"/>
            <a:chExt cx="15360650" cy="7346950"/>
          </a:xfrm>
        </p:grpSpPr>
        <p:sp>
          <p:nvSpPr>
            <p:cNvPr id="3" name="object 3"/>
            <p:cNvSpPr/>
            <p:nvPr/>
          </p:nvSpPr>
          <p:spPr>
            <a:xfrm>
              <a:off x="450849" y="1479550"/>
              <a:ext cx="15354300" cy="6750050"/>
            </a:xfrm>
            <a:custGeom>
              <a:avLst/>
              <a:gdLst/>
              <a:ahLst/>
              <a:cxnLst/>
              <a:rect l="l" t="t" r="r" b="b"/>
              <a:pathLst>
                <a:path w="15354300" h="6750050">
                  <a:moveTo>
                    <a:pt x="1510030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6496050"/>
                  </a:lnTo>
                  <a:lnTo>
                    <a:pt x="4092" y="6541707"/>
                  </a:lnTo>
                  <a:lnTo>
                    <a:pt x="15890" y="6584680"/>
                  </a:lnTo>
                  <a:lnTo>
                    <a:pt x="34677" y="6624250"/>
                  </a:lnTo>
                  <a:lnTo>
                    <a:pt x="59736" y="6659700"/>
                  </a:lnTo>
                  <a:lnTo>
                    <a:pt x="90349" y="6690313"/>
                  </a:lnTo>
                  <a:lnTo>
                    <a:pt x="125799" y="6715372"/>
                  </a:lnTo>
                  <a:lnTo>
                    <a:pt x="165369" y="6734159"/>
                  </a:lnTo>
                  <a:lnTo>
                    <a:pt x="208342" y="6745957"/>
                  </a:lnTo>
                  <a:lnTo>
                    <a:pt x="254000" y="6750050"/>
                  </a:lnTo>
                  <a:lnTo>
                    <a:pt x="15100300" y="6750050"/>
                  </a:lnTo>
                  <a:lnTo>
                    <a:pt x="15145957" y="6745957"/>
                  </a:lnTo>
                  <a:lnTo>
                    <a:pt x="15188930" y="6734159"/>
                  </a:lnTo>
                  <a:lnTo>
                    <a:pt x="15228500" y="6715372"/>
                  </a:lnTo>
                  <a:lnTo>
                    <a:pt x="15263950" y="6690313"/>
                  </a:lnTo>
                  <a:lnTo>
                    <a:pt x="15294563" y="6659700"/>
                  </a:lnTo>
                  <a:lnTo>
                    <a:pt x="15319622" y="6624250"/>
                  </a:lnTo>
                  <a:lnTo>
                    <a:pt x="15338409" y="6584680"/>
                  </a:lnTo>
                  <a:lnTo>
                    <a:pt x="15350207" y="6541707"/>
                  </a:lnTo>
                  <a:lnTo>
                    <a:pt x="15354300" y="6496050"/>
                  </a:lnTo>
                  <a:lnTo>
                    <a:pt x="15354300" y="254000"/>
                  </a:lnTo>
                  <a:lnTo>
                    <a:pt x="15350207" y="208342"/>
                  </a:lnTo>
                  <a:lnTo>
                    <a:pt x="15338409" y="165369"/>
                  </a:lnTo>
                  <a:lnTo>
                    <a:pt x="15319622" y="125799"/>
                  </a:lnTo>
                  <a:lnTo>
                    <a:pt x="15294563" y="90349"/>
                  </a:lnTo>
                  <a:lnTo>
                    <a:pt x="15263950" y="59736"/>
                  </a:lnTo>
                  <a:lnTo>
                    <a:pt x="15228500" y="34677"/>
                  </a:lnTo>
                  <a:lnTo>
                    <a:pt x="15188930" y="15890"/>
                  </a:lnTo>
                  <a:lnTo>
                    <a:pt x="15145957" y="4092"/>
                  </a:lnTo>
                  <a:lnTo>
                    <a:pt x="1510030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740400" y="2743200"/>
              <a:ext cx="4724400" cy="2260600"/>
            </a:xfrm>
            <a:custGeom>
              <a:avLst/>
              <a:gdLst/>
              <a:ahLst/>
              <a:cxnLst/>
              <a:rect l="l" t="t" r="r" b="b"/>
              <a:pathLst>
                <a:path w="4724400" h="2260600">
                  <a:moveTo>
                    <a:pt x="4724400" y="0"/>
                  </a:moveTo>
                  <a:lnTo>
                    <a:pt x="0" y="0"/>
                  </a:lnTo>
                  <a:lnTo>
                    <a:pt x="506" y="49373"/>
                  </a:lnTo>
                  <a:lnTo>
                    <a:pt x="2020" y="98403"/>
                  </a:lnTo>
                  <a:lnTo>
                    <a:pt x="4530" y="147084"/>
                  </a:lnTo>
                  <a:lnTo>
                    <a:pt x="8028" y="195408"/>
                  </a:lnTo>
                  <a:lnTo>
                    <a:pt x="12503" y="243366"/>
                  </a:lnTo>
                  <a:lnTo>
                    <a:pt x="17946" y="290953"/>
                  </a:lnTo>
                  <a:lnTo>
                    <a:pt x="24346" y="338160"/>
                  </a:lnTo>
                  <a:lnTo>
                    <a:pt x="31694" y="384980"/>
                  </a:lnTo>
                  <a:lnTo>
                    <a:pt x="39979" y="431406"/>
                  </a:lnTo>
                  <a:lnTo>
                    <a:pt x="49193" y="477431"/>
                  </a:lnTo>
                  <a:lnTo>
                    <a:pt x="59325" y="523046"/>
                  </a:lnTo>
                  <a:lnTo>
                    <a:pt x="70365" y="568244"/>
                  </a:lnTo>
                  <a:lnTo>
                    <a:pt x="82303" y="613019"/>
                  </a:lnTo>
                  <a:lnTo>
                    <a:pt x="95130" y="657363"/>
                  </a:lnTo>
                  <a:lnTo>
                    <a:pt x="108836" y="701268"/>
                  </a:lnTo>
                  <a:lnTo>
                    <a:pt x="123410" y="744727"/>
                  </a:lnTo>
                  <a:lnTo>
                    <a:pt x="138843" y="787733"/>
                  </a:lnTo>
                  <a:lnTo>
                    <a:pt x="155125" y="830277"/>
                  </a:lnTo>
                  <a:lnTo>
                    <a:pt x="172247" y="872354"/>
                  </a:lnTo>
                  <a:lnTo>
                    <a:pt x="190198" y="913955"/>
                  </a:lnTo>
                  <a:lnTo>
                    <a:pt x="208968" y="955073"/>
                  </a:lnTo>
                  <a:lnTo>
                    <a:pt x="228548" y="995700"/>
                  </a:lnTo>
                  <a:lnTo>
                    <a:pt x="248928" y="1035830"/>
                  </a:lnTo>
                  <a:lnTo>
                    <a:pt x="270097" y="1075455"/>
                  </a:lnTo>
                  <a:lnTo>
                    <a:pt x="292047" y="1114567"/>
                  </a:lnTo>
                  <a:lnTo>
                    <a:pt x="314766" y="1153159"/>
                  </a:lnTo>
                  <a:lnTo>
                    <a:pt x="338246" y="1191224"/>
                  </a:lnTo>
                  <a:lnTo>
                    <a:pt x="362477" y="1228754"/>
                  </a:lnTo>
                  <a:lnTo>
                    <a:pt x="387448" y="1265742"/>
                  </a:lnTo>
                  <a:lnTo>
                    <a:pt x="413149" y="1302181"/>
                  </a:lnTo>
                  <a:lnTo>
                    <a:pt x="439572" y="1338063"/>
                  </a:lnTo>
                  <a:lnTo>
                    <a:pt x="466705" y="1373380"/>
                  </a:lnTo>
                  <a:lnTo>
                    <a:pt x="494539" y="1408126"/>
                  </a:lnTo>
                  <a:lnTo>
                    <a:pt x="523065" y="1442292"/>
                  </a:lnTo>
                  <a:lnTo>
                    <a:pt x="552272" y="1475872"/>
                  </a:lnTo>
                  <a:lnTo>
                    <a:pt x="582151" y="1508859"/>
                  </a:lnTo>
                  <a:lnTo>
                    <a:pt x="612691" y="1541244"/>
                  </a:lnTo>
                  <a:lnTo>
                    <a:pt x="643883" y="1573020"/>
                  </a:lnTo>
                  <a:lnTo>
                    <a:pt x="675717" y="1604180"/>
                  </a:lnTo>
                  <a:lnTo>
                    <a:pt x="708183" y="1634717"/>
                  </a:lnTo>
                  <a:lnTo>
                    <a:pt x="741271" y="1664624"/>
                  </a:lnTo>
                  <a:lnTo>
                    <a:pt x="774972" y="1693892"/>
                  </a:lnTo>
                  <a:lnTo>
                    <a:pt x="809275" y="1722514"/>
                  </a:lnTo>
                  <a:lnTo>
                    <a:pt x="844170" y="1750483"/>
                  </a:lnTo>
                  <a:lnTo>
                    <a:pt x="879648" y="1777792"/>
                  </a:lnTo>
                  <a:lnTo>
                    <a:pt x="915699" y="1804433"/>
                  </a:lnTo>
                  <a:lnTo>
                    <a:pt x="952314" y="1830400"/>
                  </a:lnTo>
                  <a:lnTo>
                    <a:pt x="989481" y="1855683"/>
                  </a:lnTo>
                  <a:lnTo>
                    <a:pt x="1027191" y="1880277"/>
                  </a:lnTo>
                  <a:lnTo>
                    <a:pt x="1065435" y="1904173"/>
                  </a:lnTo>
                  <a:lnTo>
                    <a:pt x="1104203" y="1927364"/>
                  </a:lnTo>
                  <a:lnTo>
                    <a:pt x="1143484" y="1949844"/>
                  </a:lnTo>
                  <a:lnTo>
                    <a:pt x="1183269" y="1971604"/>
                  </a:lnTo>
                  <a:lnTo>
                    <a:pt x="1223548" y="1992637"/>
                  </a:lnTo>
                  <a:lnTo>
                    <a:pt x="1264311" y="2012935"/>
                  </a:lnTo>
                  <a:lnTo>
                    <a:pt x="1305548" y="2032492"/>
                  </a:lnTo>
                  <a:lnTo>
                    <a:pt x="1347249" y="2051300"/>
                  </a:lnTo>
                  <a:lnTo>
                    <a:pt x="1389405" y="2069352"/>
                  </a:lnTo>
                  <a:lnTo>
                    <a:pt x="1432006" y="2086639"/>
                  </a:lnTo>
                  <a:lnTo>
                    <a:pt x="1475041" y="2103156"/>
                  </a:lnTo>
                  <a:lnTo>
                    <a:pt x="1518502" y="2118894"/>
                  </a:lnTo>
                  <a:lnTo>
                    <a:pt x="1562377" y="2133845"/>
                  </a:lnTo>
                  <a:lnTo>
                    <a:pt x="1606658" y="2148004"/>
                  </a:lnTo>
                  <a:lnTo>
                    <a:pt x="1651333" y="2161361"/>
                  </a:lnTo>
                  <a:lnTo>
                    <a:pt x="1696395" y="2173910"/>
                  </a:lnTo>
                  <a:lnTo>
                    <a:pt x="1741831" y="2185644"/>
                  </a:lnTo>
                  <a:lnTo>
                    <a:pt x="1787634" y="2196555"/>
                  </a:lnTo>
                  <a:lnTo>
                    <a:pt x="1833792" y="2206635"/>
                  </a:lnTo>
                  <a:lnTo>
                    <a:pt x="1880297" y="2215878"/>
                  </a:lnTo>
                  <a:lnTo>
                    <a:pt x="1927137" y="2224275"/>
                  </a:lnTo>
                  <a:lnTo>
                    <a:pt x="1974304" y="2231820"/>
                  </a:lnTo>
                  <a:lnTo>
                    <a:pt x="2021787" y="2238505"/>
                  </a:lnTo>
                  <a:lnTo>
                    <a:pt x="2069577" y="2244322"/>
                  </a:lnTo>
                  <a:lnTo>
                    <a:pt x="2117663" y="2249265"/>
                  </a:lnTo>
                  <a:lnTo>
                    <a:pt x="2166036" y="2253326"/>
                  </a:lnTo>
                  <a:lnTo>
                    <a:pt x="2214686" y="2256497"/>
                  </a:lnTo>
                  <a:lnTo>
                    <a:pt x="2263603" y="2258771"/>
                  </a:lnTo>
                  <a:lnTo>
                    <a:pt x="2312778" y="2260141"/>
                  </a:lnTo>
                  <a:lnTo>
                    <a:pt x="2362200" y="2260600"/>
                  </a:lnTo>
                  <a:lnTo>
                    <a:pt x="2411621" y="2260141"/>
                  </a:lnTo>
                  <a:lnTo>
                    <a:pt x="2460796" y="2258771"/>
                  </a:lnTo>
                  <a:lnTo>
                    <a:pt x="2509713" y="2256497"/>
                  </a:lnTo>
                  <a:lnTo>
                    <a:pt x="2558363" y="2253326"/>
                  </a:lnTo>
                  <a:lnTo>
                    <a:pt x="2606736" y="2249265"/>
                  </a:lnTo>
                  <a:lnTo>
                    <a:pt x="2654822" y="2244322"/>
                  </a:lnTo>
                  <a:lnTo>
                    <a:pt x="2702612" y="2238505"/>
                  </a:lnTo>
                  <a:lnTo>
                    <a:pt x="2750095" y="2231820"/>
                  </a:lnTo>
                  <a:lnTo>
                    <a:pt x="2797262" y="2224275"/>
                  </a:lnTo>
                  <a:lnTo>
                    <a:pt x="2844102" y="2215878"/>
                  </a:lnTo>
                  <a:lnTo>
                    <a:pt x="2890607" y="2206635"/>
                  </a:lnTo>
                  <a:lnTo>
                    <a:pt x="2936765" y="2196555"/>
                  </a:lnTo>
                  <a:lnTo>
                    <a:pt x="2982568" y="2185644"/>
                  </a:lnTo>
                  <a:lnTo>
                    <a:pt x="3028004" y="2173910"/>
                  </a:lnTo>
                  <a:lnTo>
                    <a:pt x="3073066" y="2161361"/>
                  </a:lnTo>
                  <a:lnTo>
                    <a:pt x="3117741" y="2148004"/>
                  </a:lnTo>
                  <a:lnTo>
                    <a:pt x="3162022" y="2133845"/>
                  </a:lnTo>
                  <a:lnTo>
                    <a:pt x="3205897" y="2118894"/>
                  </a:lnTo>
                  <a:lnTo>
                    <a:pt x="3249358" y="2103156"/>
                  </a:lnTo>
                  <a:lnTo>
                    <a:pt x="3292393" y="2086639"/>
                  </a:lnTo>
                  <a:lnTo>
                    <a:pt x="3334994" y="2069352"/>
                  </a:lnTo>
                  <a:lnTo>
                    <a:pt x="3377150" y="2051300"/>
                  </a:lnTo>
                  <a:lnTo>
                    <a:pt x="3418851" y="2032492"/>
                  </a:lnTo>
                  <a:lnTo>
                    <a:pt x="3460088" y="2012935"/>
                  </a:lnTo>
                  <a:lnTo>
                    <a:pt x="3500851" y="1992637"/>
                  </a:lnTo>
                  <a:lnTo>
                    <a:pt x="3541130" y="1971604"/>
                  </a:lnTo>
                  <a:lnTo>
                    <a:pt x="3580915" y="1949844"/>
                  </a:lnTo>
                  <a:lnTo>
                    <a:pt x="3620196" y="1927364"/>
                  </a:lnTo>
                  <a:lnTo>
                    <a:pt x="3658964" y="1904173"/>
                  </a:lnTo>
                  <a:lnTo>
                    <a:pt x="3697208" y="1880277"/>
                  </a:lnTo>
                  <a:lnTo>
                    <a:pt x="3734918" y="1855683"/>
                  </a:lnTo>
                  <a:lnTo>
                    <a:pt x="3772085" y="1830400"/>
                  </a:lnTo>
                  <a:lnTo>
                    <a:pt x="3808700" y="1804433"/>
                  </a:lnTo>
                  <a:lnTo>
                    <a:pt x="3844751" y="1777792"/>
                  </a:lnTo>
                  <a:lnTo>
                    <a:pt x="3880229" y="1750483"/>
                  </a:lnTo>
                  <a:lnTo>
                    <a:pt x="3915124" y="1722514"/>
                  </a:lnTo>
                  <a:lnTo>
                    <a:pt x="3949427" y="1693892"/>
                  </a:lnTo>
                  <a:lnTo>
                    <a:pt x="3983128" y="1664624"/>
                  </a:lnTo>
                  <a:lnTo>
                    <a:pt x="4016216" y="1634717"/>
                  </a:lnTo>
                  <a:lnTo>
                    <a:pt x="4048682" y="1604180"/>
                  </a:lnTo>
                  <a:lnTo>
                    <a:pt x="4080516" y="1573020"/>
                  </a:lnTo>
                  <a:lnTo>
                    <a:pt x="4111708" y="1541244"/>
                  </a:lnTo>
                  <a:lnTo>
                    <a:pt x="4142248" y="1508859"/>
                  </a:lnTo>
                  <a:lnTo>
                    <a:pt x="4172127" y="1475872"/>
                  </a:lnTo>
                  <a:lnTo>
                    <a:pt x="4201334" y="1442292"/>
                  </a:lnTo>
                  <a:lnTo>
                    <a:pt x="4229860" y="1408126"/>
                  </a:lnTo>
                  <a:lnTo>
                    <a:pt x="4257694" y="1373380"/>
                  </a:lnTo>
                  <a:lnTo>
                    <a:pt x="4284827" y="1338063"/>
                  </a:lnTo>
                  <a:lnTo>
                    <a:pt x="4311250" y="1302181"/>
                  </a:lnTo>
                  <a:lnTo>
                    <a:pt x="4336951" y="1265742"/>
                  </a:lnTo>
                  <a:lnTo>
                    <a:pt x="4361922" y="1228754"/>
                  </a:lnTo>
                  <a:lnTo>
                    <a:pt x="4386153" y="1191224"/>
                  </a:lnTo>
                  <a:lnTo>
                    <a:pt x="4409633" y="1153159"/>
                  </a:lnTo>
                  <a:lnTo>
                    <a:pt x="4432352" y="1114567"/>
                  </a:lnTo>
                  <a:lnTo>
                    <a:pt x="4454302" y="1075455"/>
                  </a:lnTo>
                  <a:lnTo>
                    <a:pt x="4475471" y="1035830"/>
                  </a:lnTo>
                  <a:lnTo>
                    <a:pt x="4495851" y="995700"/>
                  </a:lnTo>
                  <a:lnTo>
                    <a:pt x="4515431" y="955073"/>
                  </a:lnTo>
                  <a:lnTo>
                    <a:pt x="4534201" y="913955"/>
                  </a:lnTo>
                  <a:lnTo>
                    <a:pt x="4552152" y="872354"/>
                  </a:lnTo>
                  <a:lnTo>
                    <a:pt x="4569274" y="830277"/>
                  </a:lnTo>
                  <a:lnTo>
                    <a:pt x="4585556" y="787733"/>
                  </a:lnTo>
                  <a:lnTo>
                    <a:pt x="4600989" y="744727"/>
                  </a:lnTo>
                  <a:lnTo>
                    <a:pt x="4615563" y="701268"/>
                  </a:lnTo>
                  <a:lnTo>
                    <a:pt x="4629269" y="657363"/>
                  </a:lnTo>
                  <a:lnTo>
                    <a:pt x="4642096" y="613019"/>
                  </a:lnTo>
                  <a:lnTo>
                    <a:pt x="4654034" y="568244"/>
                  </a:lnTo>
                  <a:lnTo>
                    <a:pt x="4665074" y="523046"/>
                  </a:lnTo>
                  <a:lnTo>
                    <a:pt x="4675206" y="477431"/>
                  </a:lnTo>
                  <a:lnTo>
                    <a:pt x="4684420" y="431406"/>
                  </a:lnTo>
                  <a:lnTo>
                    <a:pt x="4692705" y="384980"/>
                  </a:lnTo>
                  <a:lnTo>
                    <a:pt x="4700053" y="338160"/>
                  </a:lnTo>
                  <a:lnTo>
                    <a:pt x="4706453" y="290953"/>
                  </a:lnTo>
                  <a:lnTo>
                    <a:pt x="4711896" y="243366"/>
                  </a:lnTo>
                  <a:lnTo>
                    <a:pt x="4716371" y="195408"/>
                  </a:lnTo>
                  <a:lnTo>
                    <a:pt x="4719869" y="147084"/>
                  </a:lnTo>
                  <a:lnTo>
                    <a:pt x="4722379" y="98403"/>
                  </a:lnTo>
                  <a:lnTo>
                    <a:pt x="4723893" y="49373"/>
                  </a:lnTo>
                  <a:lnTo>
                    <a:pt x="4724400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800" y="274484"/>
            <a:ext cx="11469370" cy="1021080"/>
          </a:xfrm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"/>
              </a:spcBef>
            </a:pPr>
            <a:r>
              <a:rPr dirty="0" spc="-20"/>
              <a:t>Pourquoi</a:t>
            </a:r>
            <a:r>
              <a:rPr dirty="0" spc="-5"/>
              <a:t> </a:t>
            </a:r>
            <a:r>
              <a:rPr dirty="0" spc="-30"/>
              <a:t>s’intéresser</a:t>
            </a:r>
            <a:r>
              <a:rPr dirty="0" spc="-5"/>
              <a:t> </a:t>
            </a:r>
            <a:r>
              <a:rPr dirty="0" spc="-15"/>
              <a:t>aux</a:t>
            </a:r>
            <a:r>
              <a:rPr dirty="0"/>
              <a:t> </a:t>
            </a:r>
            <a:r>
              <a:rPr dirty="0" spc="-20"/>
              <a:t>ressources</a:t>
            </a:r>
            <a:r>
              <a:rPr dirty="0" spc="-5"/>
              <a:t> </a:t>
            </a:r>
            <a:r>
              <a:rPr dirty="0" spc="-20"/>
              <a:t>humaines</a:t>
            </a:r>
            <a:r>
              <a:rPr dirty="0"/>
              <a:t> </a:t>
            </a:r>
            <a:r>
              <a:rPr dirty="0" spc="-15"/>
              <a:t>dans</a:t>
            </a:r>
            <a:r>
              <a:rPr dirty="0" spc="-5"/>
              <a:t> </a:t>
            </a:r>
            <a:r>
              <a:rPr dirty="0" spc="-15"/>
              <a:t>la</a:t>
            </a:r>
            <a:r>
              <a:rPr dirty="0"/>
              <a:t> </a:t>
            </a:r>
            <a:r>
              <a:rPr dirty="0" spc="-20"/>
              <a:t>gestion </a:t>
            </a:r>
            <a:r>
              <a:rPr dirty="0" spc="-785"/>
              <a:t> </a:t>
            </a:r>
            <a:r>
              <a:rPr dirty="0" spc="-10"/>
              <a:t>de </a:t>
            </a:r>
            <a:r>
              <a:rPr dirty="0" spc="-15"/>
              <a:t>la</a:t>
            </a:r>
            <a:r>
              <a:rPr dirty="0" spc="-5"/>
              <a:t> </a:t>
            </a:r>
            <a:r>
              <a:rPr dirty="0" spc="-20"/>
              <a:t>chaîne</a:t>
            </a:r>
            <a:r>
              <a:rPr dirty="0"/>
              <a:t> </a:t>
            </a:r>
            <a:r>
              <a:rPr dirty="0" spc="-30"/>
              <a:t>d’approvisionnement</a:t>
            </a:r>
            <a:r>
              <a:rPr dirty="0"/>
              <a:t> 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80082" y="2898775"/>
            <a:ext cx="3048635" cy="119888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algn="ctr" marL="572135" marR="575310">
              <a:lnSpc>
                <a:spcPts val="3000"/>
              </a:lnSpc>
              <a:spcBef>
                <a:spcPts val="400"/>
              </a:spcBef>
            </a:pPr>
            <a:r>
              <a:rPr dirty="0" sz="2700" spc="-110">
                <a:solidFill>
                  <a:srgbClr val="24428E"/>
                </a:solidFill>
                <a:latin typeface="Roboto-Medium"/>
                <a:cs typeface="Roboto-Medium"/>
              </a:rPr>
              <a:t>P</a:t>
            </a:r>
            <a:r>
              <a:rPr dirty="0" sz="2700" spc="-65">
                <a:solidFill>
                  <a:srgbClr val="24428E"/>
                </a:solidFill>
                <a:latin typeface="Roboto-Medium"/>
                <a:cs typeface="Roboto-Medium"/>
              </a:rPr>
              <a:t>e</a:t>
            </a:r>
            <a:r>
              <a:rPr dirty="0" sz="2700" spc="-70">
                <a:solidFill>
                  <a:srgbClr val="24428E"/>
                </a:solidFill>
                <a:latin typeface="Roboto-Medium"/>
                <a:cs typeface="Roboto-Medium"/>
              </a:rPr>
              <a:t>r</a:t>
            </a:r>
            <a:r>
              <a:rPr dirty="0" sz="2700" spc="-95">
                <a:solidFill>
                  <a:srgbClr val="24428E"/>
                </a:solidFill>
                <a:latin typeface="Roboto-Medium"/>
                <a:cs typeface="Roboto-Medium"/>
              </a:rPr>
              <a:t>s</a:t>
            </a:r>
            <a:r>
              <a:rPr dirty="0" sz="2700" spc="-75">
                <a:solidFill>
                  <a:srgbClr val="24428E"/>
                </a:solidFill>
                <a:latin typeface="Roboto-Medium"/>
                <a:cs typeface="Roboto-Medium"/>
              </a:rPr>
              <a:t>on</a:t>
            </a:r>
            <a:r>
              <a:rPr dirty="0" sz="2700" spc="-85">
                <a:solidFill>
                  <a:srgbClr val="24428E"/>
                </a:solidFill>
                <a:latin typeface="Roboto-Medium"/>
                <a:cs typeface="Roboto-Medium"/>
              </a:rPr>
              <a:t>n</a:t>
            </a:r>
            <a:r>
              <a:rPr dirty="0" sz="2700" spc="-75">
                <a:solidFill>
                  <a:srgbClr val="24428E"/>
                </a:solidFill>
                <a:latin typeface="Roboto-Medium"/>
                <a:cs typeface="Roboto-Medium"/>
              </a:rPr>
              <a:t>e</a:t>
            </a:r>
            <a:r>
              <a:rPr dirty="0" sz="2700">
                <a:solidFill>
                  <a:srgbClr val="24428E"/>
                </a:solidFill>
                <a:latin typeface="Roboto-Medium"/>
                <a:cs typeface="Roboto-Medium"/>
              </a:rPr>
              <a:t>l</a:t>
            </a:r>
            <a:r>
              <a:rPr dirty="0" sz="2700" spc="-14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2700" spc="-85">
                <a:solidFill>
                  <a:srgbClr val="24428E"/>
                </a:solidFill>
                <a:latin typeface="Roboto-Medium"/>
                <a:cs typeface="Roboto-Medium"/>
              </a:rPr>
              <a:t>de  </a:t>
            </a:r>
            <a:r>
              <a:rPr dirty="0" sz="2700" spc="-95">
                <a:solidFill>
                  <a:srgbClr val="24428E"/>
                </a:solidFill>
                <a:latin typeface="Roboto-Medium"/>
                <a:cs typeface="Roboto-Medium"/>
              </a:rPr>
              <a:t>l</a:t>
            </a:r>
            <a:r>
              <a:rPr dirty="0" sz="2700">
                <a:solidFill>
                  <a:srgbClr val="24428E"/>
                </a:solidFill>
                <a:latin typeface="Roboto-Medium"/>
                <a:cs typeface="Roboto-Medium"/>
              </a:rPr>
              <a:t>a</a:t>
            </a:r>
            <a:r>
              <a:rPr dirty="0" sz="2700" spc="-14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2700" spc="-65">
                <a:solidFill>
                  <a:srgbClr val="24428E"/>
                </a:solidFill>
                <a:latin typeface="Roboto-Medium"/>
                <a:cs typeface="Roboto-Medium"/>
              </a:rPr>
              <a:t>c</a:t>
            </a:r>
            <a:r>
              <a:rPr dirty="0" sz="2700" spc="-90">
                <a:solidFill>
                  <a:srgbClr val="24428E"/>
                </a:solidFill>
                <a:latin typeface="Roboto-Medium"/>
                <a:cs typeface="Roboto-Medium"/>
              </a:rPr>
              <a:t>h</a:t>
            </a:r>
            <a:r>
              <a:rPr dirty="0" sz="2700" spc="-100">
                <a:solidFill>
                  <a:srgbClr val="24428E"/>
                </a:solidFill>
                <a:latin typeface="Roboto-Medium"/>
                <a:cs typeface="Roboto-Medium"/>
              </a:rPr>
              <a:t>a</a:t>
            </a:r>
            <a:r>
              <a:rPr dirty="0" sz="2700" spc="-90">
                <a:solidFill>
                  <a:srgbClr val="24428E"/>
                </a:solidFill>
                <a:latin typeface="Roboto-Medium"/>
                <a:cs typeface="Roboto-Medium"/>
              </a:rPr>
              <a:t>î</a:t>
            </a:r>
            <a:r>
              <a:rPr dirty="0" sz="2700" spc="-85">
                <a:solidFill>
                  <a:srgbClr val="24428E"/>
                </a:solidFill>
                <a:latin typeface="Roboto-Medium"/>
                <a:cs typeface="Roboto-Medium"/>
              </a:rPr>
              <a:t>n</a:t>
            </a:r>
            <a:r>
              <a:rPr dirty="0" sz="2700">
                <a:solidFill>
                  <a:srgbClr val="24428E"/>
                </a:solidFill>
                <a:latin typeface="Roboto-Medium"/>
                <a:cs typeface="Roboto-Medium"/>
              </a:rPr>
              <a:t>e</a:t>
            </a:r>
            <a:endParaRPr sz="2700">
              <a:latin typeface="Roboto-Medium"/>
              <a:cs typeface="Roboto-Medium"/>
            </a:endParaRPr>
          </a:p>
          <a:p>
            <a:pPr algn="ctr">
              <a:lnSpc>
                <a:spcPts val="2940"/>
              </a:lnSpc>
            </a:pPr>
            <a:r>
              <a:rPr dirty="0" sz="2700" spc="-90">
                <a:solidFill>
                  <a:srgbClr val="24428E"/>
                </a:solidFill>
                <a:latin typeface="Roboto-Medium"/>
                <a:cs typeface="Roboto-Medium"/>
              </a:rPr>
              <a:t>d’approvisionnement</a:t>
            </a:r>
            <a:endParaRPr sz="2700">
              <a:latin typeface="Roboto-Medium"/>
              <a:cs typeface="Roboto-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40400" y="1574800"/>
            <a:ext cx="4724400" cy="1054100"/>
          </a:xfrm>
          <a:custGeom>
            <a:avLst/>
            <a:gdLst/>
            <a:ahLst/>
            <a:cxnLst/>
            <a:rect l="l" t="t" r="r" b="b"/>
            <a:pathLst>
              <a:path w="4724400" h="1054100">
                <a:moveTo>
                  <a:pt x="4724400" y="0"/>
                </a:moveTo>
                <a:lnTo>
                  <a:pt x="0" y="0"/>
                </a:lnTo>
                <a:lnTo>
                  <a:pt x="0" y="1054100"/>
                </a:lnTo>
                <a:lnTo>
                  <a:pt x="4724400" y="1054100"/>
                </a:lnTo>
                <a:lnTo>
                  <a:pt x="4724400" y="0"/>
                </a:lnTo>
                <a:close/>
              </a:path>
            </a:pathLst>
          </a:custGeom>
          <a:solidFill>
            <a:srgbClr val="F47A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740400" y="1574800"/>
            <a:ext cx="4724400" cy="10541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238125" marR="230504" indent="-11430">
              <a:lnSpc>
                <a:spcPts val="2500"/>
              </a:lnSpc>
              <a:spcBef>
                <a:spcPts val="300"/>
              </a:spcBef>
            </a:pPr>
            <a:r>
              <a:rPr dirty="0" sz="2400" spc="-90">
                <a:solidFill>
                  <a:srgbClr val="FFFFFF"/>
                </a:solidFill>
                <a:latin typeface="Roboto-Medium"/>
                <a:cs typeface="Roboto-Medium"/>
              </a:rPr>
              <a:t>P</a:t>
            </a:r>
            <a:r>
              <a:rPr dirty="0" sz="2400" spc="-85">
                <a:solidFill>
                  <a:srgbClr val="FFFFFF"/>
                </a:solidFill>
                <a:latin typeface="Roboto-Medium"/>
                <a:cs typeface="Roboto-Medium"/>
              </a:rPr>
              <a:t>r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ob</a:t>
            </a:r>
            <a:r>
              <a:rPr dirty="0" sz="2400" spc="-90">
                <a:solidFill>
                  <a:srgbClr val="FFFFFF"/>
                </a:solidFill>
                <a:latin typeface="Roboto-Medium"/>
                <a:cs typeface="Roboto-Medium"/>
              </a:rPr>
              <a:t>l</a:t>
            </a:r>
            <a:r>
              <a:rPr dirty="0" sz="2400" spc="-70">
                <a:solidFill>
                  <a:srgbClr val="FFFFFF"/>
                </a:solidFill>
                <a:latin typeface="Roboto-Medium"/>
                <a:cs typeface="Roboto-Medium"/>
              </a:rPr>
              <a:t>è</a:t>
            </a:r>
            <a:r>
              <a:rPr dirty="0" sz="2400" spc="-90">
                <a:solidFill>
                  <a:srgbClr val="FFFFFF"/>
                </a:solidFill>
                <a:latin typeface="Roboto-Medium"/>
                <a:cs typeface="Roboto-Medium"/>
              </a:rPr>
              <a:t>me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s</a:t>
            </a:r>
            <a:r>
              <a:rPr dirty="0" sz="2400" spc="-14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95">
                <a:solidFill>
                  <a:srgbClr val="FFFFFF"/>
                </a:solidFill>
                <a:latin typeface="Roboto-Medium"/>
                <a:cs typeface="Roboto-Medium"/>
              </a:rPr>
              <a:t>li</a:t>
            </a:r>
            <a:r>
              <a:rPr dirty="0" sz="2400" spc="-90">
                <a:solidFill>
                  <a:srgbClr val="FFFFFF"/>
                </a:solidFill>
                <a:latin typeface="Roboto-Medium"/>
                <a:cs typeface="Roboto-Medium"/>
              </a:rPr>
              <a:t>é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s</a:t>
            </a:r>
            <a:r>
              <a:rPr dirty="0" sz="2400" spc="-14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u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x</a:t>
            </a:r>
            <a:r>
              <a:rPr dirty="0" sz="2400" spc="-14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Roboto-Medium"/>
                <a:cs typeface="Roboto-Medium"/>
              </a:rPr>
              <a:t>re</a:t>
            </a:r>
            <a:r>
              <a:rPr dirty="0" sz="2400" spc="-85">
                <a:solidFill>
                  <a:srgbClr val="FFFFFF"/>
                </a:solidFill>
                <a:latin typeface="Roboto-Medium"/>
                <a:cs typeface="Roboto-Medium"/>
              </a:rPr>
              <a:t>s</a:t>
            </a:r>
            <a:r>
              <a:rPr dirty="0" sz="2400" spc="-90">
                <a:solidFill>
                  <a:srgbClr val="FFFFFF"/>
                </a:solidFill>
                <a:latin typeface="Roboto-Medium"/>
                <a:cs typeface="Roboto-Medium"/>
              </a:rPr>
              <a:t>s</a:t>
            </a:r>
            <a:r>
              <a:rPr dirty="0" sz="2400" spc="-85">
                <a:solidFill>
                  <a:srgbClr val="FFFFFF"/>
                </a:solidFill>
                <a:latin typeface="Roboto-Medium"/>
                <a:cs typeface="Roboto-Medium"/>
              </a:rPr>
              <a:t>o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u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rc</a:t>
            </a:r>
            <a:r>
              <a:rPr dirty="0" sz="2400" spc="-90">
                <a:solidFill>
                  <a:srgbClr val="FFFFFF"/>
                </a:solidFill>
                <a:latin typeface="Roboto-Medium"/>
                <a:cs typeface="Roboto-Medium"/>
              </a:rPr>
              <a:t>es  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h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u</a:t>
            </a:r>
            <a:r>
              <a:rPr dirty="0" sz="2400" spc="-90">
                <a:solidFill>
                  <a:srgbClr val="FFFFFF"/>
                </a:solidFill>
                <a:latin typeface="Roboto-Medium"/>
                <a:cs typeface="Roboto-Medium"/>
              </a:rPr>
              <a:t>m</a:t>
            </a:r>
            <a:r>
              <a:rPr dirty="0" sz="2400" spc="-95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dirty="0" sz="2400" spc="-85">
                <a:solidFill>
                  <a:srgbClr val="FFFFFF"/>
                </a:solidFill>
                <a:latin typeface="Roboto-Medium"/>
                <a:cs typeface="Roboto-Medium"/>
              </a:rPr>
              <a:t>in</a:t>
            </a:r>
            <a:r>
              <a:rPr dirty="0" sz="2400" spc="-9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s</a:t>
            </a:r>
            <a:r>
              <a:rPr dirty="0" sz="2400" spc="-14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65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n</a:t>
            </a:r>
            <a:r>
              <a:rPr dirty="0" sz="2400" spc="-14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Roboto-Medium"/>
                <a:cs typeface="Roboto-Medium"/>
              </a:rPr>
              <a:t>m</a:t>
            </a:r>
            <a:r>
              <a:rPr dirty="0" sz="2400" spc="-85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dirty="0" sz="2400" spc="-100">
                <a:solidFill>
                  <a:srgbClr val="FFFFFF"/>
                </a:solidFill>
                <a:latin typeface="Roboto-Medium"/>
                <a:cs typeface="Roboto-Medium"/>
              </a:rPr>
              <a:t>t</a:t>
            </a:r>
            <a:r>
              <a:rPr dirty="0" sz="2400" spc="-95">
                <a:solidFill>
                  <a:srgbClr val="FFFFFF"/>
                </a:solidFill>
                <a:latin typeface="Roboto-Medium"/>
                <a:cs typeface="Roboto-Medium"/>
              </a:rPr>
              <a:t>i</a:t>
            </a:r>
            <a:r>
              <a:rPr dirty="0" sz="2400" spc="-70">
                <a:solidFill>
                  <a:srgbClr val="FFFFFF"/>
                </a:solidFill>
                <a:latin typeface="Roboto-Medium"/>
                <a:cs typeface="Roboto-Medium"/>
              </a:rPr>
              <a:t>è</a:t>
            </a:r>
            <a:r>
              <a:rPr dirty="0" sz="2400" spc="-90">
                <a:solidFill>
                  <a:srgbClr val="FFFFFF"/>
                </a:solidFill>
                <a:latin typeface="Roboto-Medium"/>
                <a:cs typeface="Roboto-Medium"/>
              </a:rPr>
              <a:t>r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2400" spc="-14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85">
                <a:solidFill>
                  <a:srgbClr val="FFFFFF"/>
                </a:solidFill>
                <a:latin typeface="Roboto-Medium"/>
                <a:cs typeface="Roboto-Medium"/>
              </a:rPr>
              <a:t>d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2400" spc="-14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85">
                <a:solidFill>
                  <a:srgbClr val="FFFFFF"/>
                </a:solidFill>
                <a:latin typeface="Roboto-Medium"/>
                <a:cs typeface="Roboto-Medium"/>
              </a:rPr>
              <a:t>g</a:t>
            </a:r>
            <a:r>
              <a:rPr dirty="0" sz="2400" spc="-9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2400" spc="-65">
                <a:solidFill>
                  <a:srgbClr val="FFFFFF"/>
                </a:solidFill>
                <a:latin typeface="Roboto-Medium"/>
                <a:cs typeface="Roboto-Medium"/>
              </a:rPr>
              <a:t>s</a:t>
            </a:r>
            <a:r>
              <a:rPr dirty="0" sz="2400" spc="-100">
                <a:solidFill>
                  <a:srgbClr val="FFFFFF"/>
                </a:solidFill>
                <a:latin typeface="Roboto-Medium"/>
                <a:cs typeface="Roboto-Medium"/>
              </a:rPr>
              <a:t>t</a:t>
            </a:r>
            <a:r>
              <a:rPr dirty="0" sz="2400" spc="-95">
                <a:solidFill>
                  <a:srgbClr val="FFFFFF"/>
                </a:solidFill>
                <a:latin typeface="Roboto-Medium"/>
                <a:cs typeface="Roboto-Medium"/>
              </a:rPr>
              <a:t>i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o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n  </a:t>
            </a:r>
            <a:r>
              <a:rPr dirty="0" sz="2400" spc="-85">
                <a:solidFill>
                  <a:srgbClr val="FFFFFF"/>
                </a:solidFill>
                <a:latin typeface="Roboto-Medium"/>
                <a:cs typeface="Roboto-Medium"/>
              </a:rPr>
              <a:t>d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2400" spc="-14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95">
                <a:solidFill>
                  <a:srgbClr val="FFFFFF"/>
                </a:solidFill>
                <a:latin typeface="Roboto-Medium"/>
                <a:cs typeface="Roboto-Medium"/>
              </a:rPr>
              <a:t>l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dirty="0" sz="2400" spc="-14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70">
                <a:solidFill>
                  <a:srgbClr val="FFFFFF"/>
                </a:solidFill>
                <a:latin typeface="Roboto-Medium"/>
                <a:cs typeface="Roboto-Medium"/>
              </a:rPr>
              <a:t>c</a:t>
            </a:r>
            <a:r>
              <a:rPr dirty="0" sz="2400" spc="-90">
                <a:solidFill>
                  <a:srgbClr val="FFFFFF"/>
                </a:solidFill>
                <a:latin typeface="Roboto-Medium"/>
                <a:cs typeface="Roboto-Medium"/>
              </a:rPr>
              <a:t>h</a:t>
            </a:r>
            <a:r>
              <a:rPr dirty="0" sz="2400" spc="-100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dirty="0" sz="2400" spc="-90">
                <a:solidFill>
                  <a:srgbClr val="FFFFFF"/>
                </a:solidFill>
                <a:latin typeface="Roboto-Medium"/>
                <a:cs typeface="Roboto-Medium"/>
              </a:rPr>
              <a:t>î</a:t>
            </a:r>
            <a:r>
              <a:rPr dirty="0" sz="2400" spc="-85">
                <a:solidFill>
                  <a:srgbClr val="FFFFFF"/>
                </a:solidFill>
                <a:latin typeface="Roboto-Medium"/>
                <a:cs typeface="Roboto-Medium"/>
              </a:rPr>
              <a:t>n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2400" spc="-14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70">
                <a:solidFill>
                  <a:srgbClr val="FFFFFF"/>
                </a:solidFill>
                <a:latin typeface="Roboto-Medium"/>
                <a:cs typeface="Roboto-Medium"/>
              </a:rPr>
              <a:t>d</a:t>
            </a:r>
            <a:r>
              <a:rPr dirty="0" sz="2400" spc="-204">
                <a:solidFill>
                  <a:srgbClr val="FFFFFF"/>
                </a:solidFill>
                <a:latin typeface="Roboto-Medium"/>
                <a:cs typeface="Roboto-Medium"/>
              </a:rPr>
              <a:t>’</a:t>
            </a:r>
            <a:r>
              <a:rPr dirty="0" sz="2400" spc="-85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pp</a:t>
            </a:r>
            <a:r>
              <a:rPr dirty="0" sz="2400" spc="-85">
                <a:solidFill>
                  <a:srgbClr val="FFFFFF"/>
                </a:solidFill>
                <a:latin typeface="Roboto-Medium"/>
                <a:cs typeface="Roboto-Medium"/>
              </a:rPr>
              <a:t>r</a:t>
            </a:r>
            <a:r>
              <a:rPr dirty="0" sz="2400" spc="-125">
                <a:solidFill>
                  <a:srgbClr val="FFFFFF"/>
                </a:solidFill>
                <a:latin typeface="Roboto-Medium"/>
                <a:cs typeface="Roboto-Medium"/>
              </a:rPr>
              <a:t>o</a:t>
            </a:r>
            <a:r>
              <a:rPr dirty="0" sz="2400" spc="-90">
                <a:solidFill>
                  <a:srgbClr val="FFFFFF"/>
                </a:solidFill>
                <a:latin typeface="Roboto-Medium"/>
                <a:cs typeface="Roboto-Medium"/>
              </a:rPr>
              <a:t>v</a:t>
            </a:r>
            <a:r>
              <a:rPr dirty="0" sz="2400" spc="-95">
                <a:solidFill>
                  <a:srgbClr val="FFFFFF"/>
                </a:solidFill>
                <a:latin typeface="Roboto-Medium"/>
                <a:cs typeface="Roboto-Medium"/>
              </a:rPr>
              <a:t>i</a:t>
            </a:r>
            <a:r>
              <a:rPr dirty="0" sz="2400" spc="-90">
                <a:solidFill>
                  <a:srgbClr val="FFFFFF"/>
                </a:solidFill>
                <a:latin typeface="Roboto-Medium"/>
                <a:cs typeface="Roboto-Medium"/>
              </a:rPr>
              <a:t>s</a:t>
            </a:r>
            <a:r>
              <a:rPr dirty="0" sz="2400" spc="-95">
                <a:solidFill>
                  <a:srgbClr val="FFFFFF"/>
                </a:solidFill>
                <a:latin typeface="Roboto-Medium"/>
                <a:cs typeface="Roboto-Medium"/>
              </a:rPr>
              <a:t>i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o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n</a:t>
            </a:r>
            <a:r>
              <a:rPr dirty="0" sz="2400" spc="-85">
                <a:solidFill>
                  <a:srgbClr val="FFFFFF"/>
                </a:solidFill>
                <a:latin typeface="Roboto-Medium"/>
                <a:cs typeface="Roboto-Medium"/>
              </a:rPr>
              <a:t>n</a:t>
            </a:r>
            <a:r>
              <a:rPr dirty="0" sz="2400" spc="-7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2400" spc="-90">
                <a:solidFill>
                  <a:srgbClr val="FFFFFF"/>
                </a:solidFill>
                <a:latin typeface="Roboto-Medium"/>
                <a:cs typeface="Roboto-Medium"/>
              </a:rPr>
              <a:t>m</a:t>
            </a:r>
            <a:r>
              <a:rPr dirty="0" sz="2400" spc="-65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n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t</a:t>
            </a:r>
            <a:endParaRPr sz="2400">
              <a:latin typeface="Roboto-Medium"/>
              <a:cs typeface="Roboto-Medium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2489200"/>
            <a:ext cx="13169900" cy="57404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566578" y="2857500"/>
            <a:ext cx="2138680" cy="15392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algn="ctr" marL="180340" marR="173355" indent="635">
              <a:lnSpc>
                <a:spcPct val="104200"/>
              </a:lnSpc>
              <a:spcBef>
                <a:spcPts val="20"/>
              </a:spcBef>
            </a:pP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Fragmentation</a:t>
            </a:r>
            <a:r>
              <a:rPr dirty="0" sz="1600" spc="8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Roboto"/>
                <a:cs typeface="Roboto"/>
              </a:rPr>
              <a:t>de </a:t>
            </a:r>
            <a:r>
              <a:rPr dirty="0" sz="1600" spc="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dirty="0" sz="1600" spc="1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responsabilité</a:t>
            </a:r>
            <a:r>
              <a:rPr dirty="0" sz="1600" spc="10">
                <a:solidFill>
                  <a:srgbClr val="FFFFFF"/>
                </a:solidFill>
                <a:latin typeface="Roboto"/>
                <a:cs typeface="Roboto"/>
              </a:rPr>
              <a:t> en</a:t>
            </a:r>
            <a:endParaRPr sz="1600">
              <a:latin typeface="Roboto"/>
              <a:cs typeface="Roboto"/>
            </a:endParaRPr>
          </a:p>
          <a:p>
            <a:pPr algn="ctr" marL="12700" marR="5080" indent="-1270">
              <a:lnSpc>
                <a:spcPct val="104200"/>
              </a:lnSpc>
            </a:pP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matière</a:t>
            </a:r>
            <a:r>
              <a:rPr dirty="0" sz="1600" spc="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dirty="0" sz="1600" spc="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gestion</a:t>
            </a:r>
            <a:r>
              <a:rPr dirty="0" sz="1600" spc="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des </a:t>
            </a:r>
            <a:r>
              <a:rPr dirty="0" sz="1600" spc="-38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Roboto"/>
                <a:cs typeface="Roboto"/>
              </a:rPr>
              <a:t>performances</a:t>
            </a:r>
            <a:r>
              <a:rPr dirty="0" sz="16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globales </a:t>
            </a:r>
            <a:r>
              <a:rPr dirty="0" sz="1600" spc="-38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dirty="0" sz="1600" spc="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la</a:t>
            </a:r>
            <a:r>
              <a:rPr dirty="0" sz="1600" spc="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chaîne </a:t>
            </a:r>
            <a:r>
              <a:rPr dirty="0" sz="1600" spc="1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d’approvisionnement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3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12" name="object 12"/>
          <p:cNvSpPr txBox="1"/>
          <p:nvPr/>
        </p:nvSpPr>
        <p:spPr>
          <a:xfrm>
            <a:off x="2826931" y="5499100"/>
            <a:ext cx="2258060" cy="15392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algn="ctr" marL="312420" marR="304800" indent="-635">
              <a:lnSpc>
                <a:spcPct val="104200"/>
              </a:lnSpc>
              <a:spcBef>
                <a:spcPts val="20"/>
              </a:spcBef>
            </a:pP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Manque</a:t>
            </a:r>
            <a:r>
              <a:rPr dirty="0" sz="1600" spc="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de </a:t>
            </a:r>
            <a:r>
              <a:rPr dirty="0" sz="1600" spc="1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planification</a:t>
            </a:r>
            <a:r>
              <a:rPr dirty="0" sz="1600" spc="-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Roboto"/>
                <a:cs typeface="Roboto"/>
              </a:rPr>
              <a:t>et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endParaRPr sz="1600">
              <a:latin typeface="Roboto"/>
              <a:cs typeface="Roboto"/>
            </a:endParaRPr>
          </a:p>
          <a:p>
            <a:pPr algn="ctr" marL="12700" marR="5080">
              <a:lnSpc>
                <a:spcPct val="104200"/>
              </a:lnSpc>
            </a:pP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financement </a:t>
            </a:r>
            <a:r>
              <a:rPr dirty="0" sz="1600" spc="10">
                <a:solidFill>
                  <a:srgbClr val="FFFFFF"/>
                </a:solidFill>
                <a:latin typeface="Roboto"/>
                <a:cs typeface="Roboto"/>
              </a:rPr>
              <a:t>concernant </a:t>
            </a:r>
            <a:r>
              <a:rPr dirty="0" sz="1600" spc="-38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le</a:t>
            </a:r>
            <a:r>
              <a:rPr dirty="0" sz="1600" spc="9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Roboto"/>
                <a:cs typeface="Roboto"/>
              </a:rPr>
              <a:t>personnel</a:t>
            </a:r>
            <a:r>
              <a:rPr dirty="0" sz="1600" spc="9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dirty="0" sz="1600" spc="9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la </a:t>
            </a: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 chaîne </a:t>
            </a:r>
            <a:r>
              <a:rPr dirty="0" sz="1600" spc="1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d’approvisionnement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64206" y="6311900"/>
            <a:ext cx="2414270" cy="10312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algn="ctr" marL="222250" marR="213360">
              <a:lnSpc>
                <a:spcPct val="104200"/>
              </a:lnSpc>
              <a:spcBef>
                <a:spcPts val="20"/>
              </a:spcBef>
            </a:pP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Manque de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formation </a:t>
            </a:r>
            <a:r>
              <a:rPr dirty="0" sz="1600" spc="-38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Roboto"/>
                <a:cs typeface="Roboto"/>
              </a:rPr>
              <a:t>et</a:t>
            </a:r>
            <a:r>
              <a:rPr dirty="0" sz="160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d’accréditation</a:t>
            </a:r>
            <a:r>
              <a:rPr dirty="0" sz="160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des</a:t>
            </a:r>
            <a:endParaRPr sz="1600">
              <a:latin typeface="Roboto"/>
              <a:cs typeface="Roboto"/>
            </a:endParaRPr>
          </a:p>
          <a:p>
            <a:pPr algn="ctr" marL="12700" marR="5080">
              <a:lnSpc>
                <a:spcPct val="104200"/>
              </a:lnSpc>
            </a:pP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gestionnaires de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la </a:t>
            </a: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chaîne </a:t>
            </a:r>
            <a:r>
              <a:rPr dirty="0" sz="1600" spc="-38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d’approvisionnement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14948" y="6007100"/>
            <a:ext cx="2226945" cy="5232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98755" marR="5080" indent="-186690">
              <a:lnSpc>
                <a:spcPct val="104200"/>
              </a:lnSpc>
              <a:spcBef>
                <a:spcPts val="20"/>
              </a:spcBef>
            </a:pP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Manque de descriptions </a:t>
            </a:r>
            <a:r>
              <a:rPr dirty="0" sz="1600" spc="-38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précises</a:t>
            </a:r>
            <a:r>
              <a:rPr dirty="0" sz="1600" spc="1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des</a:t>
            </a:r>
            <a:r>
              <a:rPr dirty="0" sz="1600" spc="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postes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99149" y="2984500"/>
            <a:ext cx="1542415" cy="12852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algn="ctr" marL="12700" marR="5080" indent="-10160">
              <a:lnSpc>
                <a:spcPct val="104200"/>
              </a:lnSpc>
              <a:spcBef>
                <a:spcPts val="20"/>
              </a:spcBef>
            </a:pP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Manque</a:t>
            </a:r>
            <a:r>
              <a:rPr dirty="0" sz="1600" spc="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de </a:t>
            </a:r>
            <a:r>
              <a:rPr dirty="0" sz="1600" spc="1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développement </a:t>
            </a:r>
            <a:r>
              <a:rPr dirty="0" sz="1600" spc="1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professionnel </a:t>
            </a:r>
            <a:r>
              <a:rPr dirty="0" sz="1600" spc="10">
                <a:solidFill>
                  <a:srgbClr val="FFFFFF"/>
                </a:solidFill>
                <a:latin typeface="Roboto"/>
                <a:cs typeface="Roboto"/>
              </a:rPr>
              <a:t>et </a:t>
            </a:r>
            <a:r>
              <a:rPr dirty="0" sz="1600" spc="-38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d’associations </a:t>
            </a:r>
            <a:r>
              <a:rPr dirty="0" sz="1600" spc="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FFFFFF"/>
                </a:solidFill>
                <a:latin typeface="Roboto"/>
                <a:cs typeface="Roboto"/>
              </a:rPr>
              <a:t>professionnelles</a:t>
            </a:r>
            <a:endParaRPr sz="16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1154874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Étape</a:t>
            </a:r>
            <a:r>
              <a:rPr dirty="0" spc="-5"/>
              <a:t> </a:t>
            </a:r>
            <a:r>
              <a:rPr dirty="0" spc="-40"/>
              <a:t>4.4</a:t>
            </a:r>
            <a:r>
              <a:rPr dirty="0" spc="5"/>
              <a:t> </a:t>
            </a:r>
            <a:r>
              <a:rPr dirty="0" spc="-25"/>
              <a:t>Résumé</a:t>
            </a:r>
            <a:r>
              <a:rPr dirty="0" spc="5"/>
              <a:t> </a:t>
            </a:r>
            <a:r>
              <a:rPr dirty="0" spc="-15"/>
              <a:t>des</a:t>
            </a:r>
            <a:r>
              <a:rPr dirty="0" spc="-5"/>
              <a:t> </a:t>
            </a:r>
            <a:r>
              <a:rPr dirty="0" spc="-25"/>
              <a:t>améliorations</a:t>
            </a:r>
            <a:r>
              <a:rPr dirty="0"/>
              <a:t> </a:t>
            </a:r>
            <a:r>
              <a:rPr dirty="0" spc="-15"/>
              <a:t>au</a:t>
            </a:r>
            <a:r>
              <a:rPr dirty="0" spc="5"/>
              <a:t> </a:t>
            </a:r>
            <a:r>
              <a:rPr dirty="0" spc="-35"/>
              <a:t>niveau</a:t>
            </a:r>
            <a:r>
              <a:rPr dirty="0" spc="5"/>
              <a:t> </a:t>
            </a:r>
            <a:r>
              <a:rPr dirty="0" spc="-10"/>
              <a:t>de</a:t>
            </a:r>
            <a:r>
              <a:rPr dirty="0"/>
              <a:t> </a:t>
            </a:r>
            <a:r>
              <a:rPr dirty="0" spc="-35"/>
              <a:t>l’organisation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497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550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1602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47852" y="1631950"/>
            <a:ext cx="93313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23665" algn="l"/>
                <a:tab pos="7835265" algn="l"/>
              </a:tabLst>
            </a:pP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O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b</a:t>
            </a: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j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spc="15" b="1">
                <a:solidFill>
                  <a:srgbClr val="24428E"/>
                </a:solidFill>
                <a:latin typeface="Roboto"/>
                <a:cs typeface="Roboto"/>
              </a:rPr>
              <a:t>c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t</a:t>
            </a:r>
            <a:r>
              <a:rPr dirty="0" sz="3000" spc="-35" b="1">
                <a:solidFill>
                  <a:srgbClr val="24428E"/>
                </a:solidFill>
                <a:latin typeface="Roboto"/>
                <a:cs typeface="Roboto"/>
              </a:rPr>
              <a:t>i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f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s	</a:t>
            </a:r>
            <a:r>
              <a:rPr dirty="0" sz="3000" spc="-55" b="1">
                <a:solidFill>
                  <a:srgbClr val="24428E"/>
                </a:solidFill>
                <a:latin typeface="Roboto"/>
                <a:cs typeface="Roboto"/>
              </a:rPr>
              <a:t>R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s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s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o</a:t>
            </a:r>
            <a:r>
              <a:rPr dirty="0" sz="3000" spc="-5" b="1">
                <a:solidFill>
                  <a:srgbClr val="24428E"/>
                </a:solidFill>
                <a:latin typeface="Roboto"/>
                <a:cs typeface="Roboto"/>
              </a:rPr>
              <a:t>u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rc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s	</a:t>
            </a:r>
            <a:r>
              <a:rPr dirty="0" sz="3000" spc="-55" b="1">
                <a:solidFill>
                  <a:srgbClr val="24428E"/>
                </a:solidFill>
                <a:latin typeface="Roboto"/>
                <a:cs typeface="Roboto"/>
              </a:rPr>
              <a:t>A</a:t>
            </a:r>
            <a:r>
              <a:rPr dirty="0" sz="3000" spc="15" b="1">
                <a:solidFill>
                  <a:srgbClr val="24428E"/>
                </a:solidFill>
                <a:latin typeface="Roboto"/>
                <a:cs typeface="Roboto"/>
              </a:rPr>
              <a:t>c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t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i</a:t>
            </a: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v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i</a:t>
            </a:r>
            <a:r>
              <a:rPr dirty="0" sz="3000" spc="-45" b="1">
                <a:solidFill>
                  <a:srgbClr val="24428E"/>
                </a:solidFill>
                <a:latin typeface="Roboto"/>
                <a:cs typeface="Roboto"/>
              </a:rPr>
              <a:t>t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és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88748" y="1631950"/>
            <a:ext cx="16256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Résultats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1348" y="2235200"/>
            <a:ext cx="3256279" cy="25038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5080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5">
                <a:latin typeface="Roboto-Light"/>
                <a:cs typeface="Roboto-Light"/>
              </a:rPr>
              <a:t>Présenter</a:t>
            </a:r>
            <a:r>
              <a:rPr dirty="0" sz="1600" spc="-15">
                <a:latin typeface="Roboto-Light"/>
                <a:cs typeface="Roboto-Light"/>
              </a:rPr>
              <a:t> les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liens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entre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la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profes- 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sionnalisation</a:t>
            </a:r>
            <a:r>
              <a:rPr dirty="0" sz="1600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et</a:t>
            </a:r>
            <a:r>
              <a:rPr dirty="0" sz="1600" spc="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</a:t>
            </a:r>
            <a:r>
              <a:rPr dirty="0" sz="160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performances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l’organisation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escomptées</a:t>
            </a:r>
            <a:r>
              <a:rPr dirty="0" sz="1600" spc="-15">
                <a:latin typeface="Roboto-Light"/>
                <a:cs typeface="Roboto-Light"/>
              </a:rPr>
              <a:t> aux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dirigeants.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Intégrer</a:t>
            </a:r>
            <a:r>
              <a:rPr dirty="0" sz="1600" spc="-10">
                <a:latin typeface="Roboto-Light"/>
                <a:cs typeface="Roboto-Light"/>
              </a:rPr>
              <a:t> la </a:t>
            </a:r>
            <a:r>
              <a:rPr dirty="0" sz="1600" spc="-20">
                <a:latin typeface="Roboto-Light"/>
                <a:cs typeface="Roboto-Light"/>
              </a:rPr>
              <a:t>profession- 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nalisation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dans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30">
                <a:latin typeface="Roboto-Light"/>
                <a:cs typeface="Roboto-Light"/>
              </a:rPr>
              <a:t>l’ADN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20">
                <a:latin typeface="Roboto-Light"/>
                <a:cs typeface="Roboto-Light"/>
              </a:rPr>
              <a:t>l’organi- 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sation.</a:t>
            </a:r>
            <a:endParaRPr sz="1600">
              <a:latin typeface="Roboto-Light"/>
              <a:cs typeface="Roboto-Light"/>
            </a:endParaRPr>
          </a:p>
          <a:p>
            <a:pPr marL="241300" marR="27940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Obtenir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confirmation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25">
                <a:latin typeface="Roboto-Light"/>
                <a:cs typeface="Roboto-Light"/>
              </a:rPr>
              <a:t>l’adhésion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 </a:t>
            </a:r>
            <a:r>
              <a:rPr dirty="0" sz="1600" spc="-20">
                <a:latin typeface="Roboto-Light"/>
                <a:cs typeface="Roboto-Light"/>
              </a:rPr>
              <a:t>dirigeants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l’organisation</a:t>
            </a:r>
            <a:r>
              <a:rPr dirty="0" sz="1600" spc="-10">
                <a:latin typeface="Roboto-Light"/>
                <a:cs typeface="Roboto-Light"/>
              </a:rPr>
              <a:t> et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ressources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nécessaires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pour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faire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avancer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le </a:t>
            </a:r>
            <a:r>
              <a:rPr dirty="0" sz="1600" spc="-15">
                <a:latin typeface="Roboto-Light"/>
                <a:cs typeface="Roboto-Light"/>
              </a:rPr>
              <a:t>plan.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59248" y="2173426"/>
            <a:ext cx="3186430" cy="8763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Plan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 spc="-2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professionnalisation</a:t>
            </a:r>
            <a:endParaRPr sz="1600">
              <a:latin typeface="Roboto-Light"/>
              <a:cs typeface="Roboto-Light"/>
            </a:endParaRPr>
          </a:p>
          <a:p>
            <a:pPr marL="241300" marR="5080" indent="-228600">
              <a:lnSpc>
                <a:spcPts val="1900"/>
              </a:lnSpc>
              <a:spcBef>
                <a:spcPts val="56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Plan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20">
                <a:latin typeface="Roboto-Light"/>
                <a:cs typeface="Roboto-Light"/>
              </a:rPr>
              <a:t>renforcement </a:t>
            </a:r>
            <a:r>
              <a:rPr dirty="0" sz="1600" spc="-15">
                <a:latin typeface="Roboto-Light"/>
                <a:cs typeface="Roboto-Light"/>
              </a:rPr>
              <a:t>des </a:t>
            </a:r>
            <a:r>
              <a:rPr dirty="0" sz="1600" spc="-10">
                <a:latin typeface="Roboto-Light"/>
                <a:cs typeface="Roboto-Light"/>
              </a:rPr>
              <a:t>capaci-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tés</a:t>
            </a:r>
            <a:r>
              <a:rPr dirty="0" sz="1600" spc="-10">
                <a:latin typeface="Roboto-Light"/>
                <a:cs typeface="Roboto-Light"/>
              </a:rPr>
              <a:t> de </a:t>
            </a:r>
            <a:r>
              <a:rPr dirty="0" sz="1600" spc="-25">
                <a:latin typeface="Roboto-Light"/>
                <a:cs typeface="Roboto-Light"/>
              </a:rPr>
              <a:t>l’organisation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83446" y="2234183"/>
            <a:ext cx="3209925" cy="4142104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53975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Estimation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quantitative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coûts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liés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>
                <a:latin typeface="Roboto-Light"/>
                <a:cs typeface="Roboto-Light"/>
              </a:rPr>
              <a:t>à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la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professionnalisation</a:t>
            </a:r>
            <a:endParaRPr sz="1600">
              <a:latin typeface="Roboto-Light"/>
              <a:cs typeface="Roboto-Light"/>
            </a:endParaRPr>
          </a:p>
          <a:p>
            <a:pPr marL="241300" marR="99695" indent="-228600">
              <a:lnSpc>
                <a:spcPts val="1900"/>
              </a:lnSpc>
              <a:spcBef>
                <a:spcPts val="50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Définition </a:t>
            </a:r>
            <a:r>
              <a:rPr dirty="0" sz="1600" spc="-10">
                <a:latin typeface="Roboto-Light"/>
                <a:cs typeface="Roboto-Light"/>
              </a:rPr>
              <a:t>des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avantages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</a:t>
            </a:r>
            <a:r>
              <a:rPr dirty="0" sz="1600" spc="-10">
                <a:latin typeface="Roboto-Light"/>
                <a:cs typeface="Roboto-Light"/>
              </a:rPr>
              <a:t> la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professionnalisation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et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 sa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place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dans</a:t>
            </a:r>
            <a:r>
              <a:rPr dirty="0" sz="1600" spc="-10">
                <a:latin typeface="Roboto-Light"/>
                <a:cs typeface="Roboto-Light"/>
              </a:rPr>
              <a:t> le </a:t>
            </a:r>
            <a:r>
              <a:rPr dirty="0" sz="1600" spc="-20">
                <a:latin typeface="Roboto-Light"/>
                <a:cs typeface="Roboto-Light"/>
              </a:rPr>
              <a:t>cadre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général </a:t>
            </a:r>
            <a:r>
              <a:rPr dirty="0" sz="1600" spc="-10">
                <a:latin typeface="Roboto-Light"/>
                <a:cs typeface="Roboto-Light"/>
              </a:rPr>
              <a:t>des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ressources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humaines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(théorie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du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changement)</a:t>
            </a:r>
            <a:endParaRPr sz="1600">
              <a:latin typeface="Roboto-Light"/>
              <a:cs typeface="Roboto-Light"/>
            </a:endParaRPr>
          </a:p>
          <a:p>
            <a:pPr marL="241300" marR="196850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5">
                <a:latin typeface="Roboto-Light"/>
                <a:cs typeface="Roboto-Light"/>
              </a:rPr>
              <a:t>Plaidoyer </a:t>
            </a:r>
            <a:r>
              <a:rPr dirty="0" sz="1600" spc="-5">
                <a:latin typeface="Roboto-Light"/>
                <a:cs typeface="Roboto-Light"/>
              </a:rPr>
              <a:t>en </a:t>
            </a:r>
            <a:r>
              <a:rPr dirty="0" sz="1600" spc="-25">
                <a:latin typeface="Roboto-Light"/>
                <a:cs typeface="Roboto-Light"/>
              </a:rPr>
              <a:t>faveur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10">
                <a:latin typeface="Roboto-Light"/>
                <a:cs typeface="Roboto-Light"/>
              </a:rPr>
              <a:t>la forma-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tion </a:t>
            </a:r>
            <a:r>
              <a:rPr dirty="0" sz="1600" spc="-25">
                <a:latin typeface="Roboto-Light"/>
                <a:cs typeface="Roboto-Light"/>
              </a:rPr>
              <a:t>professionnelle</a:t>
            </a:r>
            <a:r>
              <a:rPr dirty="0" sz="1600" spc="-15">
                <a:latin typeface="Roboto-Light"/>
                <a:cs typeface="Roboto-Light"/>
              </a:rPr>
              <a:t> continue</a:t>
            </a:r>
            <a:endParaRPr sz="1600">
              <a:latin typeface="Roboto-Light"/>
              <a:cs typeface="Roboto-Light"/>
            </a:endParaRPr>
          </a:p>
          <a:p>
            <a:pPr marL="241300" marR="23495" indent="-228600">
              <a:lnSpc>
                <a:spcPts val="1900"/>
              </a:lnSpc>
              <a:spcBef>
                <a:spcPts val="50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Positionnement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approprié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et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ali-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gnement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initiatives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profes-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sionnalisation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sur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les</a:t>
            </a:r>
            <a:r>
              <a:rPr dirty="0" sz="160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autres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30">
                <a:latin typeface="Roboto-Light"/>
                <a:cs typeface="Roboto-Light"/>
              </a:rPr>
              <a:t>inter-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ventions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stratégiques</a:t>
            </a:r>
            <a:endParaRPr sz="1600">
              <a:latin typeface="Roboto-Light"/>
              <a:cs typeface="Roboto-Light"/>
            </a:endParaRPr>
          </a:p>
          <a:p>
            <a:pPr marL="241300" marR="5080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Demander </a:t>
            </a:r>
            <a:r>
              <a:rPr dirty="0" sz="1600" spc="-10">
                <a:latin typeface="Roboto-Light"/>
                <a:cs typeface="Roboto-Light"/>
              </a:rPr>
              <a:t>la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validation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du </a:t>
            </a:r>
            <a:r>
              <a:rPr dirty="0" sz="1600" spc="-15">
                <a:latin typeface="Roboto-Light"/>
                <a:cs typeface="Roboto-Light"/>
              </a:rPr>
              <a:t>plan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renforcement</a:t>
            </a:r>
            <a:r>
              <a:rPr dirty="0" sz="1600" spc="-15">
                <a:latin typeface="Roboto-Light"/>
                <a:cs typeface="Roboto-Light"/>
              </a:rPr>
              <a:t> des </a:t>
            </a:r>
            <a:r>
              <a:rPr dirty="0" sz="1600" spc="-20">
                <a:latin typeface="Roboto-Light"/>
                <a:cs typeface="Roboto-Light"/>
              </a:rPr>
              <a:t>capacités</a:t>
            </a:r>
            <a:r>
              <a:rPr dirty="0" sz="1600" spc="-10">
                <a:latin typeface="Roboto-Light"/>
                <a:cs typeface="Roboto-Light"/>
              </a:rPr>
              <a:t> de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l’organisation</a:t>
            </a:r>
            <a:endParaRPr sz="1600">
              <a:latin typeface="Roboto-Light"/>
              <a:cs typeface="Roboto-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35000" y="6220885"/>
            <a:ext cx="1679575" cy="1653539"/>
            <a:chOff x="635000" y="6220885"/>
            <a:chExt cx="1679575" cy="1653539"/>
          </a:xfrm>
        </p:grpSpPr>
        <p:sp>
          <p:nvSpPr>
            <p:cNvPr id="14" name="object 14"/>
            <p:cNvSpPr/>
            <p:nvPr/>
          </p:nvSpPr>
          <p:spPr>
            <a:xfrm>
              <a:off x="635000" y="64007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736600" y="0"/>
                  </a:moveTo>
                  <a:lnTo>
                    <a:pt x="688167" y="1566"/>
                  </a:lnTo>
                  <a:lnTo>
                    <a:pt x="640571" y="6202"/>
                  </a:lnTo>
                  <a:lnTo>
                    <a:pt x="593909" y="13809"/>
                  </a:lnTo>
                  <a:lnTo>
                    <a:pt x="548278" y="24291"/>
                  </a:lnTo>
                  <a:lnTo>
                    <a:pt x="503775" y="37551"/>
                  </a:lnTo>
                  <a:lnTo>
                    <a:pt x="460496" y="53492"/>
                  </a:lnTo>
                  <a:lnTo>
                    <a:pt x="418539" y="72016"/>
                  </a:lnTo>
                  <a:lnTo>
                    <a:pt x="378001" y="93026"/>
                  </a:lnTo>
                  <a:lnTo>
                    <a:pt x="338979" y="116426"/>
                  </a:lnTo>
                  <a:lnTo>
                    <a:pt x="301570" y="142119"/>
                  </a:lnTo>
                  <a:lnTo>
                    <a:pt x="265872" y="170007"/>
                  </a:lnTo>
                  <a:lnTo>
                    <a:pt x="231980" y="199993"/>
                  </a:lnTo>
                  <a:lnTo>
                    <a:pt x="199993" y="231980"/>
                  </a:lnTo>
                  <a:lnTo>
                    <a:pt x="170007" y="265872"/>
                  </a:lnTo>
                  <a:lnTo>
                    <a:pt x="142119" y="301570"/>
                  </a:lnTo>
                  <a:lnTo>
                    <a:pt x="116426" y="338979"/>
                  </a:lnTo>
                  <a:lnTo>
                    <a:pt x="93026" y="378001"/>
                  </a:lnTo>
                  <a:lnTo>
                    <a:pt x="72016" y="418539"/>
                  </a:lnTo>
                  <a:lnTo>
                    <a:pt x="53492" y="460496"/>
                  </a:lnTo>
                  <a:lnTo>
                    <a:pt x="37551" y="503775"/>
                  </a:lnTo>
                  <a:lnTo>
                    <a:pt x="24291" y="548278"/>
                  </a:lnTo>
                  <a:lnTo>
                    <a:pt x="13809" y="593909"/>
                  </a:lnTo>
                  <a:lnTo>
                    <a:pt x="6202" y="640571"/>
                  </a:lnTo>
                  <a:lnTo>
                    <a:pt x="1566" y="688167"/>
                  </a:lnTo>
                  <a:lnTo>
                    <a:pt x="0" y="736600"/>
                  </a:lnTo>
                  <a:lnTo>
                    <a:pt x="1566" y="785032"/>
                  </a:lnTo>
                  <a:lnTo>
                    <a:pt x="6202" y="832628"/>
                  </a:lnTo>
                  <a:lnTo>
                    <a:pt x="13809" y="879290"/>
                  </a:lnTo>
                  <a:lnTo>
                    <a:pt x="24291" y="924921"/>
                  </a:lnTo>
                  <a:lnTo>
                    <a:pt x="37551" y="969424"/>
                  </a:lnTo>
                  <a:lnTo>
                    <a:pt x="53492" y="1012703"/>
                  </a:lnTo>
                  <a:lnTo>
                    <a:pt x="72016" y="1054660"/>
                  </a:lnTo>
                  <a:lnTo>
                    <a:pt x="93026" y="1095198"/>
                  </a:lnTo>
                  <a:lnTo>
                    <a:pt x="116426" y="1134220"/>
                  </a:lnTo>
                  <a:lnTo>
                    <a:pt x="142119" y="1171629"/>
                  </a:lnTo>
                  <a:lnTo>
                    <a:pt x="170007" y="1207327"/>
                  </a:lnTo>
                  <a:lnTo>
                    <a:pt x="199993" y="1241219"/>
                  </a:lnTo>
                  <a:lnTo>
                    <a:pt x="231980" y="1273206"/>
                  </a:lnTo>
                  <a:lnTo>
                    <a:pt x="265872" y="1303192"/>
                  </a:lnTo>
                  <a:lnTo>
                    <a:pt x="301570" y="1331080"/>
                  </a:lnTo>
                  <a:lnTo>
                    <a:pt x="338979" y="1356773"/>
                  </a:lnTo>
                  <a:lnTo>
                    <a:pt x="378001" y="1380173"/>
                  </a:lnTo>
                  <a:lnTo>
                    <a:pt x="418539" y="1401183"/>
                  </a:lnTo>
                  <a:lnTo>
                    <a:pt x="460496" y="1419707"/>
                  </a:lnTo>
                  <a:lnTo>
                    <a:pt x="503775" y="1435648"/>
                  </a:lnTo>
                  <a:lnTo>
                    <a:pt x="548278" y="1448908"/>
                  </a:lnTo>
                  <a:lnTo>
                    <a:pt x="593909" y="1459390"/>
                  </a:lnTo>
                  <a:lnTo>
                    <a:pt x="640571" y="1466997"/>
                  </a:lnTo>
                  <a:lnTo>
                    <a:pt x="688167" y="1471633"/>
                  </a:lnTo>
                  <a:lnTo>
                    <a:pt x="736600" y="1473200"/>
                  </a:lnTo>
                  <a:lnTo>
                    <a:pt x="785032" y="1471633"/>
                  </a:lnTo>
                  <a:lnTo>
                    <a:pt x="832628" y="1466997"/>
                  </a:lnTo>
                  <a:lnTo>
                    <a:pt x="879290" y="1459390"/>
                  </a:lnTo>
                  <a:lnTo>
                    <a:pt x="924921" y="1448908"/>
                  </a:lnTo>
                  <a:lnTo>
                    <a:pt x="969424" y="1435648"/>
                  </a:lnTo>
                  <a:lnTo>
                    <a:pt x="1012703" y="1419707"/>
                  </a:lnTo>
                  <a:lnTo>
                    <a:pt x="1054660" y="1401183"/>
                  </a:lnTo>
                  <a:lnTo>
                    <a:pt x="1095198" y="1380173"/>
                  </a:lnTo>
                  <a:lnTo>
                    <a:pt x="1134220" y="1356773"/>
                  </a:lnTo>
                  <a:lnTo>
                    <a:pt x="1171629" y="1331080"/>
                  </a:lnTo>
                  <a:lnTo>
                    <a:pt x="1207327" y="1303192"/>
                  </a:lnTo>
                  <a:lnTo>
                    <a:pt x="1241219" y="1273206"/>
                  </a:lnTo>
                  <a:lnTo>
                    <a:pt x="1273206" y="1241219"/>
                  </a:lnTo>
                  <a:lnTo>
                    <a:pt x="1303192" y="1207327"/>
                  </a:lnTo>
                  <a:lnTo>
                    <a:pt x="1331080" y="1171629"/>
                  </a:lnTo>
                  <a:lnTo>
                    <a:pt x="1356773" y="1134220"/>
                  </a:lnTo>
                  <a:lnTo>
                    <a:pt x="1380173" y="1095198"/>
                  </a:lnTo>
                  <a:lnTo>
                    <a:pt x="1401183" y="1054660"/>
                  </a:lnTo>
                  <a:lnTo>
                    <a:pt x="1419707" y="1012703"/>
                  </a:lnTo>
                  <a:lnTo>
                    <a:pt x="1435648" y="969424"/>
                  </a:lnTo>
                  <a:lnTo>
                    <a:pt x="1448908" y="924921"/>
                  </a:lnTo>
                  <a:lnTo>
                    <a:pt x="1459390" y="879290"/>
                  </a:lnTo>
                  <a:lnTo>
                    <a:pt x="1466997" y="832628"/>
                  </a:lnTo>
                  <a:lnTo>
                    <a:pt x="1471633" y="785032"/>
                  </a:lnTo>
                  <a:lnTo>
                    <a:pt x="1473200" y="736600"/>
                  </a:lnTo>
                  <a:lnTo>
                    <a:pt x="1471633" y="688167"/>
                  </a:lnTo>
                  <a:lnTo>
                    <a:pt x="1466997" y="640571"/>
                  </a:lnTo>
                  <a:lnTo>
                    <a:pt x="1459390" y="593909"/>
                  </a:lnTo>
                  <a:lnTo>
                    <a:pt x="1448908" y="548278"/>
                  </a:lnTo>
                  <a:lnTo>
                    <a:pt x="1435648" y="503775"/>
                  </a:lnTo>
                  <a:lnTo>
                    <a:pt x="1419707" y="460496"/>
                  </a:lnTo>
                  <a:lnTo>
                    <a:pt x="1401183" y="418539"/>
                  </a:lnTo>
                  <a:lnTo>
                    <a:pt x="1380173" y="378001"/>
                  </a:lnTo>
                  <a:lnTo>
                    <a:pt x="1356773" y="338979"/>
                  </a:lnTo>
                  <a:lnTo>
                    <a:pt x="1331080" y="301570"/>
                  </a:lnTo>
                  <a:lnTo>
                    <a:pt x="1303192" y="265872"/>
                  </a:lnTo>
                  <a:lnTo>
                    <a:pt x="1273206" y="231980"/>
                  </a:lnTo>
                  <a:lnTo>
                    <a:pt x="1241219" y="199993"/>
                  </a:lnTo>
                  <a:lnTo>
                    <a:pt x="1207327" y="170007"/>
                  </a:lnTo>
                  <a:lnTo>
                    <a:pt x="1171629" y="142119"/>
                  </a:lnTo>
                  <a:lnTo>
                    <a:pt x="1134220" y="116426"/>
                  </a:lnTo>
                  <a:lnTo>
                    <a:pt x="1095198" y="93026"/>
                  </a:lnTo>
                  <a:lnTo>
                    <a:pt x="1054660" y="72016"/>
                  </a:lnTo>
                  <a:lnTo>
                    <a:pt x="1012703" y="53492"/>
                  </a:lnTo>
                  <a:lnTo>
                    <a:pt x="969424" y="37551"/>
                  </a:lnTo>
                  <a:lnTo>
                    <a:pt x="924921" y="24291"/>
                  </a:lnTo>
                  <a:lnTo>
                    <a:pt x="879290" y="13809"/>
                  </a:lnTo>
                  <a:lnTo>
                    <a:pt x="832628" y="6202"/>
                  </a:lnTo>
                  <a:lnTo>
                    <a:pt x="785032" y="156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89000" y="66547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990600"/>
                  </a:moveTo>
                  <a:lnTo>
                    <a:pt x="543000" y="988332"/>
                  </a:lnTo>
                  <a:lnTo>
                    <a:pt x="589418" y="981668"/>
                  </a:lnTo>
                  <a:lnTo>
                    <a:pt x="634345" y="970816"/>
                  </a:lnTo>
                  <a:lnTo>
                    <a:pt x="677574" y="955982"/>
                  </a:lnTo>
                  <a:lnTo>
                    <a:pt x="718898" y="937375"/>
                  </a:lnTo>
                  <a:lnTo>
                    <a:pt x="758109" y="915202"/>
                  </a:lnTo>
                  <a:lnTo>
                    <a:pt x="794999" y="889670"/>
                  </a:lnTo>
                  <a:lnTo>
                    <a:pt x="829361" y="860987"/>
                  </a:lnTo>
                  <a:lnTo>
                    <a:pt x="860987" y="829361"/>
                  </a:lnTo>
                  <a:lnTo>
                    <a:pt x="889670" y="794999"/>
                  </a:lnTo>
                  <a:lnTo>
                    <a:pt x="915202" y="758109"/>
                  </a:lnTo>
                  <a:lnTo>
                    <a:pt x="937375" y="718898"/>
                  </a:lnTo>
                  <a:lnTo>
                    <a:pt x="955982" y="677574"/>
                  </a:lnTo>
                  <a:lnTo>
                    <a:pt x="970816" y="634345"/>
                  </a:lnTo>
                  <a:lnTo>
                    <a:pt x="981668" y="589418"/>
                  </a:lnTo>
                  <a:lnTo>
                    <a:pt x="988332" y="543000"/>
                  </a:lnTo>
                  <a:lnTo>
                    <a:pt x="990600" y="495300"/>
                  </a:lnTo>
                  <a:lnTo>
                    <a:pt x="988332" y="447599"/>
                  </a:lnTo>
                  <a:lnTo>
                    <a:pt x="981668" y="401181"/>
                  </a:lnTo>
                  <a:lnTo>
                    <a:pt x="970816" y="356254"/>
                  </a:lnTo>
                  <a:lnTo>
                    <a:pt x="955982" y="313025"/>
                  </a:lnTo>
                  <a:lnTo>
                    <a:pt x="937375" y="271701"/>
                  </a:lnTo>
                  <a:lnTo>
                    <a:pt x="915202" y="232490"/>
                  </a:lnTo>
                  <a:lnTo>
                    <a:pt x="889670" y="195600"/>
                  </a:lnTo>
                  <a:lnTo>
                    <a:pt x="860987" y="161238"/>
                  </a:lnTo>
                  <a:lnTo>
                    <a:pt x="829361" y="129612"/>
                  </a:lnTo>
                  <a:lnTo>
                    <a:pt x="794999" y="100929"/>
                  </a:lnTo>
                  <a:lnTo>
                    <a:pt x="758109" y="75397"/>
                  </a:lnTo>
                  <a:lnTo>
                    <a:pt x="718898" y="53224"/>
                  </a:lnTo>
                  <a:lnTo>
                    <a:pt x="677574" y="34617"/>
                  </a:lnTo>
                  <a:lnTo>
                    <a:pt x="634345" y="19783"/>
                  </a:lnTo>
                  <a:lnTo>
                    <a:pt x="589418" y="8931"/>
                  </a:lnTo>
                  <a:lnTo>
                    <a:pt x="543000" y="2267"/>
                  </a:lnTo>
                  <a:lnTo>
                    <a:pt x="495300" y="0"/>
                  </a:lnTo>
                  <a:lnTo>
                    <a:pt x="447599" y="2267"/>
                  </a:lnTo>
                  <a:lnTo>
                    <a:pt x="401181" y="8931"/>
                  </a:lnTo>
                  <a:lnTo>
                    <a:pt x="356254" y="19783"/>
                  </a:lnTo>
                  <a:lnTo>
                    <a:pt x="313025" y="34617"/>
                  </a:lnTo>
                  <a:lnTo>
                    <a:pt x="271701" y="53224"/>
                  </a:lnTo>
                  <a:lnTo>
                    <a:pt x="232490" y="75397"/>
                  </a:lnTo>
                  <a:lnTo>
                    <a:pt x="195600" y="100929"/>
                  </a:lnTo>
                  <a:lnTo>
                    <a:pt x="161238" y="129612"/>
                  </a:lnTo>
                  <a:lnTo>
                    <a:pt x="129612" y="161238"/>
                  </a:lnTo>
                  <a:lnTo>
                    <a:pt x="100929" y="195600"/>
                  </a:lnTo>
                  <a:lnTo>
                    <a:pt x="75397" y="232490"/>
                  </a:lnTo>
                  <a:lnTo>
                    <a:pt x="53224" y="271701"/>
                  </a:lnTo>
                  <a:lnTo>
                    <a:pt x="34617" y="313025"/>
                  </a:lnTo>
                  <a:lnTo>
                    <a:pt x="19783" y="356254"/>
                  </a:lnTo>
                  <a:lnTo>
                    <a:pt x="8931" y="401181"/>
                  </a:lnTo>
                  <a:lnTo>
                    <a:pt x="2267" y="447599"/>
                  </a:lnTo>
                  <a:lnTo>
                    <a:pt x="0" y="495300"/>
                  </a:lnTo>
                  <a:lnTo>
                    <a:pt x="2267" y="543000"/>
                  </a:lnTo>
                  <a:lnTo>
                    <a:pt x="8931" y="589418"/>
                  </a:lnTo>
                  <a:lnTo>
                    <a:pt x="19783" y="634345"/>
                  </a:lnTo>
                  <a:lnTo>
                    <a:pt x="34617" y="677574"/>
                  </a:lnTo>
                  <a:lnTo>
                    <a:pt x="53224" y="718898"/>
                  </a:lnTo>
                  <a:lnTo>
                    <a:pt x="75397" y="758109"/>
                  </a:lnTo>
                  <a:lnTo>
                    <a:pt x="100929" y="794999"/>
                  </a:lnTo>
                  <a:lnTo>
                    <a:pt x="129612" y="829361"/>
                  </a:lnTo>
                  <a:lnTo>
                    <a:pt x="161238" y="860987"/>
                  </a:lnTo>
                  <a:lnTo>
                    <a:pt x="195600" y="889670"/>
                  </a:lnTo>
                  <a:lnTo>
                    <a:pt x="232490" y="915202"/>
                  </a:lnTo>
                  <a:lnTo>
                    <a:pt x="271701" y="937375"/>
                  </a:lnTo>
                  <a:lnTo>
                    <a:pt x="313025" y="955982"/>
                  </a:lnTo>
                  <a:lnTo>
                    <a:pt x="356254" y="970816"/>
                  </a:lnTo>
                  <a:lnTo>
                    <a:pt x="401181" y="981668"/>
                  </a:lnTo>
                  <a:lnTo>
                    <a:pt x="447599" y="988332"/>
                  </a:lnTo>
                  <a:lnTo>
                    <a:pt x="495300" y="9906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93800" y="69595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381000"/>
                  </a:moveTo>
                  <a:lnTo>
                    <a:pt x="234178" y="375969"/>
                  </a:lnTo>
                  <a:lnTo>
                    <a:pt x="274275" y="361638"/>
                  </a:lnTo>
                  <a:lnTo>
                    <a:pt x="309646" y="339152"/>
                  </a:lnTo>
                  <a:lnTo>
                    <a:pt x="339148" y="309651"/>
                  </a:lnTo>
                  <a:lnTo>
                    <a:pt x="361636" y="274281"/>
                  </a:lnTo>
                  <a:lnTo>
                    <a:pt x="375968" y="234182"/>
                  </a:lnTo>
                  <a:lnTo>
                    <a:pt x="381000" y="190500"/>
                  </a:lnTo>
                  <a:lnTo>
                    <a:pt x="375968" y="146817"/>
                  </a:lnTo>
                  <a:lnTo>
                    <a:pt x="361636" y="106718"/>
                  </a:lnTo>
                  <a:lnTo>
                    <a:pt x="339148" y="71348"/>
                  </a:lnTo>
                  <a:lnTo>
                    <a:pt x="309646" y="41847"/>
                  </a:lnTo>
                  <a:lnTo>
                    <a:pt x="274275" y="19361"/>
                  </a:lnTo>
                  <a:lnTo>
                    <a:pt x="234178" y="5030"/>
                  </a:lnTo>
                  <a:lnTo>
                    <a:pt x="190500" y="0"/>
                  </a:lnTo>
                  <a:lnTo>
                    <a:pt x="146821" y="5030"/>
                  </a:lnTo>
                  <a:lnTo>
                    <a:pt x="106724" y="19361"/>
                  </a:lnTo>
                  <a:lnTo>
                    <a:pt x="71353" y="41847"/>
                  </a:lnTo>
                  <a:lnTo>
                    <a:pt x="41851" y="71348"/>
                  </a:lnTo>
                  <a:lnTo>
                    <a:pt x="19363" y="106718"/>
                  </a:lnTo>
                  <a:lnTo>
                    <a:pt x="5031" y="146817"/>
                  </a:lnTo>
                  <a:lnTo>
                    <a:pt x="0" y="190500"/>
                  </a:lnTo>
                  <a:lnTo>
                    <a:pt x="5031" y="234182"/>
                  </a:lnTo>
                  <a:lnTo>
                    <a:pt x="19363" y="274281"/>
                  </a:lnTo>
                  <a:lnTo>
                    <a:pt x="41851" y="309651"/>
                  </a:lnTo>
                  <a:lnTo>
                    <a:pt x="71353" y="339152"/>
                  </a:lnTo>
                  <a:lnTo>
                    <a:pt x="106724" y="361638"/>
                  </a:lnTo>
                  <a:lnTo>
                    <a:pt x="146821" y="375969"/>
                  </a:lnTo>
                  <a:lnTo>
                    <a:pt x="190500" y="3810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931162" y="622089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40">
                  <a:moveTo>
                    <a:pt x="203200" y="1663"/>
                  </a:moveTo>
                  <a:lnTo>
                    <a:pt x="199174" y="0"/>
                  </a:lnTo>
                  <a:lnTo>
                    <a:pt x="4013" y="195173"/>
                  </a:lnTo>
                  <a:lnTo>
                    <a:pt x="0" y="204863"/>
                  </a:lnTo>
                  <a:lnTo>
                    <a:pt x="0" y="358609"/>
                  </a:lnTo>
                  <a:lnTo>
                    <a:pt x="4013" y="360273"/>
                  </a:lnTo>
                  <a:lnTo>
                    <a:pt x="8978" y="355307"/>
                  </a:lnTo>
                  <a:lnTo>
                    <a:pt x="199174" y="165100"/>
                  </a:lnTo>
                  <a:lnTo>
                    <a:pt x="203200" y="155409"/>
                  </a:lnTo>
                  <a:lnTo>
                    <a:pt x="203200" y="1663"/>
                  </a:lnTo>
                  <a:close/>
                </a:path>
                <a:path w="383539" h="383540">
                  <a:moveTo>
                    <a:pt x="383108" y="171221"/>
                  </a:moveTo>
                  <a:lnTo>
                    <a:pt x="381444" y="167208"/>
                  </a:lnTo>
                  <a:lnTo>
                    <a:pt x="240423" y="167208"/>
                  </a:lnTo>
                  <a:lnTo>
                    <a:pt x="230708" y="171221"/>
                  </a:lnTo>
                  <a:lnTo>
                    <a:pt x="27813" y="374129"/>
                  </a:lnTo>
                  <a:lnTo>
                    <a:pt x="22847" y="379095"/>
                  </a:lnTo>
                  <a:lnTo>
                    <a:pt x="24523" y="383108"/>
                  </a:lnTo>
                  <a:lnTo>
                    <a:pt x="165544" y="383108"/>
                  </a:lnTo>
                  <a:lnTo>
                    <a:pt x="175247" y="379095"/>
                  </a:lnTo>
                  <a:lnTo>
                    <a:pt x="383108" y="171221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85070" y="634999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80010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12496800" y="6525738"/>
            <a:ext cx="1041400" cy="1285240"/>
            <a:chOff x="12496800" y="6525738"/>
            <a:chExt cx="1041400" cy="1285240"/>
          </a:xfrm>
        </p:grpSpPr>
        <p:sp>
          <p:nvSpPr>
            <p:cNvPr id="20" name="object 20"/>
            <p:cNvSpPr/>
            <p:nvPr/>
          </p:nvSpPr>
          <p:spPr>
            <a:xfrm>
              <a:off x="124968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2674587" y="6525742"/>
              <a:ext cx="685165" cy="1278890"/>
            </a:xfrm>
            <a:custGeom>
              <a:avLst/>
              <a:gdLst/>
              <a:ahLst/>
              <a:cxnLst/>
              <a:rect l="l" t="t" r="r" b="b"/>
              <a:pathLst>
                <a:path w="685165" h="1278890">
                  <a:moveTo>
                    <a:pt x="338175" y="222300"/>
                  </a:moveTo>
                  <a:lnTo>
                    <a:pt x="4737" y="0"/>
                  </a:lnTo>
                  <a:lnTo>
                    <a:pt x="0" y="2527"/>
                  </a:lnTo>
                  <a:lnTo>
                    <a:pt x="0" y="207073"/>
                  </a:lnTo>
                  <a:lnTo>
                    <a:pt x="5689" y="212953"/>
                  </a:lnTo>
                  <a:lnTo>
                    <a:pt x="330212" y="224980"/>
                  </a:lnTo>
                  <a:lnTo>
                    <a:pt x="337223" y="225247"/>
                  </a:lnTo>
                  <a:lnTo>
                    <a:pt x="338175" y="222300"/>
                  </a:lnTo>
                  <a:close/>
                </a:path>
                <a:path w="685165" h="1278890">
                  <a:moveTo>
                    <a:pt x="457212" y="249034"/>
                  </a:moveTo>
                  <a:lnTo>
                    <a:pt x="451523" y="243357"/>
                  </a:lnTo>
                  <a:lnTo>
                    <a:pt x="241312" y="243357"/>
                  </a:lnTo>
                  <a:lnTo>
                    <a:pt x="234302" y="243357"/>
                  </a:lnTo>
                  <a:lnTo>
                    <a:pt x="228612" y="249034"/>
                  </a:lnTo>
                  <a:lnTo>
                    <a:pt x="228612" y="1272730"/>
                  </a:lnTo>
                  <a:lnTo>
                    <a:pt x="234302" y="1278407"/>
                  </a:lnTo>
                  <a:lnTo>
                    <a:pt x="451523" y="1278407"/>
                  </a:lnTo>
                  <a:lnTo>
                    <a:pt x="457212" y="1272730"/>
                  </a:lnTo>
                  <a:lnTo>
                    <a:pt x="457212" y="249034"/>
                  </a:lnTo>
                  <a:close/>
                </a:path>
                <a:path w="685165" h="1278890">
                  <a:moveTo>
                    <a:pt x="685025" y="2527"/>
                  </a:moveTo>
                  <a:lnTo>
                    <a:pt x="680288" y="0"/>
                  </a:lnTo>
                  <a:lnTo>
                    <a:pt x="346849" y="222300"/>
                  </a:lnTo>
                  <a:lnTo>
                    <a:pt x="347802" y="225247"/>
                  </a:lnTo>
                  <a:lnTo>
                    <a:pt x="354812" y="224980"/>
                  </a:lnTo>
                  <a:lnTo>
                    <a:pt x="679335" y="212953"/>
                  </a:lnTo>
                  <a:lnTo>
                    <a:pt x="685025" y="207073"/>
                  </a:lnTo>
                  <a:lnTo>
                    <a:pt x="685025" y="2527"/>
                  </a:lnTo>
                  <a:close/>
                </a:path>
              </a:pathLst>
            </a:custGeom>
            <a:solidFill>
              <a:srgbClr val="8EBFE4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8432798" y="6760412"/>
            <a:ext cx="897890" cy="885190"/>
          </a:xfrm>
          <a:custGeom>
            <a:avLst/>
            <a:gdLst/>
            <a:ahLst/>
            <a:cxnLst/>
            <a:rect l="l" t="t" r="r" b="b"/>
            <a:pathLst>
              <a:path w="897890" h="885190">
                <a:moveTo>
                  <a:pt x="664425" y="0"/>
                </a:moveTo>
                <a:lnTo>
                  <a:pt x="656386" y="0"/>
                </a:lnTo>
                <a:lnTo>
                  <a:pt x="651421" y="4965"/>
                </a:lnTo>
                <a:lnTo>
                  <a:pt x="4025" y="652373"/>
                </a:lnTo>
                <a:lnTo>
                  <a:pt x="0" y="662063"/>
                </a:lnTo>
                <a:lnTo>
                  <a:pt x="0" y="879309"/>
                </a:lnTo>
                <a:lnTo>
                  <a:pt x="5689" y="884986"/>
                </a:lnTo>
                <a:lnTo>
                  <a:pt x="248310" y="884986"/>
                </a:lnTo>
                <a:lnTo>
                  <a:pt x="258025" y="880973"/>
                </a:lnTo>
                <a:lnTo>
                  <a:pt x="897686" y="241299"/>
                </a:lnTo>
                <a:lnTo>
                  <a:pt x="897686" y="233273"/>
                </a:lnTo>
                <a:lnTo>
                  <a:pt x="664425" y="0"/>
                </a:lnTo>
                <a:close/>
              </a:path>
            </a:pathLst>
          </a:custGeom>
          <a:solidFill>
            <a:srgbClr val="F47A3B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2363448" y="2174239"/>
            <a:ext cx="3171190" cy="13589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Résumé </a:t>
            </a:r>
            <a:r>
              <a:rPr dirty="0" sz="1600" spc="-15">
                <a:latin typeface="Roboto-Light"/>
                <a:cs typeface="Roboto-Light"/>
              </a:rPr>
              <a:t>des</a:t>
            </a:r>
            <a:r>
              <a:rPr dirty="0" sz="1600" spc="-2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avantages</a:t>
            </a:r>
            <a:endParaRPr sz="1600">
              <a:latin typeface="Roboto-Light"/>
              <a:cs typeface="Roboto-Light"/>
            </a:endParaRPr>
          </a:p>
          <a:p>
            <a:pPr marL="241300" marR="5080" indent="-228600">
              <a:lnSpc>
                <a:spcPts val="1900"/>
              </a:lnSpc>
              <a:spcBef>
                <a:spcPts val="56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5">
                <a:latin typeface="Roboto-Light"/>
                <a:cs typeface="Roboto-Light"/>
              </a:rPr>
              <a:t>Validation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du</a:t>
            </a:r>
            <a:r>
              <a:rPr dirty="0" sz="1600" spc="-15">
                <a:latin typeface="Roboto-Light"/>
                <a:cs typeface="Roboto-Light"/>
              </a:rPr>
              <a:t> plan </a:t>
            </a:r>
            <a:r>
              <a:rPr dirty="0" sz="1600" spc="-5">
                <a:latin typeface="Roboto-Light"/>
                <a:cs typeface="Roboto-Light"/>
              </a:rPr>
              <a:t>de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renforce-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ment des </a:t>
            </a:r>
            <a:r>
              <a:rPr dirty="0" sz="1600" spc="-20">
                <a:latin typeface="Roboto-Light"/>
                <a:cs typeface="Roboto-Light"/>
              </a:rPr>
              <a:t>capacités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20">
                <a:latin typeface="Roboto-Light"/>
                <a:cs typeface="Roboto-Light"/>
              </a:rPr>
              <a:t>l’organisa-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tion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et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autorisation</a:t>
            </a:r>
            <a:r>
              <a:rPr dirty="0" sz="1600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lancement </a:t>
            </a:r>
            <a:r>
              <a:rPr dirty="0" sz="1600" spc="-10">
                <a:latin typeface="Roboto-Light"/>
                <a:cs typeface="Roboto-Light"/>
              </a:rPr>
              <a:t> de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30">
                <a:latin typeface="Roboto-Light"/>
                <a:cs typeface="Roboto-Light"/>
              </a:rPr>
              <a:t>l’étape</a:t>
            </a:r>
            <a:r>
              <a:rPr dirty="0" sz="1600">
                <a:latin typeface="Roboto-Light"/>
                <a:cs typeface="Roboto-Light"/>
              </a:rPr>
              <a:t> 5</a:t>
            </a:r>
            <a:endParaRPr sz="1600">
              <a:latin typeface="Roboto-Light"/>
              <a:cs typeface="Roboto-Ligh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635500" y="6705600"/>
            <a:ext cx="1041400" cy="1041400"/>
            <a:chOff x="4635500" y="6705600"/>
            <a:chExt cx="1041400" cy="1041400"/>
          </a:xfrm>
        </p:grpSpPr>
        <p:sp>
          <p:nvSpPr>
            <p:cNvPr id="25" name="object 25"/>
            <p:cNvSpPr/>
            <p:nvPr/>
          </p:nvSpPr>
          <p:spPr>
            <a:xfrm>
              <a:off x="4635500" y="67056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787287" y="6948934"/>
              <a:ext cx="723900" cy="542290"/>
            </a:xfrm>
            <a:custGeom>
              <a:avLst/>
              <a:gdLst/>
              <a:ahLst/>
              <a:cxnLst/>
              <a:rect l="l" t="t" r="r" b="b"/>
              <a:pathLst>
                <a:path w="723900" h="542290">
                  <a:moveTo>
                    <a:pt x="0" y="368299"/>
                  </a:moveTo>
                  <a:lnTo>
                    <a:pt x="168821" y="537121"/>
                  </a:lnTo>
                  <a:lnTo>
                    <a:pt x="173774" y="542086"/>
                  </a:lnTo>
                  <a:lnTo>
                    <a:pt x="181825" y="542086"/>
                  </a:lnTo>
                  <a:lnTo>
                    <a:pt x="186778" y="537121"/>
                  </a:lnTo>
                  <a:lnTo>
                    <a:pt x="723900" y="0"/>
                  </a:lnTo>
                </a:path>
              </a:pathLst>
            </a:custGeom>
            <a:ln w="1143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500" y="1371600"/>
            <a:ext cx="15367000" cy="7454900"/>
            <a:chOff x="444500" y="1371600"/>
            <a:chExt cx="15367000" cy="7454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500" y="1371600"/>
              <a:ext cx="15367000" cy="6883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06842" y="1698586"/>
              <a:ext cx="13582015" cy="6208395"/>
            </a:xfrm>
            <a:custGeom>
              <a:avLst/>
              <a:gdLst/>
              <a:ahLst/>
              <a:cxnLst/>
              <a:rect l="l" t="t" r="r" b="b"/>
              <a:pathLst>
                <a:path w="13582015" h="6208395">
                  <a:moveTo>
                    <a:pt x="3285566" y="3093936"/>
                  </a:moveTo>
                  <a:lnTo>
                    <a:pt x="3199574" y="3007931"/>
                  </a:lnTo>
                  <a:lnTo>
                    <a:pt x="3198952" y="3006229"/>
                  </a:lnTo>
                  <a:lnTo>
                    <a:pt x="3198063" y="3004616"/>
                  </a:lnTo>
                  <a:lnTo>
                    <a:pt x="193446" y="0"/>
                  </a:lnTo>
                  <a:lnTo>
                    <a:pt x="185407" y="0"/>
                  </a:lnTo>
                  <a:lnTo>
                    <a:pt x="13830" y="171564"/>
                  </a:lnTo>
                  <a:lnTo>
                    <a:pt x="13843" y="179590"/>
                  </a:lnTo>
                  <a:lnTo>
                    <a:pt x="2931287" y="3097034"/>
                  </a:lnTo>
                  <a:lnTo>
                    <a:pt x="4978" y="6023343"/>
                  </a:lnTo>
                  <a:lnTo>
                    <a:pt x="12" y="6028309"/>
                  </a:lnTo>
                  <a:lnTo>
                    <a:pt x="0" y="6036348"/>
                  </a:lnTo>
                  <a:lnTo>
                    <a:pt x="171577" y="6207925"/>
                  </a:lnTo>
                  <a:lnTo>
                    <a:pt x="179628" y="6207912"/>
                  </a:lnTo>
                  <a:lnTo>
                    <a:pt x="3285566" y="3101975"/>
                  </a:lnTo>
                  <a:lnTo>
                    <a:pt x="3285566" y="3093936"/>
                  </a:lnTo>
                  <a:close/>
                </a:path>
                <a:path w="13582015" h="6208395">
                  <a:moveTo>
                    <a:pt x="13581926" y="6036348"/>
                  </a:moveTo>
                  <a:lnTo>
                    <a:pt x="13581914" y="6028309"/>
                  </a:lnTo>
                  <a:lnTo>
                    <a:pt x="13576948" y="6023343"/>
                  </a:lnTo>
                  <a:lnTo>
                    <a:pt x="10650639" y="3097034"/>
                  </a:lnTo>
                  <a:lnTo>
                    <a:pt x="13568083" y="179590"/>
                  </a:lnTo>
                  <a:lnTo>
                    <a:pt x="13568096" y="171564"/>
                  </a:lnTo>
                  <a:lnTo>
                    <a:pt x="13396519" y="0"/>
                  </a:lnTo>
                  <a:lnTo>
                    <a:pt x="13388480" y="0"/>
                  </a:lnTo>
                  <a:lnTo>
                    <a:pt x="10383863" y="3004616"/>
                  </a:lnTo>
                  <a:lnTo>
                    <a:pt x="10382974" y="3006229"/>
                  </a:lnTo>
                  <a:lnTo>
                    <a:pt x="10382352" y="3007931"/>
                  </a:lnTo>
                  <a:lnTo>
                    <a:pt x="10296360" y="3093936"/>
                  </a:lnTo>
                  <a:lnTo>
                    <a:pt x="10296360" y="3101975"/>
                  </a:lnTo>
                  <a:lnTo>
                    <a:pt x="13402297" y="6207912"/>
                  </a:lnTo>
                  <a:lnTo>
                    <a:pt x="13410349" y="6207925"/>
                  </a:lnTo>
                  <a:lnTo>
                    <a:pt x="13581926" y="60363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1478216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Approche de</a:t>
            </a:r>
            <a:r>
              <a:rPr dirty="0"/>
              <a:t> </a:t>
            </a:r>
            <a:r>
              <a:rPr dirty="0" spc="-30"/>
              <a:t>mise</a:t>
            </a:r>
            <a:r>
              <a:rPr dirty="0"/>
              <a:t> en</a:t>
            </a:r>
            <a:r>
              <a:rPr dirty="0" spc="-5"/>
              <a:t> </a:t>
            </a:r>
            <a:r>
              <a:rPr dirty="0" spc="-10"/>
              <a:t>œuvre</a:t>
            </a:r>
            <a:r>
              <a:rPr dirty="0"/>
              <a:t> </a:t>
            </a:r>
            <a:r>
              <a:rPr dirty="0" spc="-30"/>
              <a:t>relative</a:t>
            </a:r>
            <a:r>
              <a:rPr dirty="0"/>
              <a:t> </a:t>
            </a:r>
            <a:r>
              <a:rPr dirty="0" spc="-15"/>
              <a:t>aux</a:t>
            </a:r>
            <a:r>
              <a:rPr dirty="0"/>
              <a:t> </a:t>
            </a:r>
            <a:r>
              <a:rPr dirty="0" spc="-20"/>
              <a:t>chaînes</a:t>
            </a:r>
            <a:r>
              <a:rPr dirty="0" spc="-5"/>
              <a:t> </a:t>
            </a:r>
            <a:r>
              <a:rPr dirty="0" spc="-30"/>
              <a:t>d’approvisionnement</a:t>
            </a:r>
            <a:r>
              <a:rPr dirty="0"/>
              <a:t> </a:t>
            </a:r>
            <a:r>
              <a:rPr dirty="0" spc="-10"/>
              <a:t>de</a:t>
            </a:r>
            <a:r>
              <a:rPr dirty="0"/>
              <a:t> </a:t>
            </a:r>
            <a:r>
              <a:rPr dirty="0" spc="-15"/>
              <a:t>la</a:t>
            </a:r>
            <a:r>
              <a:rPr dirty="0" spc="-5"/>
              <a:t> </a:t>
            </a:r>
            <a:r>
              <a:rPr dirty="0" spc="-20"/>
              <a:t>santé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14800" y="3609975"/>
            <a:ext cx="128397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Approbation du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plan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renforcement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 </a:t>
            </a:r>
            <a:r>
              <a:rPr dirty="0" sz="1100" spc="-26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capacités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3537" y="5515063"/>
            <a:ext cx="1390015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Priorités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en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matière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26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renforcement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capacités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6374" y="5515063"/>
            <a:ext cx="75565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10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ys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 d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es 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besoins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formation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51887" y="3711676"/>
            <a:ext cx="997585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Identification</a:t>
            </a:r>
            <a:r>
              <a:rPr dirty="0" sz="1100" spc="-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2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l’environnement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05800" y="5514975"/>
            <a:ext cx="1410335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Descriptions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postes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conformes</a:t>
            </a:r>
            <a:endParaRPr sz="1100">
              <a:latin typeface="Roboto-Light"/>
              <a:cs typeface="Roboto-Light"/>
            </a:endParaRPr>
          </a:p>
          <a:p>
            <a:pPr marL="12700">
              <a:lnSpc>
                <a:spcPts val="1180"/>
              </a:lnSpc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aux</a:t>
            </a:r>
            <a:r>
              <a:rPr dirty="0" sz="1100" spc="-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procédures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60363" y="4156112"/>
            <a:ext cx="1082040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Adhésion des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pa</a:t>
            </a:r>
            <a:r>
              <a:rPr dirty="0" sz="1100" spc="35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i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 p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nan</a:t>
            </a:r>
            <a:r>
              <a:rPr dirty="0" sz="1100" spc="-30">
                <a:solidFill>
                  <a:srgbClr val="FFFFFF"/>
                </a:solidFill>
                <a:latin typeface="Roboto-Light"/>
                <a:cs typeface="Roboto-Light"/>
              </a:rPr>
              <a:t>t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27388" y="4143400"/>
            <a:ext cx="964565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Plan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é</a:t>
            </a:r>
            <a:r>
              <a:rPr dirty="0" sz="1100" spc="-20">
                <a:solidFill>
                  <a:srgbClr val="FFFFFF"/>
                </a:solidFill>
                <a:latin typeface="Roboto-Light"/>
                <a:cs typeface="Roboto-Light"/>
              </a:rPr>
              <a:t>v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el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p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peme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t 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personnel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674637" y="4968887"/>
            <a:ext cx="92710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Confirmation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 de</a:t>
            </a:r>
            <a:r>
              <a:rPr dirty="0" sz="1100" spc="-3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la</a:t>
            </a:r>
            <a:r>
              <a:rPr dirty="0" sz="1100" spc="-2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portée</a:t>
            </a:r>
            <a:r>
              <a:rPr dirty="0" sz="1100" spc="-2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25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l’approche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27388" y="4918176"/>
            <a:ext cx="935355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Plan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</a:t>
            </a:r>
            <a:r>
              <a:rPr dirty="0" sz="1100" spc="-4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profes-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sionnalisation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15713" y="3711727"/>
            <a:ext cx="1085215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Choix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15">
                <a:solidFill>
                  <a:srgbClr val="FFFFFF"/>
                </a:solidFill>
                <a:latin typeface="Roboto-Light"/>
                <a:cs typeface="Roboto-Light"/>
              </a:rPr>
              <a:t>l’équipe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chargée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du</a:t>
            </a:r>
            <a:r>
              <a:rPr dirty="0" sz="1100" spc="-4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projet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44201" y="5515114"/>
            <a:ext cx="2014855" cy="6508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Définition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la théorie du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changement, des processus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100" spc="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la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chaîne d’approvisionnement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et </a:t>
            </a:r>
            <a:r>
              <a:rPr dirty="0" sz="1100" spc="-254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compétences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80188" y="3610165"/>
            <a:ext cx="13290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Rapport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de</a:t>
            </a:r>
            <a:r>
              <a:rPr dirty="0" sz="1100" spc="-3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formation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8089" y="5515114"/>
            <a:ext cx="1085850" cy="498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Évaluation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compétences </a:t>
            </a:r>
            <a:r>
              <a:rPr dirty="0" sz="1100">
                <a:solidFill>
                  <a:srgbClr val="FFFFFF"/>
                </a:solidFill>
                <a:latin typeface="Roboto-Light"/>
                <a:cs typeface="Roboto-Light"/>
              </a:rPr>
              <a:t>en </a:t>
            </a:r>
            <a:r>
              <a:rPr dirty="0" sz="1100" spc="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fonction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Roboto-Light"/>
                <a:cs typeface="Roboto-Light"/>
              </a:rPr>
              <a:t>du</a:t>
            </a:r>
            <a:r>
              <a:rPr dirty="0" sz="1100" spc="-3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poste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97615" y="4336796"/>
            <a:ext cx="5607050" cy="90868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450"/>
              </a:spcBef>
            </a:pPr>
            <a:r>
              <a:rPr dirty="0" sz="2400" spc="-5" b="1">
                <a:solidFill>
                  <a:srgbClr val="F47A3B"/>
                </a:solidFill>
                <a:latin typeface="Roboto"/>
                <a:cs typeface="Roboto"/>
              </a:rPr>
              <a:t>Approche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-5" b="1">
                <a:solidFill>
                  <a:srgbClr val="F47A3B"/>
                </a:solidFill>
                <a:latin typeface="Roboto"/>
                <a:cs typeface="Roboto"/>
              </a:rPr>
              <a:t>de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la </a:t>
            </a:r>
            <a:r>
              <a:rPr dirty="0" sz="2400" spc="-20" b="1">
                <a:solidFill>
                  <a:srgbClr val="F47A3B"/>
                </a:solidFill>
                <a:latin typeface="Roboto"/>
                <a:cs typeface="Roboto"/>
              </a:rPr>
              <a:t>mise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5" b="1">
                <a:solidFill>
                  <a:srgbClr val="F47A3B"/>
                </a:solidFill>
                <a:latin typeface="Roboto"/>
                <a:cs typeface="Roboto"/>
              </a:rPr>
              <a:t>en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-5" b="1">
                <a:solidFill>
                  <a:srgbClr val="F47A3B"/>
                </a:solidFill>
                <a:latin typeface="Roboto"/>
                <a:cs typeface="Roboto"/>
              </a:rPr>
              <a:t>œuvre</a:t>
            </a:r>
            <a:endParaRPr sz="2400">
              <a:latin typeface="Roboto"/>
              <a:cs typeface="Roboto"/>
            </a:endParaRPr>
          </a:p>
          <a:p>
            <a:pPr algn="ctr" marL="12065" marR="5080">
              <a:lnSpc>
                <a:spcPts val="1700"/>
              </a:lnSpc>
              <a:spcBef>
                <a:spcPts val="360"/>
              </a:spcBef>
            </a:pP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Une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nouvelle</a:t>
            </a:r>
            <a:r>
              <a:rPr dirty="0" sz="1500" spc="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approche</a:t>
            </a:r>
            <a:r>
              <a:rPr dirty="0" sz="1500" spc="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du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perfectionnement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des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compétences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de</a:t>
            </a:r>
            <a:r>
              <a:rPr dirty="0" sz="1500" spc="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la </a:t>
            </a:r>
            <a:r>
              <a:rPr dirty="0" sz="1500" spc="-35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main-d’œuvre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des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5">
                <a:solidFill>
                  <a:srgbClr val="F47A3B"/>
                </a:solidFill>
                <a:latin typeface="Roboto-Light"/>
                <a:cs typeface="Roboto-Light"/>
              </a:rPr>
              <a:t>chaînes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20">
                <a:solidFill>
                  <a:srgbClr val="F47A3B"/>
                </a:solidFill>
                <a:latin typeface="Roboto-Light"/>
                <a:cs typeface="Roboto-Light"/>
              </a:rPr>
              <a:t>d’approvisionnement</a:t>
            </a:r>
            <a:r>
              <a:rPr dirty="0" sz="1500" spc="-5">
                <a:solidFill>
                  <a:srgbClr val="F47A3B"/>
                </a:solidFill>
                <a:latin typeface="Roboto-Light"/>
                <a:cs typeface="Roboto-Light"/>
              </a:rPr>
              <a:t> de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10">
                <a:solidFill>
                  <a:srgbClr val="F47A3B"/>
                </a:solidFill>
                <a:latin typeface="Roboto-Light"/>
                <a:cs typeface="Roboto-Light"/>
              </a:rPr>
              <a:t>la</a:t>
            </a:r>
            <a:r>
              <a:rPr dirty="0" sz="1500">
                <a:solidFill>
                  <a:srgbClr val="F47A3B"/>
                </a:solidFill>
                <a:latin typeface="Roboto-Light"/>
                <a:cs typeface="Roboto-Light"/>
              </a:rPr>
              <a:t> </a:t>
            </a:r>
            <a:r>
              <a:rPr dirty="0" sz="1500" spc="-25">
                <a:solidFill>
                  <a:srgbClr val="F47A3B"/>
                </a:solidFill>
                <a:latin typeface="Roboto-Light"/>
                <a:cs typeface="Roboto-Light"/>
              </a:rPr>
              <a:t>santé</a:t>
            </a:r>
            <a:endParaRPr sz="1500">
              <a:latin typeface="Roboto-Light"/>
              <a:cs typeface="Roboto-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34300" y="1409700"/>
            <a:ext cx="812800" cy="2870200"/>
          </a:xfrm>
          <a:custGeom>
            <a:avLst/>
            <a:gdLst/>
            <a:ahLst/>
            <a:cxnLst/>
            <a:rect l="l" t="t" r="r" b="b"/>
            <a:pathLst>
              <a:path w="812800" h="2870200">
                <a:moveTo>
                  <a:pt x="812800" y="0"/>
                </a:moveTo>
                <a:lnTo>
                  <a:pt x="0" y="0"/>
                </a:lnTo>
                <a:lnTo>
                  <a:pt x="0" y="2870200"/>
                </a:lnTo>
                <a:lnTo>
                  <a:pt x="812800" y="2870200"/>
                </a:lnTo>
                <a:lnTo>
                  <a:pt x="812800" y="0"/>
                </a:lnTo>
                <a:close/>
              </a:path>
            </a:pathLst>
          </a:custGeom>
          <a:solidFill>
            <a:srgbClr val="8EBF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001148" y="1532390"/>
            <a:ext cx="234315" cy="26257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80"/>
              </a:lnSpc>
            </a:pPr>
            <a:r>
              <a:rPr dirty="0" sz="1400">
                <a:solidFill>
                  <a:srgbClr val="EFF9FE"/>
                </a:solidFill>
                <a:latin typeface="Roboto-Medium"/>
                <a:cs typeface="Roboto-Medium"/>
              </a:rPr>
              <a:t>Amorce</a:t>
            </a:r>
            <a:r>
              <a:rPr dirty="0" sz="1400" spc="-20">
                <a:solidFill>
                  <a:srgbClr val="EFF9FE"/>
                </a:solidFill>
                <a:latin typeface="Roboto-Medium"/>
                <a:cs typeface="Roboto-Medium"/>
              </a:rPr>
              <a:t> </a:t>
            </a:r>
            <a:r>
              <a:rPr dirty="0" sz="1400" spc="-10">
                <a:solidFill>
                  <a:srgbClr val="EFF9FE"/>
                </a:solidFill>
                <a:latin typeface="Roboto-Medium"/>
                <a:cs typeface="Roboto-Medium"/>
              </a:rPr>
              <a:t>d’une</a:t>
            </a:r>
            <a:r>
              <a:rPr dirty="0" sz="1400" spc="-20">
                <a:solidFill>
                  <a:srgbClr val="EFF9FE"/>
                </a:solidFill>
                <a:latin typeface="Roboto-Medium"/>
                <a:cs typeface="Roboto-Medium"/>
              </a:rPr>
              <a:t> </a:t>
            </a:r>
            <a:r>
              <a:rPr dirty="0" sz="1400" spc="-10">
                <a:solidFill>
                  <a:srgbClr val="EFF9FE"/>
                </a:solidFill>
                <a:latin typeface="Roboto-Medium"/>
                <a:cs typeface="Roboto-Medium"/>
              </a:rPr>
              <a:t>nouvelle</a:t>
            </a:r>
            <a:r>
              <a:rPr dirty="0" sz="1400" spc="-15">
                <a:solidFill>
                  <a:srgbClr val="EFF9FE"/>
                </a:solidFill>
                <a:latin typeface="Roboto-Medium"/>
                <a:cs typeface="Roboto-Medium"/>
              </a:rPr>
              <a:t> </a:t>
            </a:r>
            <a:r>
              <a:rPr dirty="0" sz="1400" spc="-5">
                <a:solidFill>
                  <a:srgbClr val="EFF9FE"/>
                </a:solidFill>
                <a:latin typeface="Roboto-Medium"/>
                <a:cs typeface="Roboto-Medium"/>
              </a:rPr>
              <a:t>approche</a:t>
            </a:r>
            <a:endParaRPr sz="1400">
              <a:latin typeface="Roboto-Medium"/>
              <a:cs typeface="Roboto-Medium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849232" y="1547305"/>
            <a:ext cx="609600" cy="2658745"/>
            <a:chOff x="7849232" y="1547305"/>
            <a:chExt cx="609600" cy="2658745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2970834"/>
              <a:ext cx="76809" cy="15360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9232" y="2978734"/>
              <a:ext cx="76809" cy="15360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1987" y="1897250"/>
              <a:ext cx="76809" cy="15360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1905162"/>
              <a:ext cx="76809" cy="15360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3328691"/>
              <a:ext cx="76809" cy="15360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3336603"/>
              <a:ext cx="76809" cy="15360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2255107"/>
              <a:ext cx="76809" cy="15360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2263020"/>
              <a:ext cx="76809" cy="15360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3686548"/>
              <a:ext cx="76809" cy="15360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3694461"/>
              <a:ext cx="76809" cy="15360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2612965"/>
              <a:ext cx="76809" cy="15360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9232" y="2620877"/>
              <a:ext cx="76809" cy="15360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4044406"/>
              <a:ext cx="76809" cy="15360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4052318"/>
              <a:ext cx="76809" cy="15360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87" y="1547305"/>
              <a:ext cx="76809" cy="15360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9232" y="1555206"/>
              <a:ext cx="76809" cy="153606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2674600" y="4651375"/>
            <a:ext cx="8972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FFFFFF"/>
                </a:solidFill>
                <a:latin typeface="Roboto-Light"/>
                <a:cs typeface="Roboto-Light"/>
              </a:rPr>
              <a:t>Sensibilisation</a:t>
            </a:r>
            <a:endParaRPr sz="1100">
              <a:latin typeface="Roboto-Light"/>
              <a:cs typeface="Roboto-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5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1151445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Étape</a:t>
            </a:r>
            <a:r>
              <a:rPr dirty="0" spc="-5"/>
              <a:t> </a:t>
            </a:r>
            <a:r>
              <a:rPr dirty="0" spc="-130"/>
              <a:t>5.1</a:t>
            </a:r>
            <a:r>
              <a:rPr dirty="0" spc="5"/>
              <a:t> </a:t>
            </a:r>
            <a:r>
              <a:rPr dirty="0" spc="-25"/>
              <a:t>Résumé</a:t>
            </a:r>
            <a:r>
              <a:rPr dirty="0"/>
              <a:t> </a:t>
            </a:r>
            <a:r>
              <a:rPr dirty="0" spc="-15"/>
              <a:t>des</a:t>
            </a:r>
            <a:r>
              <a:rPr dirty="0"/>
              <a:t> </a:t>
            </a:r>
            <a:r>
              <a:rPr dirty="0" spc="-25"/>
              <a:t>améliorations</a:t>
            </a:r>
            <a:r>
              <a:rPr dirty="0"/>
              <a:t> </a:t>
            </a:r>
            <a:r>
              <a:rPr dirty="0" spc="-15"/>
              <a:t>au</a:t>
            </a:r>
            <a:r>
              <a:rPr dirty="0"/>
              <a:t> </a:t>
            </a:r>
            <a:r>
              <a:rPr dirty="0" spc="-35"/>
              <a:t>niveau</a:t>
            </a:r>
            <a:r>
              <a:rPr dirty="0" spc="5"/>
              <a:t> </a:t>
            </a:r>
            <a:r>
              <a:rPr dirty="0" spc="-10"/>
              <a:t>de</a:t>
            </a:r>
            <a:r>
              <a:rPr dirty="0"/>
              <a:t> </a:t>
            </a:r>
            <a:r>
              <a:rPr dirty="0" spc="-35"/>
              <a:t>l’organisation</a:t>
            </a:r>
          </a:p>
        </p:txBody>
      </p:sp>
      <p:sp>
        <p:nvSpPr>
          <p:cNvPr id="3" name="object 3"/>
          <p:cNvSpPr/>
          <p:nvPr/>
        </p:nvSpPr>
        <p:spPr>
          <a:xfrm>
            <a:off x="4445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497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550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2160250" y="1435100"/>
            <a:ext cx="3651250" cy="6616700"/>
            <a:chOff x="12160250" y="1435100"/>
            <a:chExt cx="3651250" cy="6616700"/>
          </a:xfrm>
        </p:grpSpPr>
        <p:sp>
          <p:nvSpPr>
            <p:cNvPr id="7" name="object 7"/>
            <p:cNvSpPr/>
            <p:nvPr/>
          </p:nvSpPr>
          <p:spPr>
            <a:xfrm>
              <a:off x="12160250" y="1435100"/>
              <a:ext cx="3651250" cy="6616700"/>
            </a:xfrm>
            <a:custGeom>
              <a:avLst/>
              <a:gdLst/>
              <a:ahLst/>
              <a:cxnLst/>
              <a:rect l="l" t="t" r="r" b="b"/>
              <a:pathLst>
                <a:path w="3651250" h="6616700">
                  <a:moveTo>
                    <a:pt x="339725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6362700"/>
                  </a:lnTo>
                  <a:lnTo>
                    <a:pt x="4092" y="6408357"/>
                  </a:lnTo>
                  <a:lnTo>
                    <a:pt x="15890" y="6451330"/>
                  </a:lnTo>
                  <a:lnTo>
                    <a:pt x="34677" y="6490900"/>
                  </a:lnTo>
                  <a:lnTo>
                    <a:pt x="59736" y="6526350"/>
                  </a:lnTo>
                  <a:lnTo>
                    <a:pt x="90349" y="6556963"/>
                  </a:lnTo>
                  <a:lnTo>
                    <a:pt x="125799" y="6582022"/>
                  </a:lnTo>
                  <a:lnTo>
                    <a:pt x="165369" y="6600809"/>
                  </a:lnTo>
                  <a:lnTo>
                    <a:pt x="208342" y="6612607"/>
                  </a:lnTo>
                  <a:lnTo>
                    <a:pt x="254000" y="6616700"/>
                  </a:lnTo>
                  <a:lnTo>
                    <a:pt x="3397250" y="6616700"/>
                  </a:lnTo>
                  <a:lnTo>
                    <a:pt x="3442907" y="6612607"/>
                  </a:lnTo>
                  <a:lnTo>
                    <a:pt x="3485880" y="6600809"/>
                  </a:lnTo>
                  <a:lnTo>
                    <a:pt x="3525450" y="6582022"/>
                  </a:lnTo>
                  <a:lnTo>
                    <a:pt x="3560900" y="6556963"/>
                  </a:lnTo>
                  <a:lnTo>
                    <a:pt x="3591513" y="6526350"/>
                  </a:lnTo>
                  <a:lnTo>
                    <a:pt x="3616572" y="6490900"/>
                  </a:lnTo>
                  <a:lnTo>
                    <a:pt x="3635359" y="6451330"/>
                  </a:lnTo>
                  <a:lnTo>
                    <a:pt x="3647157" y="6408357"/>
                  </a:lnTo>
                  <a:lnTo>
                    <a:pt x="3651250" y="6362700"/>
                  </a:lnTo>
                  <a:lnTo>
                    <a:pt x="3651250" y="254000"/>
                  </a:lnTo>
                  <a:lnTo>
                    <a:pt x="3647157" y="208342"/>
                  </a:lnTo>
                  <a:lnTo>
                    <a:pt x="3635359" y="165369"/>
                  </a:lnTo>
                  <a:lnTo>
                    <a:pt x="3616572" y="125799"/>
                  </a:lnTo>
                  <a:lnTo>
                    <a:pt x="3591513" y="90349"/>
                  </a:lnTo>
                  <a:lnTo>
                    <a:pt x="3560900" y="59736"/>
                  </a:lnTo>
                  <a:lnTo>
                    <a:pt x="3525450" y="34677"/>
                  </a:lnTo>
                  <a:lnTo>
                    <a:pt x="3485880" y="15890"/>
                  </a:lnTo>
                  <a:lnTo>
                    <a:pt x="3442907" y="4092"/>
                  </a:lnTo>
                  <a:lnTo>
                    <a:pt x="33972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4968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2674587" y="6525742"/>
              <a:ext cx="685165" cy="1278890"/>
            </a:xfrm>
            <a:custGeom>
              <a:avLst/>
              <a:gdLst/>
              <a:ahLst/>
              <a:cxnLst/>
              <a:rect l="l" t="t" r="r" b="b"/>
              <a:pathLst>
                <a:path w="685165" h="1278890">
                  <a:moveTo>
                    <a:pt x="338175" y="222300"/>
                  </a:moveTo>
                  <a:lnTo>
                    <a:pt x="4737" y="0"/>
                  </a:lnTo>
                  <a:lnTo>
                    <a:pt x="0" y="2527"/>
                  </a:lnTo>
                  <a:lnTo>
                    <a:pt x="0" y="207073"/>
                  </a:lnTo>
                  <a:lnTo>
                    <a:pt x="5689" y="212953"/>
                  </a:lnTo>
                  <a:lnTo>
                    <a:pt x="330212" y="224980"/>
                  </a:lnTo>
                  <a:lnTo>
                    <a:pt x="337223" y="225247"/>
                  </a:lnTo>
                  <a:lnTo>
                    <a:pt x="338175" y="222300"/>
                  </a:lnTo>
                  <a:close/>
                </a:path>
                <a:path w="685165" h="1278890">
                  <a:moveTo>
                    <a:pt x="457212" y="249034"/>
                  </a:moveTo>
                  <a:lnTo>
                    <a:pt x="451523" y="243357"/>
                  </a:lnTo>
                  <a:lnTo>
                    <a:pt x="241312" y="243357"/>
                  </a:lnTo>
                  <a:lnTo>
                    <a:pt x="234302" y="243357"/>
                  </a:lnTo>
                  <a:lnTo>
                    <a:pt x="228612" y="249034"/>
                  </a:lnTo>
                  <a:lnTo>
                    <a:pt x="228612" y="1272730"/>
                  </a:lnTo>
                  <a:lnTo>
                    <a:pt x="234302" y="1278407"/>
                  </a:lnTo>
                  <a:lnTo>
                    <a:pt x="451523" y="1278407"/>
                  </a:lnTo>
                  <a:lnTo>
                    <a:pt x="457212" y="1272730"/>
                  </a:lnTo>
                  <a:lnTo>
                    <a:pt x="457212" y="249034"/>
                  </a:lnTo>
                  <a:close/>
                </a:path>
                <a:path w="685165" h="1278890">
                  <a:moveTo>
                    <a:pt x="685025" y="2527"/>
                  </a:moveTo>
                  <a:lnTo>
                    <a:pt x="680288" y="0"/>
                  </a:lnTo>
                  <a:lnTo>
                    <a:pt x="346849" y="222300"/>
                  </a:lnTo>
                  <a:lnTo>
                    <a:pt x="347802" y="225247"/>
                  </a:lnTo>
                  <a:lnTo>
                    <a:pt x="354812" y="224980"/>
                  </a:lnTo>
                  <a:lnTo>
                    <a:pt x="679335" y="212953"/>
                  </a:lnTo>
                  <a:lnTo>
                    <a:pt x="685025" y="207073"/>
                  </a:lnTo>
                  <a:lnTo>
                    <a:pt x="685025" y="2527"/>
                  </a:lnTo>
                  <a:close/>
                </a:path>
              </a:pathLst>
            </a:custGeom>
            <a:solidFill>
              <a:srgbClr val="8EBFE4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1348" y="1631950"/>
            <a:ext cx="3174365" cy="1355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Objectifs</a:t>
            </a:r>
            <a:endParaRPr sz="3000">
              <a:latin typeface="Roboto"/>
              <a:cs typeface="Roboto"/>
            </a:endParaRPr>
          </a:p>
          <a:p>
            <a:pPr marL="241300" marR="5080" indent="-228600">
              <a:lnSpc>
                <a:spcPts val="1900"/>
              </a:lnSpc>
              <a:spcBef>
                <a:spcPts val="123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Déploiement </a:t>
            </a:r>
            <a:r>
              <a:rPr dirty="0" sz="1600" spc="-20">
                <a:latin typeface="Roboto-Light"/>
                <a:cs typeface="Roboto-Light"/>
              </a:rPr>
              <a:t>après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validation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du </a:t>
            </a:r>
            <a:r>
              <a:rPr dirty="0" sz="1600" spc="-15">
                <a:latin typeface="Roboto-Light"/>
                <a:cs typeface="Roboto-Light"/>
              </a:rPr>
              <a:t> plan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20">
                <a:latin typeface="Roboto-Light"/>
                <a:cs typeface="Roboto-Light"/>
              </a:rPr>
              <a:t>renforcement </a:t>
            </a:r>
            <a:r>
              <a:rPr dirty="0" sz="1600" spc="-15">
                <a:latin typeface="Roboto-Light"/>
                <a:cs typeface="Roboto-Light"/>
              </a:rPr>
              <a:t>des </a:t>
            </a:r>
            <a:r>
              <a:rPr dirty="0" sz="1600" spc="-10">
                <a:latin typeface="Roboto-Light"/>
                <a:cs typeface="Roboto-Light"/>
              </a:rPr>
              <a:t>capaci-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tés</a:t>
            </a:r>
            <a:r>
              <a:rPr dirty="0" sz="1600" spc="-10">
                <a:latin typeface="Roboto-Light"/>
                <a:cs typeface="Roboto-Light"/>
              </a:rPr>
              <a:t> de </a:t>
            </a:r>
            <a:r>
              <a:rPr dirty="0" sz="1600" spc="-25">
                <a:latin typeface="Roboto-Light"/>
                <a:cs typeface="Roboto-Light"/>
              </a:rPr>
              <a:t>l’organisation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59198" y="1631950"/>
            <a:ext cx="201231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5" b="1">
                <a:solidFill>
                  <a:srgbClr val="24428E"/>
                </a:solidFill>
                <a:latin typeface="Roboto"/>
                <a:cs typeface="Roboto"/>
              </a:rPr>
              <a:t>R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s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s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o</a:t>
            </a:r>
            <a:r>
              <a:rPr dirty="0" sz="3000" spc="-5" b="1">
                <a:solidFill>
                  <a:srgbClr val="24428E"/>
                </a:solidFill>
                <a:latin typeface="Roboto"/>
                <a:cs typeface="Roboto"/>
              </a:rPr>
              <a:t>u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rc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s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70925" y="1631950"/>
            <a:ext cx="3218180" cy="1418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Activités</a:t>
            </a:r>
            <a:endParaRPr sz="3000">
              <a:latin typeface="Roboto"/>
              <a:cs typeface="Roboto"/>
            </a:endParaRPr>
          </a:p>
          <a:p>
            <a:pPr marL="253365" marR="31750" indent="-228600">
              <a:lnSpc>
                <a:spcPts val="1900"/>
              </a:lnSpc>
              <a:spcBef>
                <a:spcPts val="1225"/>
              </a:spcBef>
              <a:tabLst>
                <a:tab pos="2533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0">
                <a:latin typeface="Roboto-Light"/>
                <a:cs typeface="Roboto-Light"/>
              </a:rPr>
              <a:t>Lancement </a:t>
            </a:r>
            <a:r>
              <a:rPr dirty="0" sz="1600" spc="-15">
                <a:latin typeface="Roboto-Light"/>
                <a:cs typeface="Roboto-Light"/>
              </a:rPr>
              <a:t>des </a:t>
            </a:r>
            <a:r>
              <a:rPr dirty="0" sz="1600" spc="-20">
                <a:latin typeface="Roboto-Light"/>
                <a:cs typeface="Roboto-Light"/>
              </a:rPr>
              <a:t>interventions </a:t>
            </a:r>
            <a:r>
              <a:rPr dirty="0" sz="1600" spc="-5">
                <a:latin typeface="Roboto-Light"/>
                <a:cs typeface="Roboto-Light"/>
              </a:rPr>
              <a:t>pré-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vues</a:t>
            </a:r>
            <a:endParaRPr sz="1600">
              <a:latin typeface="Roboto-Light"/>
              <a:cs typeface="Roboto-Light"/>
            </a:endParaRPr>
          </a:p>
          <a:p>
            <a:pPr marL="24765">
              <a:lnSpc>
                <a:spcPct val="100000"/>
              </a:lnSpc>
              <a:spcBef>
                <a:spcPts val="420"/>
              </a:spcBef>
              <a:tabLst>
                <a:tab pos="2533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Gestion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interventions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prévues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63448" y="1631950"/>
            <a:ext cx="3222625" cy="19011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100"/>
              </a:spcBef>
            </a:pP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Résultats</a:t>
            </a:r>
            <a:endParaRPr sz="3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0">
                <a:latin typeface="Roboto-Light"/>
                <a:cs typeface="Roboto-Light"/>
              </a:rPr>
              <a:t>Rapport</a:t>
            </a:r>
            <a:r>
              <a:rPr dirty="0" sz="1600" spc="-2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formation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(périodique)</a:t>
            </a:r>
            <a:endParaRPr sz="1600">
              <a:latin typeface="Roboto-Light"/>
              <a:cs typeface="Roboto-Light"/>
            </a:endParaRPr>
          </a:p>
          <a:p>
            <a:pPr marL="241300" marR="45720" indent="-228600">
              <a:lnSpc>
                <a:spcPts val="1900"/>
              </a:lnSpc>
              <a:spcBef>
                <a:spcPts val="56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Établissement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10">
                <a:latin typeface="Roboto-Light"/>
                <a:cs typeface="Roboto-Light"/>
              </a:rPr>
              <a:t>rapports </a:t>
            </a:r>
            <a:r>
              <a:rPr dirty="0" sz="1600" spc="-15">
                <a:latin typeface="Roboto-Light"/>
                <a:cs typeface="Roboto-Light"/>
              </a:rPr>
              <a:t>sur les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indicateurs </a:t>
            </a:r>
            <a:r>
              <a:rPr dirty="0" sz="1600" spc="-15">
                <a:latin typeface="Roboto-Light"/>
                <a:cs typeface="Roboto-Light"/>
              </a:rPr>
              <a:t>clés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10">
                <a:latin typeface="Roboto-Light"/>
                <a:cs typeface="Roboto-Light"/>
              </a:rPr>
              <a:t>performance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 la </a:t>
            </a:r>
            <a:r>
              <a:rPr dirty="0" sz="1600" spc="-20">
                <a:latin typeface="Roboto-Light"/>
                <a:cs typeface="Roboto-Light"/>
              </a:rPr>
              <a:t>chaîne d’approvisionnement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(périodique)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59248" y="2174036"/>
            <a:ext cx="3254375" cy="11811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Résumé</a:t>
            </a:r>
            <a:r>
              <a:rPr dirty="0" sz="1600" spc="-15">
                <a:latin typeface="Roboto-Light"/>
                <a:cs typeface="Roboto-Light"/>
              </a:rPr>
              <a:t> des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avantages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validé</a:t>
            </a:r>
            <a:endParaRPr sz="1600">
              <a:latin typeface="Roboto-Light"/>
              <a:cs typeface="Roboto-Light"/>
            </a:endParaRPr>
          </a:p>
          <a:p>
            <a:pPr marL="241300" marR="73025" indent="-228600">
              <a:lnSpc>
                <a:spcPts val="1900"/>
              </a:lnSpc>
              <a:spcBef>
                <a:spcPts val="56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Plan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20">
                <a:latin typeface="Roboto-Light"/>
                <a:cs typeface="Roboto-Light"/>
              </a:rPr>
              <a:t>renforcement </a:t>
            </a:r>
            <a:r>
              <a:rPr dirty="0" sz="1600" spc="-15">
                <a:latin typeface="Roboto-Light"/>
                <a:cs typeface="Roboto-Light"/>
              </a:rPr>
              <a:t>des </a:t>
            </a:r>
            <a:r>
              <a:rPr dirty="0" sz="1600" spc="-10">
                <a:latin typeface="Roboto-Light"/>
                <a:cs typeface="Roboto-Light"/>
              </a:rPr>
              <a:t>capaci-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tés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25">
                <a:latin typeface="Roboto-Light"/>
                <a:cs typeface="Roboto-Light"/>
              </a:rPr>
              <a:t>l’organisation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validé</a:t>
            </a:r>
            <a:endParaRPr sz="160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0">
                <a:latin typeface="Roboto-Light"/>
                <a:cs typeface="Roboto-Light"/>
              </a:rPr>
              <a:t>Plan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 spc="-2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professionnalisation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validé</a:t>
            </a:r>
            <a:endParaRPr sz="1600">
              <a:latin typeface="Roboto-Light"/>
              <a:cs typeface="Roboto-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35000" y="6220885"/>
            <a:ext cx="1679575" cy="1653539"/>
            <a:chOff x="635000" y="6220885"/>
            <a:chExt cx="1679575" cy="1653539"/>
          </a:xfrm>
        </p:grpSpPr>
        <p:sp>
          <p:nvSpPr>
            <p:cNvPr id="16" name="object 16"/>
            <p:cNvSpPr/>
            <p:nvPr/>
          </p:nvSpPr>
          <p:spPr>
            <a:xfrm>
              <a:off x="635000" y="64007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736600" y="0"/>
                  </a:moveTo>
                  <a:lnTo>
                    <a:pt x="688167" y="1566"/>
                  </a:lnTo>
                  <a:lnTo>
                    <a:pt x="640571" y="6202"/>
                  </a:lnTo>
                  <a:lnTo>
                    <a:pt x="593909" y="13809"/>
                  </a:lnTo>
                  <a:lnTo>
                    <a:pt x="548278" y="24291"/>
                  </a:lnTo>
                  <a:lnTo>
                    <a:pt x="503775" y="37551"/>
                  </a:lnTo>
                  <a:lnTo>
                    <a:pt x="460496" y="53492"/>
                  </a:lnTo>
                  <a:lnTo>
                    <a:pt x="418539" y="72016"/>
                  </a:lnTo>
                  <a:lnTo>
                    <a:pt x="378001" y="93026"/>
                  </a:lnTo>
                  <a:lnTo>
                    <a:pt x="338979" y="116426"/>
                  </a:lnTo>
                  <a:lnTo>
                    <a:pt x="301570" y="142119"/>
                  </a:lnTo>
                  <a:lnTo>
                    <a:pt x="265872" y="170007"/>
                  </a:lnTo>
                  <a:lnTo>
                    <a:pt x="231980" y="199993"/>
                  </a:lnTo>
                  <a:lnTo>
                    <a:pt x="199993" y="231980"/>
                  </a:lnTo>
                  <a:lnTo>
                    <a:pt x="170007" y="265872"/>
                  </a:lnTo>
                  <a:lnTo>
                    <a:pt x="142119" y="301570"/>
                  </a:lnTo>
                  <a:lnTo>
                    <a:pt x="116426" y="338979"/>
                  </a:lnTo>
                  <a:lnTo>
                    <a:pt x="93026" y="378001"/>
                  </a:lnTo>
                  <a:lnTo>
                    <a:pt x="72016" y="418539"/>
                  </a:lnTo>
                  <a:lnTo>
                    <a:pt x="53492" y="460496"/>
                  </a:lnTo>
                  <a:lnTo>
                    <a:pt x="37551" y="503775"/>
                  </a:lnTo>
                  <a:lnTo>
                    <a:pt x="24291" y="548278"/>
                  </a:lnTo>
                  <a:lnTo>
                    <a:pt x="13809" y="593909"/>
                  </a:lnTo>
                  <a:lnTo>
                    <a:pt x="6202" y="640571"/>
                  </a:lnTo>
                  <a:lnTo>
                    <a:pt x="1566" y="688167"/>
                  </a:lnTo>
                  <a:lnTo>
                    <a:pt x="0" y="736600"/>
                  </a:lnTo>
                  <a:lnTo>
                    <a:pt x="1566" y="785032"/>
                  </a:lnTo>
                  <a:lnTo>
                    <a:pt x="6202" y="832628"/>
                  </a:lnTo>
                  <a:lnTo>
                    <a:pt x="13809" y="879290"/>
                  </a:lnTo>
                  <a:lnTo>
                    <a:pt x="24291" y="924921"/>
                  </a:lnTo>
                  <a:lnTo>
                    <a:pt x="37551" y="969424"/>
                  </a:lnTo>
                  <a:lnTo>
                    <a:pt x="53492" y="1012703"/>
                  </a:lnTo>
                  <a:lnTo>
                    <a:pt x="72016" y="1054660"/>
                  </a:lnTo>
                  <a:lnTo>
                    <a:pt x="93026" y="1095198"/>
                  </a:lnTo>
                  <a:lnTo>
                    <a:pt x="116426" y="1134220"/>
                  </a:lnTo>
                  <a:lnTo>
                    <a:pt x="142119" y="1171629"/>
                  </a:lnTo>
                  <a:lnTo>
                    <a:pt x="170007" y="1207327"/>
                  </a:lnTo>
                  <a:lnTo>
                    <a:pt x="199993" y="1241219"/>
                  </a:lnTo>
                  <a:lnTo>
                    <a:pt x="231980" y="1273206"/>
                  </a:lnTo>
                  <a:lnTo>
                    <a:pt x="265872" y="1303192"/>
                  </a:lnTo>
                  <a:lnTo>
                    <a:pt x="301570" y="1331080"/>
                  </a:lnTo>
                  <a:lnTo>
                    <a:pt x="338979" y="1356773"/>
                  </a:lnTo>
                  <a:lnTo>
                    <a:pt x="378001" y="1380173"/>
                  </a:lnTo>
                  <a:lnTo>
                    <a:pt x="418539" y="1401183"/>
                  </a:lnTo>
                  <a:lnTo>
                    <a:pt x="460496" y="1419707"/>
                  </a:lnTo>
                  <a:lnTo>
                    <a:pt x="503775" y="1435648"/>
                  </a:lnTo>
                  <a:lnTo>
                    <a:pt x="548278" y="1448908"/>
                  </a:lnTo>
                  <a:lnTo>
                    <a:pt x="593909" y="1459390"/>
                  </a:lnTo>
                  <a:lnTo>
                    <a:pt x="640571" y="1466997"/>
                  </a:lnTo>
                  <a:lnTo>
                    <a:pt x="688167" y="1471633"/>
                  </a:lnTo>
                  <a:lnTo>
                    <a:pt x="736600" y="1473200"/>
                  </a:lnTo>
                  <a:lnTo>
                    <a:pt x="785032" y="1471633"/>
                  </a:lnTo>
                  <a:lnTo>
                    <a:pt x="832628" y="1466997"/>
                  </a:lnTo>
                  <a:lnTo>
                    <a:pt x="879290" y="1459390"/>
                  </a:lnTo>
                  <a:lnTo>
                    <a:pt x="924921" y="1448908"/>
                  </a:lnTo>
                  <a:lnTo>
                    <a:pt x="969424" y="1435648"/>
                  </a:lnTo>
                  <a:lnTo>
                    <a:pt x="1012703" y="1419707"/>
                  </a:lnTo>
                  <a:lnTo>
                    <a:pt x="1054660" y="1401183"/>
                  </a:lnTo>
                  <a:lnTo>
                    <a:pt x="1095198" y="1380173"/>
                  </a:lnTo>
                  <a:lnTo>
                    <a:pt x="1134220" y="1356773"/>
                  </a:lnTo>
                  <a:lnTo>
                    <a:pt x="1171629" y="1331080"/>
                  </a:lnTo>
                  <a:lnTo>
                    <a:pt x="1207327" y="1303192"/>
                  </a:lnTo>
                  <a:lnTo>
                    <a:pt x="1241219" y="1273206"/>
                  </a:lnTo>
                  <a:lnTo>
                    <a:pt x="1273206" y="1241219"/>
                  </a:lnTo>
                  <a:lnTo>
                    <a:pt x="1303192" y="1207327"/>
                  </a:lnTo>
                  <a:lnTo>
                    <a:pt x="1331080" y="1171629"/>
                  </a:lnTo>
                  <a:lnTo>
                    <a:pt x="1356773" y="1134220"/>
                  </a:lnTo>
                  <a:lnTo>
                    <a:pt x="1380173" y="1095198"/>
                  </a:lnTo>
                  <a:lnTo>
                    <a:pt x="1401183" y="1054660"/>
                  </a:lnTo>
                  <a:lnTo>
                    <a:pt x="1419707" y="1012703"/>
                  </a:lnTo>
                  <a:lnTo>
                    <a:pt x="1435648" y="969424"/>
                  </a:lnTo>
                  <a:lnTo>
                    <a:pt x="1448908" y="924921"/>
                  </a:lnTo>
                  <a:lnTo>
                    <a:pt x="1459390" y="879290"/>
                  </a:lnTo>
                  <a:lnTo>
                    <a:pt x="1466997" y="832628"/>
                  </a:lnTo>
                  <a:lnTo>
                    <a:pt x="1471633" y="785032"/>
                  </a:lnTo>
                  <a:lnTo>
                    <a:pt x="1473200" y="736600"/>
                  </a:lnTo>
                  <a:lnTo>
                    <a:pt x="1471633" y="688167"/>
                  </a:lnTo>
                  <a:lnTo>
                    <a:pt x="1466997" y="640571"/>
                  </a:lnTo>
                  <a:lnTo>
                    <a:pt x="1459390" y="593909"/>
                  </a:lnTo>
                  <a:lnTo>
                    <a:pt x="1448908" y="548278"/>
                  </a:lnTo>
                  <a:lnTo>
                    <a:pt x="1435648" y="503775"/>
                  </a:lnTo>
                  <a:lnTo>
                    <a:pt x="1419707" y="460496"/>
                  </a:lnTo>
                  <a:lnTo>
                    <a:pt x="1401183" y="418539"/>
                  </a:lnTo>
                  <a:lnTo>
                    <a:pt x="1380173" y="378001"/>
                  </a:lnTo>
                  <a:lnTo>
                    <a:pt x="1356773" y="338979"/>
                  </a:lnTo>
                  <a:lnTo>
                    <a:pt x="1331080" y="301570"/>
                  </a:lnTo>
                  <a:lnTo>
                    <a:pt x="1303192" y="265872"/>
                  </a:lnTo>
                  <a:lnTo>
                    <a:pt x="1273206" y="231980"/>
                  </a:lnTo>
                  <a:lnTo>
                    <a:pt x="1241219" y="199993"/>
                  </a:lnTo>
                  <a:lnTo>
                    <a:pt x="1207327" y="170007"/>
                  </a:lnTo>
                  <a:lnTo>
                    <a:pt x="1171629" y="142119"/>
                  </a:lnTo>
                  <a:lnTo>
                    <a:pt x="1134220" y="116426"/>
                  </a:lnTo>
                  <a:lnTo>
                    <a:pt x="1095198" y="93026"/>
                  </a:lnTo>
                  <a:lnTo>
                    <a:pt x="1054660" y="72016"/>
                  </a:lnTo>
                  <a:lnTo>
                    <a:pt x="1012703" y="53492"/>
                  </a:lnTo>
                  <a:lnTo>
                    <a:pt x="969424" y="37551"/>
                  </a:lnTo>
                  <a:lnTo>
                    <a:pt x="924921" y="24291"/>
                  </a:lnTo>
                  <a:lnTo>
                    <a:pt x="879290" y="13809"/>
                  </a:lnTo>
                  <a:lnTo>
                    <a:pt x="832628" y="6202"/>
                  </a:lnTo>
                  <a:lnTo>
                    <a:pt x="785032" y="156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89000" y="66547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990600"/>
                  </a:moveTo>
                  <a:lnTo>
                    <a:pt x="543000" y="988332"/>
                  </a:lnTo>
                  <a:lnTo>
                    <a:pt x="589418" y="981668"/>
                  </a:lnTo>
                  <a:lnTo>
                    <a:pt x="634345" y="970816"/>
                  </a:lnTo>
                  <a:lnTo>
                    <a:pt x="677574" y="955982"/>
                  </a:lnTo>
                  <a:lnTo>
                    <a:pt x="718898" y="937375"/>
                  </a:lnTo>
                  <a:lnTo>
                    <a:pt x="758109" y="915202"/>
                  </a:lnTo>
                  <a:lnTo>
                    <a:pt x="794999" y="889670"/>
                  </a:lnTo>
                  <a:lnTo>
                    <a:pt x="829361" y="860987"/>
                  </a:lnTo>
                  <a:lnTo>
                    <a:pt x="860987" y="829361"/>
                  </a:lnTo>
                  <a:lnTo>
                    <a:pt x="889670" y="794999"/>
                  </a:lnTo>
                  <a:lnTo>
                    <a:pt x="915202" y="758109"/>
                  </a:lnTo>
                  <a:lnTo>
                    <a:pt x="937375" y="718898"/>
                  </a:lnTo>
                  <a:lnTo>
                    <a:pt x="955982" y="677574"/>
                  </a:lnTo>
                  <a:lnTo>
                    <a:pt x="970816" y="634345"/>
                  </a:lnTo>
                  <a:lnTo>
                    <a:pt x="981668" y="589418"/>
                  </a:lnTo>
                  <a:lnTo>
                    <a:pt x="988332" y="543000"/>
                  </a:lnTo>
                  <a:lnTo>
                    <a:pt x="990600" y="495300"/>
                  </a:lnTo>
                  <a:lnTo>
                    <a:pt x="988332" y="447599"/>
                  </a:lnTo>
                  <a:lnTo>
                    <a:pt x="981668" y="401181"/>
                  </a:lnTo>
                  <a:lnTo>
                    <a:pt x="970816" y="356254"/>
                  </a:lnTo>
                  <a:lnTo>
                    <a:pt x="955982" y="313025"/>
                  </a:lnTo>
                  <a:lnTo>
                    <a:pt x="937375" y="271701"/>
                  </a:lnTo>
                  <a:lnTo>
                    <a:pt x="915202" y="232490"/>
                  </a:lnTo>
                  <a:lnTo>
                    <a:pt x="889670" y="195600"/>
                  </a:lnTo>
                  <a:lnTo>
                    <a:pt x="860987" y="161238"/>
                  </a:lnTo>
                  <a:lnTo>
                    <a:pt x="829361" y="129612"/>
                  </a:lnTo>
                  <a:lnTo>
                    <a:pt x="794999" y="100929"/>
                  </a:lnTo>
                  <a:lnTo>
                    <a:pt x="758109" y="75397"/>
                  </a:lnTo>
                  <a:lnTo>
                    <a:pt x="718898" y="53224"/>
                  </a:lnTo>
                  <a:lnTo>
                    <a:pt x="677574" y="34617"/>
                  </a:lnTo>
                  <a:lnTo>
                    <a:pt x="634345" y="19783"/>
                  </a:lnTo>
                  <a:lnTo>
                    <a:pt x="589418" y="8931"/>
                  </a:lnTo>
                  <a:lnTo>
                    <a:pt x="543000" y="2267"/>
                  </a:lnTo>
                  <a:lnTo>
                    <a:pt x="495300" y="0"/>
                  </a:lnTo>
                  <a:lnTo>
                    <a:pt x="447599" y="2267"/>
                  </a:lnTo>
                  <a:lnTo>
                    <a:pt x="401181" y="8931"/>
                  </a:lnTo>
                  <a:lnTo>
                    <a:pt x="356254" y="19783"/>
                  </a:lnTo>
                  <a:lnTo>
                    <a:pt x="313025" y="34617"/>
                  </a:lnTo>
                  <a:lnTo>
                    <a:pt x="271701" y="53224"/>
                  </a:lnTo>
                  <a:lnTo>
                    <a:pt x="232490" y="75397"/>
                  </a:lnTo>
                  <a:lnTo>
                    <a:pt x="195600" y="100929"/>
                  </a:lnTo>
                  <a:lnTo>
                    <a:pt x="161238" y="129612"/>
                  </a:lnTo>
                  <a:lnTo>
                    <a:pt x="129612" y="161238"/>
                  </a:lnTo>
                  <a:lnTo>
                    <a:pt x="100929" y="195600"/>
                  </a:lnTo>
                  <a:lnTo>
                    <a:pt x="75397" y="232490"/>
                  </a:lnTo>
                  <a:lnTo>
                    <a:pt x="53224" y="271701"/>
                  </a:lnTo>
                  <a:lnTo>
                    <a:pt x="34617" y="313025"/>
                  </a:lnTo>
                  <a:lnTo>
                    <a:pt x="19783" y="356254"/>
                  </a:lnTo>
                  <a:lnTo>
                    <a:pt x="8931" y="401181"/>
                  </a:lnTo>
                  <a:lnTo>
                    <a:pt x="2267" y="447599"/>
                  </a:lnTo>
                  <a:lnTo>
                    <a:pt x="0" y="495300"/>
                  </a:lnTo>
                  <a:lnTo>
                    <a:pt x="2267" y="543000"/>
                  </a:lnTo>
                  <a:lnTo>
                    <a:pt x="8931" y="589418"/>
                  </a:lnTo>
                  <a:lnTo>
                    <a:pt x="19783" y="634345"/>
                  </a:lnTo>
                  <a:lnTo>
                    <a:pt x="34617" y="677574"/>
                  </a:lnTo>
                  <a:lnTo>
                    <a:pt x="53224" y="718898"/>
                  </a:lnTo>
                  <a:lnTo>
                    <a:pt x="75397" y="758109"/>
                  </a:lnTo>
                  <a:lnTo>
                    <a:pt x="100929" y="794999"/>
                  </a:lnTo>
                  <a:lnTo>
                    <a:pt x="129612" y="829361"/>
                  </a:lnTo>
                  <a:lnTo>
                    <a:pt x="161238" y="860987"/>
                  </a:lnTo>
                  <a:lnTo>
                    <a:pt x="195600" y="889670"/>
                  </a:lnTo>
                  <a:lnTo>
                    <a:pt x="232490" y="915202"/>
                  </a:lnTo>
                  <a:lnTo>
                    <a:pt x="271701" y="937375"/>
                  </a:lnTo>
                  <a:lnTo>
                    <a:pt x="313025" y="955982"/>
                  </a:lnTo>
                  <a:lnTo>
                    <a:pt x="356254" y="970816"/>
                  </a:lnTo>
                  <a:lnTo>
                    <a:pt x="401181" y="981668"/>
                  </a:lnTo>
                  <a:lnTo>
                    <a:pt x="447599" y="988332"/>
                  </a:lnTo>
                  <a:lnTo>
                    <a:pt x="495300" y="9906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93800" y="69595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381000"/>
                  </a:moveTo>
                  <a:lnTo>
                    <a:pt x="234178" y="375969"/>
                  </a:lnTo>
                  <a:lnTo>
                    <a:pt x="274275" y="361638"/>
                  </a:lnTo>
                  <a:lnTo>
                    <a:pt x="309646" y="339152"/>
                  </a:lnTo>
                  <a:lnTo>
                    <a:pt x="339148" y="309651"/>
                  </a:lnTo>
                  <a:lnTo>
                    <a:pt x="361636" y="274281"/>
                  </a:lnTo>
                  <a:lnTo>
                    <a:pt x="375968" y="234182"/>
                  </a:lnTo>
                  <a:lnTo>
                    <a:pt x="381000" y="190500"/>
                  </a:lnTo>
                  <a:lnTo>
                    <a:pt x="375968" y="146817"/>
                  </a:lnTo>
                  <a:lnTo>
                    <a:pt x="361636" y="106718"/>
                  </a:lnTo>
                  <a:lnTo>
                    <a:pt x="339148" y="71348"/>
                  </a:lnTo>
                  <a:lnTo>
                    <a:pt x="309646" y="41847"/>
                  </a:lnTo>
                  <a:lnTo>
                    <a:pt x="274275" y="19361"/>
                  </a:lnTo>
                  <a:lnTo>
                    <a:pt x="234178" y="5030"/>
                  </a:lnTo>
                  <a:lnTo>
                    <a:pt x="190500" y="0"/>
                  </a:lnTo>
                  <a:lnTo>
                    <a:pt x="146821" y="5030"/>
                  </a:lnTo>
                  <a:lnTo>
                    <a:pt x="106724" y="19361"/>
                  </a:lnTo>
                  <a:lnTo>
                    <a:pt x="71353" y="41847"/>
                  </a:lnTo>
                  <a:lnTo>
                    <a:pt x="41851" y="71348"/>
                  </a:lnTo>
                  <a:lnTo>
                    <a:pt x="19363" y="106718"/>
                  </a:lnTo>
                  <a:lnTo>
                    <a:pt x="5031" y="146817"/>
                  </a:lnTo>
                  <a:lnTo>
                    <a:pt x="0" y="190500"/>
                  </a:lnTo>
                  <a:lnTo>
                    <a:pt x="5031" y="234182"/>
                  </a:lnTo>
                  <a:lnTo>
                    <a:pt x="19363" y="274281"/>
                  </a:lnTo>
                  <a:lnTo>
                    <a:pt x="41851" y="309651"/>
                  </a:lnTo>
                  <a:lnTo>
                    <a:pt x="71353" y="339152"/>
                  </a:lnTo>
                  <a:lnTo>
                    <a:pt x="106724" y="361638"/>
                  </a:lnTo>
                  <a:lnTo>
                    <a:pt x="146821" y="375969"/>
                  </a:lnTo>
                  <a:lnTo>
                    <a:pt x="190500" y="3810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931162" y="622089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40">
                  <a:moveTo>
                    <a:pt x="203200" y="1663"/>
                  </a:moveTo>
                  <a:lnTo>
                    <a:pt x="199174" y="0"/>
                  </a:lnTo>
                  <a:lnTo>
                    <a:pt x="4013" y="195173"/>
                  </a:lnTo>
                  <a:lnTo>
                    <a:pt x="0" y="204863"/>
                  </a:lnTo>
                  <a:lnTo>
                    <a:pt x="0" y="358609"/>
                  </a:lnTo>
                  <a:lnTo>
                    <a:pt x="4013" y="360273"/>
                  </a:lnTo>
                  <a:lnTo>
                    <a:pt x="8978" y="355307"/>
                  </a:lnTo>
                  <a:lnTo>
                    <a:pt x="199174" y="165100"/>
                  </a:lnTo>
                  <a:lnTo>
                    <a:pt x="203200" y="155409"/>
                  </a:lnTo>
                  <a:lnTo>
                    <a:pt x="203200" y="1663"/>
                  </a:lnTo>
                  <a:close/>
                </a:path>
                <a:path w="383539" h="383540">
                  <a:moveTo>
                    <a:pt x="383108" y="171221"/>
                  </a:moveTo>
                  <a:lnTo>
                    <a:pt x="381444" y="167208"/>
                  </a:lnTo>
                  <a:lnTo>
                    <a:pt x="240423" y="167208"/>
                  </a:lnTo>
                  <a:lnTo>
                    <a:pt x="230708" y="171221"/>
                  </a:lnTo>
                  <a:lnTo>
                    <a:pt x="27813" y="374129"/>
                  </a:lnTo>
                  <a:lnTo>
                    <a:pt x="22847" y="379095"/>
                  </a:lnTo>
                  <a:lnTo>
                    <a:pt x="24523" y="383108"/>
                  </a:lnTo>
                  <a:lnTo>
                    <a:pt x="165544" y="383108"/>
                  </a:lnTo>
                  <a:lnTo>
                    <a:pt x="175247" y="379095"/>
                  </a:lnTo>
                  <a:lnTo>
                    <a:pt x="383108" y="171221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385070" y="634999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80010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/>
          <p:nvPr/>
        </p:nvSpPr>
        <p:spPr>
          <a:xfrm>
            <a:off x="8432798" y="6760412"/>
            <a:ext cx="897890" cy="885190"/>
          </a:xfrm>
          <a:custGeom>
            <a:avLst/>
            <a:gdLst/>
            <a:ahLst/>
            <a:cxnLst/>
            <a:rect l="l" t="t" r="r" b="b"/>
            <a:pathLst>
              <a:path w="897890" h="885190">
                <a:moveTo>
                  <a:pt x="664425" y="0"/>
                </a:moveTo>
                <a:lnTo>
                  <a:pt x="656386" y="0"/>
                </a:lnTo>
                <a:lnTo>
                  <a:pt x="651421" y="4965"/>
                </a:lnTo>
                <a:lnTo>
                  <a:pt x="4025" y="652373"/>
                </a:lnTo>
                <a:lnTo>
                  <a:pt x="0" y="662063"/>
                </a:lnTo>
                <a:lnTo>
                  <a:pt x="0" y="879309"/>
                </a:lnTo>
                <a:lnTo>
                  <a:pt x="5689" y="884986"/>
                </a:lnTo>
                <a:lnTo>
                  <a:pt x="248310" y="884986"/>
                </a:lnTo>
                <a:lnTo>
                  <a:pt x="258025" y="880973"/>
                </a:lnTo>
                <a:lnTo>
                  <a:pt x="897686" y="241299"/>
                </a:lnTo>
                <a:lnTo>
                  <a:pt x="897686" y="233273"/>
                </a:lnTo>
                <a:lnTo>
                  <a:pt x="664425" y="0"/>
                </a:lnTo>
                <a:close/>
              </a:path>
            </a:pathLst>
          </a:custGeom>
          <a:solidFill>
            <a:srgbClr val="F47A3B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/>
          <p:cNvGrpSpPr/>
          <p:nvPr/>
        </p:nvGrpSpPr>
        <p:grpSpPr>
          <a:xfrm>
            <a:off x="4635500" y="6705600"/>
            <a:ext cx="1041400" cy="1041400"/>
            <a:chOff x="4635500" y="6705600"/>
            <a:chExt cx="1041400" cy="1041400"/>
          </a:xfrm>
        </p:grpSpPr>
        <p:sp>
          <p:nvSpPr>
            <p:cNvPr id="23" name="object 23"/>
            <p:cNvSpPr/>
            <p:nvPr/>
          </p:nvSpPr>
          <p:spPr>
            <a:xfrm>
              <a:off x="4635500" y="67056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787287" y="6948934"/>
              <a:ext cx="723900" cy="542290"/>
            </a:xfrm>
            <a:custGeom>
              <a:avLst/>
              <a:gdLst/>
              <a:ahLst/>
              <a:cxnLst/>
              <a:rect l="l" t="t" r="r" b="b"/>
              <a:pathLst>
                <a:path w="723900" h="542290">
                  <a:moveTo>
                    <a:pt x="0" y="368299"/>
                  </a:moveTo>
                  <a:lnTo>
                    <a:pt x="168821" y="537121"/>
                  </a:lnTo>
                  <a:lnTo>
                    <a:pt x="173774" y="542086"/>
                  </a:lnTo>
                  <a:lnTo>
                    <a:pt x="181825" y="542086"/>
                  </a:lnTo>
                  <a:lnTo>
                    <a:pt x="186778" y="537121"/>
                  </a:lnTo>
                  <a:lnTo>
                    <a:pt x="723900" y="0"/>
                  </a:lnTo>
                </a:path>
              </a:pathLst>
            </a:custGeom>
            <a:ln w="1143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804862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Étape</a:t>
            </a:r>
            <a:r>
              <a:rPr dirty="0" spc="-10"/>
              <a:t> </a:t>
            </a:r>
            <a:r>
              <a:rPr dirty="0" spc="-25"/>
              <a:t>5.2</a:t>
            </a:r>
            <a:r>
              <a:rPr dirty="0" spc="-5"/>
              <a:t> </a:t>
            </a:r>
            <a:r>
              <a:rPr dirty="0" spc="-25"/>
              <a:t>Poursuite</a:t>
            </a:r>
            <a:r>
              <a:rPr dirty="0" spc="-5"/>
              <a:t> </a:t>
            </a:r>
            <a:r>
              <a:rPr dirty="0" spc="-15"/>
              <a:t>des</a:t>
            </a:r>
            <a:r>
              <a:rPr dirty="0" spc="-10"/>
              <a:t> </a:t>
            </a:r>
            <a:r>
              <a:rPr dirty="0" spc="-25"/>
              <a:t>activités</a:t>
            </a:r>
            <a:r>
              <a:rPr dirty="0" spc="-10"/>
              <a:t> </a:t>
            </a:r>
            <a:r>
              <a:rPr dirty="0" spc="-20"/>
              <a:t>habituelles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497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5500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160250" y="1435100"/>
            <a:ext cx="3651250" cy="6616700"/>
          </a:xfrm>
          <a:custGeom>
            <a:avLst/>
            <a:gdLst/>
            <a:ahLst/>
            <a:cxnLst/>
            <a:rect l="l" t="t" r="r" b="b"/>
            <a:pathLst>
              <a:path w="3651250" h="6616700">
                <a:moveTo>
                  <a:pt x="339725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362700"/>
                </a:lnTo>
                <a:lnTo>
                  <a:pt x="4092" y="6408357"/>
                </a:lnTo>
                <a:lnTo>
                  <a:pt x="15890" y="6451330"/>
                </a:lnTo>
                <a:lnTo>
                  <a:pt x="34677" y="6490900"/>
                </a:lnTo>
                <a:lnTo>
                  <a:pt x="59736" y="6526350"/>
                </a:lnTo>
                <a:lnTo>
                  <a:pt x="90349" y="6556963"/>
                </a:lnTo>
                <a:lnTo>
                  <a:pt x="125799" y="6582022"/>
                </a:lnTo>
                <a:lnTo>
                  <a:pt x="165369" y="6600809"/>
                </a:lnTo>
                <a:lnTo>
                  <a:pt x="208342" y="6612607"/>
                </a:lnTo>
                <a:lnTo>
                  <a:pt x="254000" y="6616700"/>
                </a:lnTo>
                <a:lnTo>
                  <a:pt x="3397250" y="6616700"/>
                </a:lnTo>
                <a:lnTo>
                  <a:pt x="3442907" y="6612607"/>
                </a:lnTo>
                <a:lnTo>
                  <a:pt x="3485880" y="6600809"/>
                </a:lnTo>
                <a:lnTo>
                  <a:pt x="3525450" y="6582022"/>
                </a:lnTo>
                <a:lnTo>
                  <a:pt x="3560900" y="6556963"/>
                </a:lnTo>
                <a:lnTo>
                  <a:pt x="3591513" y="6526350"/>
                </a:lnTo>
                <a:lnTo>
                  <a:pt x="3616572" y="6490900"/>
                </a:lnTo>
                <a:lnTo>
                  <a:pt x="3635359" y="6451330"/>
                </a:lnTo>
                <a:lnTo>
                  <a:pt x="3647157" y="6408357"/>
                </a:lnTo>
                <a:lnTo>
                  <a:pt x="3651250" y="6362700"/>
                </a:lnTo>
                <a:lnTo>
                  <a:pt x="3651250" y="254000"/>
                </a:lnTo>
                <a:lnTo>
                  <a:pt x="3647157" y="208342"/>
                </a:lnTo>
                <a:lnTo>
                  <a:pt x="3635359" y="165369"/>
                </a:lnTo>
                <a:lnTo>
                  <a:pt x="3616572" y="125799"/>
                </a:lnTo>
                <a:lnTo>
                  <a:pt x="3591513" y="90349"/>
                </a:lnTo>
                <a:lnTo>
                  <a:pt x="3560900" y="59736"/>
                </a:lnTo>
                <a:lnTo>
                  <a:pt x="3525450" y="34677"/>
                </a:lnTo>
                <a:lnTo>
                  <a:pt x="3485880" y="15890"/>
                </a:lnTo>
                <a:lnTo>
                  <a:pt x="3442907" y="4092"/>
                </a:lnTo>
                <a:lnTo>
                  <a:pt x="33972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47852" y="1631950"/>
            <a:ext cx="592391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23665" algn="l"/>
              </a:tabLst>
            </a:pP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O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b</a:t>
            </a: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j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spc="15" b="1">
                <a:solidFill>
                  <a:srgbClr val="24428E"/>
                </a:solidFill>
                <a:latin typeface="Roboto"/>
                <a:cs typeface="Roboto"/>
              </a:rPr>
              <a:t>c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t</a:t>
            </a:r>
            <a:r>
              <a:rPr dirty="0" sz="3000" spc="-35" b="1">
                <a:solidFill>
                  <a:srgbClr val="24428E"/>
                </a:solidFill>
                <a:latin typeface="Roboto"/>
                <a:cs typeface="Roboto"/>
              </a:rPr>
              <a:t>i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f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s	</a:t>
            </a:r>
            <a:r>
              <a:rPr dirty="0" sz="3000" spc="-55" b="1">
                <a:solidFill>
                  <a:srgbClr val="24428E"/>
                </a:solidFill>
                <a:latin typeface="Roboto"/>
                <a:cs typeface="Roboto"/>
              </a:rPr>
              <a:t>R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s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s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o</a:t>
            </a:r>
            <a:r>
              <a:rPr dirty="0" sz="3000" spc="-5" b="1">
                <a:solidFill>
                  <a:srgbClr val="24428E"/>
                </a:solidFill>
                <a:latin typeface="Roboto"/>
                <a:cs typeface="Roboto"/>
              </a:rPr>
              <a:t>u</a:t>
            </a:r>
            <a:r>
              <a:rPr dirty="0" sz="3000" spc="-15" b="1">
                <a:solidFill>
                  <a:srgbClr val="24428E"/>
                </a:solidFill>
                <a:latin typeface="Roboto"/>
                <a:cs typeface="Roboto"/>
              </a:rPr>
              <a:t>rc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e</a:t>
            </a:r>
            <a:r>
              <a:rPr dirty="0" sz="3000" b="1">
                <a:solidFill>
                  <a:srgbClr val="24428E"/>
                </a:solidFill>
                <a:latin typeface="Roboto"/>
                <a:cs typeface="Roboto"/>
              </a:rPr>
              <a:t>s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70925" y="1631950"/>
            <a:ext cx="15081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5" b="1">
                <a:solidFill>
                  <a:srgbClr val="24428E"/>
                </a:solidFill>
                <a:latin typeface="Roboto"/>
                <a:cs typeface="Roboto"/>
              </a:rPr>
              <a:t>A</a:t>
            </a:r>
            <a:r>
              <a:rPr dirty="0" sz="3000" spc="15" b="1">
                <a:solidFill>
                  <a:srgbClr val="24428E"/>
                </a:solidFill>
                <a:latin typeface="Roboto"/>
                <a:cs typeface="Roboto"/>
              </a:rPr>
              <a:t>c</a:t>
            </a:r>
            <a:r>
              <a:rPr dirty="0" sz="3000" spc="-30" b="1">
                <a:solidFill>
                  <a:srgbClr val="24428E"/>
                </a:solidFill>
                <a:latin typeface="Roboto"/>
                <a:cs typeface="Roboto"/>
              </a:rPr>
              <a:t>t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i</a:t>
            </a:r>
            <a:r>
              <a:rPr dirty="0" sz="3000" spc="-25" b="1">
                <a:solidFill>
                  <a:srgbClr val="24428E"/>
                </a:solidFill>
                <a:latin typeface="Roboto"/>
                <a:cs typeface="Roboto"/>
              </a:rPr>
              <a:t>v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i</a:t>
            </a:r>
            <a:r>
              <a:rPr dirty="0" sz="3000" spc="-45" b="1">
                <a:solidFill>
                  <a:srgbClr val="24428E"/>
                </a:solidFill>
                <a:latin typeface="Roboto"/>
                <a:cs typeface="Roboto"/>
              </a:rPr>
              <a:t>t</a:t>
            </a: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és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88748" y="1631950"/>
            <a:ext cx="16256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0" b="1">
                <a:solidFill>
                  <a:srgbClr val="24428E"/>
                </a:solidFill>
                <a:latin typeface="Roboto"/>
                <a:cs typeface="Roboto"/>
              </a:rPr>
              <a:t>Résultats</a:t>
            </a:r>
            <a:endParaRPr sz="300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348" y="2235200"/>
            <a:ext cx="3101975" cy="7518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5080" indent="-228600">
              <a:lnSpc>
                <a:spcPts val="1900"/>
              </a:lnSpc>
              <a:spcBef>
                <a:spcPts val="1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Créer</a:t>
            </a:r>
            <a:r>
              <a:rPr dirty="0" sz="1600" spc="-10">
                <a:latin typeface="Roboto-Light"/>
                <a:cs typeface="Roboto-Light"/>
              </a:rPr>
              <a:t> et </a:t>
            </a:r>
            <a:r>
              <a:rPr dirty="0" sz="1600" spc="-25">
                <a:latin typeface="Roboto-Light"/>
                <a:cs typeface="Roboto-Light"/>
              </a:rPr>
              <a:t>intégrer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des </a:t>
            </a:r>
            <a:r>
              <a:rPr dirty="0" sz="1600" spc="-20">
                <a:latin typeface="Roboto-Light"/>
                <a:cs typeface="Roboto-Light"/>
              </a:rPr>
              <a:t>structures 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formelles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15">
                <a:latin typeface="Roboto-Light"/>
                <a:cs typeface="Roboto-Light"/>
              </a:rPr>
              <a:t>gestion continue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la </a:t>
            </a:r>
            <a:r>
              <a:rPr dirty="0" sz="1600" spc="-25">
                <a:latin typeface="Roboto-Light"/>
                <a:cs typeface="Roboto-Light"/>
              </a:rPr>
              <a:t>professionnalisation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59248" y="2234996"/>
            <a:ext cx="3150235" cy="16027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241300" marR="5080" indent="-228600">
              <a:lnSpc>
                <a:spcPts val="1900"/>
              </a:lnSpc>
              <a:spcBef>
                <a:spcPts val="180"/>
              </a:spcBef>
            </a:pPr>
            <a:r>
              <a:rPr dirty="0" sz="1600">
                <a:latin typeface="Myriad Pro"/>
                <a:cs typeface="Myriad Pro"/>
              </a:rPr>
              <a:t>»</a:t>
            </a:r>
            <a:r>
              <a:rPr dirty="0" sz="1600" spc="5">
                <a:latin typeface="Myriad Pro"/>
                <a:cs typeface="Myriad Pro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Rapports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15">
                <a:latin typeface="Roboto-Light"/>
                <a:cs typeface="Roboto-Light"/>
              </a:rPr>
              <a:t>suivi </a:t>
            </a:r>
            <a:r>
              <a:rPr dirty="0" sz="1600" spc="-10">
                <a:latin typeface="Roboto-Light"/>
                <a:cs typeface="Roboto-Light"/>
              </a:rPr>
              <a:t>des </a:t>
            </a:r>
            <a:r>
              <a:rPr dirty="0" sz="1600" spc="-20">
                <a:latin typeface="Roboto-Light"/>
                <a:cs typeface="Roboto-Light"/>
              </a:rPr>
              <a:t>indicateurs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clés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10">
                <a:latin typeface="Roboto-Light"/>
                <a:cs typeface="Roboto-Light"/>
              </a:rPr>
              <a:t>performance de la </a:t>
            </a:r>
            <a:r>
              <a:rPr dirty="0" sz="1600" spc="-20">
                <a:latin typeface="Roboto-Light"/>
                <a:cs typeface="Roboto-Light"/>
              </a:rPr>
              <a:t>chaîne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d’approvisionnement</a:t>
            </a:r>
            <a:endParaRPr sz="1600">
              <a:latin typeface="Roboto-Light"/>
              <a:cs typeface="Roboto-Light"/>
            </a:endParaRPr>
          </a:p>
          <a:p>
            <a:pPr algn="just" marL="12700">
              <a:lnSpc>
                <a:spcPct val="100000"/>
              </a:lnSpc>
              <a:spcBef>
                <a:spcPts val="415"/>
              </a:spcBef>
            </a:pPr>
            <a:r>
              <a:rPr dirty="0" sz="1600">
                <a:latin typeface="Myriad Pro"/>
                <a:cs typeface="Myriad Pro"/>
              </a:rPr>
              <a:t>»</a:t>
            </a:r>
            <a:r>
              <a:rPr dirty="0" sz="1600" spc="430">
                <a:latin typeface="Myriad Pro"/>
                <a:cs typeface="Myriad Pro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Rapports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25">
                <a:latin typeface="Roboto-Light"/>
                <a:cs typeface="Roboto-Light"/>
              </a:rPr>
              <a:t>formation</a:t>
            </a:r>
            <a:endParaRPr sz="1600">
              <a:latin typeface="Roboto-Light"/>
              <a:cs typeface="Roboto-Light"/>
            </a:endParaRPr>
          </a:p>
          <a:p>
            <a:pPr algn="just" marL="240665" marR="1013460" indent="-228600">
              <a:lnSpc>
                <a:spcPts val="1900"/>
              </a:lnSpc>
              <a:spcBef>
                <a:spcPts val="560"/>
              </a:spcBef>
            </a:pPr>
            <a:r>
              <a:rPr dirty="0" sz="1600">
                <a:latin typeface="Myriad Pro"/>
                <a:cs typeface="Myriad Pro"/>
              </a:rPr>
              <a:t>»</a:t>
            </a:r>
            <a:r>
              <a:rPr dirty="0" sz="1600" spc="5">
                <a:latin typeface="Myriad Pro"/>
                <a:cs typeface="Myriad Pro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Portefeuille </a:t>
            </a:r>
            <a:r>
              <a:rPr dirty="0" sz="1600" spc="-25">
                <a:latin typeface="Roboto-Light"/>
                <a:cs typeface="Roboto-Light"/>
              </a:rPr>
              <a:t>d’activités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d’amélioration</a:t>
            </a:r>
            <a:endParaRPr sz="1600">
              <a:latin typeface="Roboto-Light"/>
              <a:cs typeface="Roboto-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83446" y="2173834"/>
            <a:ext cx="3262629" cy="408876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Analyse</a:t>
            </a:r>
            <a:r>
              <a:rPr dirty="0" sz="1600" spc="-2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des </a:t>
            </a:r>
            <a:r>
              <a:rPr dirty="0" sz="1600" spc="-25">
                <a:latin typeface="Roboto-Light"/>
                <a:cs typeface="Roboto-Light"/>
              </a:rPr>
              <a:t>avantages</a:t>
            </a:r>
            <a:r>
              <a:rPr dirty="0" sz="1600" spc="-15">
                <a:latin typeface="Roboto-Light"/>
                <a:cs typeface="Roboto-Light"/>
              </a:rPr>
              <a:t> généraux</a:t>
            </a:r>
            <a:endParaRPr sz="1600">
              <a:latin typeface="Roboto-Light"/>
              <a:cs typeface="Roboto-Light"/>
            </a:endParaRPr>
          </a:p>
          <a:p>
            <a:pPr marL="241300" marR="200660" indent="-228600">
              <a:lnSpc>
                <a:spcPts val="1900"/>
              </a:lnSpc>
              <a:spcBef>
                <a:spcPts val="56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5">
                <a:latin typeface="Roboto-Light"/>
                <a:cs typeface="Roboto-Light"/>
              </a:rPr>
              <a:t>Définition </a:t>
            </a:r>
            <a:r>
              <a:rPr dirty="0" sz="1600" spc="-10">
                <a:latin typeface="Roboto-Light"/>
                <a:cs typeface="Roboto-Light"/>
              </a:rPr>
              <a:t>des </a:t>
            </a:r>
            <a:r>
              <a:rPr dirty="0" sz="1600" spc="-20">
                <a:latin typeface="Roboto-Light"/>
                <a:cs typeface="Roboto-Light"/>
              </a:rPr>
              <a:t>structures </a:t>
            </a:r>
            <a:r>
              <a:rPr dirty="0" sz="1600" spc="-5">
                <a:latin typeface="Roboto-Light"/>
                <a:cs typeface="Roboto-Light"/>
              </a:rPr>
              <a:t>perma-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nentes</a:t>
            </a:r>
            <a:endParaRPr sz="1600">
              <a:latin typeface="Roboto-Light"/>
              <a:cs typeface="Roboto-Light"/>
            </a:endParaRPr>
          </a:p>
          <a:p>
            <a:pPr marL="241300" marR="105410" indent="-228600">
              <a:lnSpc>
                <a:spcPts val="1900"/>
              </a:lnSpc>
              <a:spcBef>
                <a:spcPts val="50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0">
                <a:latin typeface="Roboto-Light"/>
                <a:cs typeface="Roboto-Light"/>
              </a:rPr>
              <a:t>Début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du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processus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d’examen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la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charte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du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projet</a:t>
            </a:r>
            <a:endParaRPr sz="1600">
              <a:latin typeface="Roboto-Light"/>
              <a:cs typeface="Roboto-Light"/>
            </a:endParaRPr>
          </a:p>
          <a:p>
            <a:pPr marL="241300" marR="5080" indent="-228600">
              <a:lnSpc>
                <a:spcPts val="1900"/>
              </a:lnSpc>
              <a:spcBef>
                <a:spcPts val="495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0">
                <a:latin typeface="Roboto-Light"/>
                <a:cs typeface="Roboto-Light"/>
              </a:rPr>
              <a:t>Début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du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processus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d’examen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descriptions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5">
                <a:latin typeface="Roboto-Light"/>
                <a:cs typeface="Roboto-Light"/>
              </a:rPr>
              <a:t>de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poste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spécifiques 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au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30">
                <a:latin typeface="Roboto-Light"/>
                <a:cs typeface="Roboto-Light"/>
              </a:rPr>
              <a:t>pays</a:t>
            </a:r>
            <a:endParaRPr sz="1600">
              <a:latin typeface="Roboto-Light"/>
              <a:cs typeface="Roboto-Light"/>
            </a:endParaRPr>
          </a:p>
          <a:p>
            <a:pPr marL="241300" marR="99695" indent="-228600">
              <a:lnSpc>
                <a:spcPts val="1900"/>
              </a:lnSpc>
              <a:spcBef>
                <a:spcPts val="50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0">
                <a:latin typeface="Roboto-Light"/>
                <a:cs typeface="Roboto-Light"/>
              </a:rPr>
              <a:t>Début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du </a:t>
            </a:r>
            <a:r>
              <a:rPr dirty="0" sz="1600" spc="-20">
                <a:latin typeface="Roboto-Light"/>
                <a:cs typeface="Roboto-Light"/>
              </a:rPr>
              <a:t>processus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d’examen</a:t>
            </a:r>
            <a:r>
              <a:rPr dirty="0" sz="1600" spc="-10">
                <a:latin typeface="Roboto-Light"/>
                <a:cs typeface="Roboto-Light"/>
              </a:rPr>
              <a:t> du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cadre national</a:t>
            </a:r>
            <a:r>
              <a:rPr dirty="0" sz="1600" spc="-15">
                <a:latin typeface="Roboto-Light"/>
                <a:cs typeface="Roboto-Light"/>
              </a:rPr>
              <a:t> des </a:t>
            </a:r>
            <a:r>
              <a:rPr dirty="0" sz="1600" spc="-20">
                <a:latin typeface="Roboto-Light"/>
                <a:cs typeface="Roboto-Light"/>
              </a:rPr>
              <a:t>désignations 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professionnelles</a:t>
            </a:r>
            <a:endParaRPr sz="1600">
              <a:latin typeface="Roboto-Light"/>
              <a:cs typeface="Roboto-Light"/>
            </a:endParaRPr>
          </a:p>
          <a:p>
            <a:pPr marL="241300" marR="5080" indent="-228600">
              <a:lnSpc>
                <a:spcPts val="1900"/>
              </a:lnSpc>
              <a:spcBef>
                <a:spcPts val="50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10">
                <a:latin typeface="Roboto-Light"/>
                <a:cs typeface="Roboto-Light"/>
              </a:rPr>
              <a:t>Début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du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processus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d’examen</a:t>
            </a:r>
            <a:r>
              <a:rPr dirty="0" sz="1600" spc="-1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des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formations</a:t>
            </a:r>
            <a:r>
              <a:rPr dirty="0" sz="1600" spc="-15">
                <a:latin typeface="Roboto-Light"/>
                <a:cs typeface="Roboto-Light"/>
              </a:rPr>
              <a:t> spécifiques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15">
                <a:latin typeface="Roboto-Light"/>
                <a:cs typeface="Roboto-Light"/>
              </a:rPr>
              <a:t>au</a:t>
            </a:r>
            <a:r>
              <a:rPr dirty="0" sz="1600" spc="-10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pays</a:t>
            </a:r>
            <a:endParaRPr sz="1600">
              <a:latin typeface="Roboto-Light"/>
              <a:cs typeface="Roboto-Light"/>
            </a:endParaRPr>
          </a:p>
          <a:p>
            <a:pPr marL="241300" marR="107314" indent="-228600">
              <a:lnSpc>
                <a:spcPts val="1900"/>
              </a:lnSpc>
              <a:spcBef>
                <a:spcPts val="500"/>
              </a:spcBef>
              <a:tabLst>
                <a:tab pos="240665" algn="l"/>
              </a:tabLst>
            </a:pPr>
            <a:r>
              <a:rPr dirty="0" sz="1600">
                <a:latin typeface="Myriad Pro"/>
                <a:cs typeface="Myriad Pro"/>
              </a:rPr>
              <a:t>»	</a:t>
            </a:r>
            <a:r>
              <a:rPr dirty="0" sz="1600" spc="-25">
                <a:latin typeface="Roboto-Light"/>
                <a:cs typeface="Roboto-Light"/>
              </a:rPr>
              <a:t>Obtention</a:t>
            </a:r>
            <a:r>
              <a:rPr dirty="0" sz="1600" spc="-10">
                <a:latin typeface="Roboto-Light"/>
                <a:cs typeface="Roboto-Light"/>
              </a:rPr>
              <a:t> de </a:t>
            </a:r>
            <a:r>
              <a:rPr dirty="0" sz="1600" spc="-25">
                <a:latin typeface="Roboto-Light"/>
                <a:cs typeface="Roboto-Light"/>
              </a:rPr>
              <a:t>l’autorisation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 </a:t>
            </a:r>
            <a:r>
              <a:rPr dirty="0" sz="1600" spc="-5">
                <a:latin typeface="Roboto-Light"/>
                <a:cs typeface="Roboto-Light"/>
              </a:rPr>
              <a:t>lan-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cement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30">
                <a:latin typeface="Roboto-Light"/>
                <a:cs typeface="Roboto-Light"/>
              </a:rPr>
              <a:t>l’étape</a:t>
            </a:r>
            <a:r>
              <a:rPr dirty="0" sz="1600">
                <a:latin typeface="Roboto-Light"/>
                <a:cs typeface="Roboto-Light"/>
              </a:rPr>
              <a:t> 1</a:t>
            </a:r>
            <a:endParaRPr sz="1600">
              <a:latin typeface="Roboto-Light"/>
              <a:cs typeface="Roboto-Ligh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5000" y="6220885"/>
            <a:ext cx="1679575" cy="1653539"/>
            <a:chOff x="635000" y="6220885"/>
            <a:chExt cx="1679575" cy="1653539"/>
          </a:xfrm>
        </p:grpSpPr>
        <p:sp>
          <p:nvSpPr>
            <p:cNvPr id="15" name="object 15"/>
            <p:cNvSpPr/>
            <p:nvPr/>
          </p:nvSpPr>
          <p:spPr>
            <a:xfrm>
              <a:off x="635000" y="6400799"/>
              <a:ext cx="1473200" cy="1473200"/>
            </a:xfrm>
            <a:custGeom>
              <a:avLst/>
              <a:gdLst/>
              <a:ahLst/>
              <a:cxnLst/>
              <a:rect l="l" t="t" r="r" b="b"/>
              <a:pathLst>
                <a:path w="1473200" h="1473200">
                  <a:moveTo>
                    <a:pt x="736600" y="0"/>
                  </a:moveTo>
                  <a:lnTo>
                    <a:pt x="688167" y="1566"/>
                  </a:lnTo>
                  <a:lnTo>
                    <a:pt x="640571" y="6202"/>
                  </a:lnTo>
                  <a:lnTo>
                    <a:pt x="593909" y="13809"/>
                  </a:lnTo>
                  <a:lnTo>
                    <a:pt x="548278" y="24291"/>
                  </a:lnTo>
                  <a:lnTo>
                    <a:pt x="503775" y="37551"/>
                  </a:lnTo>
                  <a:lnTo>
                    <a:pt x="460496" y="53492"/>
                  </a:lnTo>
                  <a:lnTo>
                    <a:pt x="418539" y="72016"/>
                  </a:lnTo>
                  <a:lnTo>
                    <a:pt x="378001" y="93026"/>
                  </a:lnTo>
                  <a:lnTo>
                    <a:pt x="338979" y="116426"/>
                  </a:lnTo>
                  <a:lnTo>
                    <a:pt x="301570" y="142119"/>
                  </a:lnTo>
                  <a:lnTo>
                    <a:pt x="265872" y="170007"/>
                  </a:lnTo>
                  <a:lnTo>
                    <a:pt x="231980" y="199993"/>
                  </a:lnTo>
                  <a:lnTo>
                    <a:pt x="199993" y="231980"/>
                  </a:lnTo>
                  <a:lnTo>
                    <a:pt x="170007" y="265872"/>
                  </a:lnTo>
                  <a:lnTo>
                    <a:pt x="142119" y="301570"/>
                  </a:lnTo>
                  <a:lnTo>
                    <a:pt x="116426" y="338979"/>
                  </a:lnTo>
                  <a:lnTo>
                    <a:pt x="93026" y="378001"/>
                  </a:lnTo>
                  <a:lnTo>
                    <a:pt x="72016" y="418539"/>
                  </a:lnTo>
                  <a:lnTo>
                    <a:pt x="53492" y="460496"/>
                  </a:lnTo>
                  <a:lnTo>
                    <a:pt x="37551" y="503775"/>
                  </a:lnTo>
                  <a:lnTo>
                    <a:pt x="24291" y="548278"/>
                  </a:lnTo>
                  <a:lnTo>
                    <a:pt x="13809" y="593909"/>
                  </a:lnTo>
                  <a:lnTo>
                    <a:pt x="6202" y="640571"/>
                  </a:lnTo>
                  <a:lnTo>
                    <a:pt x="1566" y="688167"/>
                  </a:lnTo>
                  <a:lnTo>
                    <a:pt x="0" y="736600"/>
                  </a:lnTo>
                  <a:lnTo>
                    <a:pt x="1566" y="785032"/>
                  </a:lnTo>
                  <a:lnTo>
                    <a:pt x="6202" y="832628"/>
                  </a:lnTo>
                  <a:lnTo>
                    <a:pt x="13809" y="879290"/>
                  </a:lnTo>
                  <a:lnTo>
                    <a:pt x="24291" y="924921"/>
                  </a:lnTo>
                  <a:lnTo>
                    <a:pt x="37551" y="969424"/>
                  </a:lnTo>
                  <a:lnTo>
                    <a:pt x="53492" y="1012703"/>
                  </a:lnTo>
                  <a:lnTo>
                    <a:pt x="72016" y="1054660"/>
                  </a:lnTo>
                  <a:lnTo>
                    <a:pt x="93026" y="1095198"/>
                  </a:lnTo>
                  <a:lnTo>
                    <a:pt x="116426" y="1134220"/>
                  </a:lnTo>
                  <a:lnTo>
                    <a:pt x="142119" y="1171629"/>
                  </a:lnTo>
                  <a:lnTo>
                    <a:pt x="170007" y="1207327"/>
                  </a:lnTo>
                  <a:lnTo>
                    <a:pt x="199993" y="1241219"/>
                  </a:lnTo>
                  <a:lnTo>
                    <a:pt x="231980" y="1273206"/>
                  </a:lnTo>
                  <a:lnTo>
                    <a:pt x="265872" y="1303192"/>
                  </a:lnTo>
                  <a:lnTo>
                    <a:pt x="301570" y="1331080"/>
                  </a:lnTo>
                  <a:lnTo>
                    <a:pt x="338979" y="1356773"/>
                  </a:lnTo>
                  <a:lnTo>
                    <a:pt x="378001" y="1380173"/>
                  </a:lnTo>
                  <a:lnTo>
                    <a:pt x="418539" y="1401183"/>
                  </a:lnTo>
                  <a:lnTo>
                    <a:pt x="460496" y="1419707"/>
                  </a:lnTo>
                  <a:lnTo>
                    <a:pt x="503775" y="1435648"/>
                  </a:lnTo>
                  <a:lnTo>
                    <a:pt x="548278" y="1448908"/>
                  </a:lnTo>
                  <a:lnTo>
                    <a:pt x="593909" y="1459390"/>
                  </a:lnTo>
                  <a:lnTo>
                    <a:pt x="640571" y="1466997"/>
                  </a:lnTo>
                  <a:lnTo>
                    <a:pt x="688167" y="1471633"/>
                  </a:lnTo>
                  <a:lnTo>
                    <a:pt x="736600" y="1473200"/>
                  </a:lnTo>
                  <a:lnTo>
                    <a:pt x="785032" y="1471633"/>
                  </a:lnTo>
                  <a:lnTo>
                    <a:pt x="832628" y="1466997"/>
                  </a:lnTo>
                  <a:lnTo>
                    <a:pt x="879290" y="1459390"/>
                  </a:lnTo>
                  <a:lnTo>
                    <a:pt x="924921" y="1448908"/>
                  </a:lnTo>
                  <a:lnTo>
                    <a:pt x="969424" y="1435648"/>
                  </a:lnTo>
                  <a:lnTo>
                    <a:pt x="1012703" y="1419707"/>
                  </a:lnTo>
                  <a:lnTo>
                    <a:pt x="1054660" y="1401183"/>
                  </a:lnTo>
                  <a:lnTo>
                    <a:pt x="1095198" y="1380173"/>
                  </a:lnTo>
                  <a:lnTo>
                    <a:pt x="1134220" y="1356773"/>
                  </a:lnTo>
                  <a:lnTo>
                    <a:pt x="1171629" y="1331080"/>
                  </a:lnTo>
                  <a:lnTo>
                    <a:pt x="1207327" y="1303192"/>
                  </a:lnTo>
                  <a:lnTo>
                    <a:pt x="1241219" y="1273206"/>
                  </a:lnTo>
                  <a:lnTo>
                    <a:pt x="1273206" y="1241219"/>
                  </a:lnTo>
                  <a:lnTo>
                    <a:pt x="1303192" y="1207327"/>
                  </a:lnTo>
                  <a:lnTo>
                    <a:pt x="1331080" y="1171629"/>
                  </a:lnTo>
                  <a:lnTo>
                    <a:pt x="1356773" y="1134220"/>
                  </a:lnTo>
                  <a:lnTo>
                    <a:pt x="1380173" y="1095198"/>
                  </a:lnTo>
                  <a:lnTo>
                    <a:pt x="1401183" y="1054660"/>
                  </a:lnTo>
                  <a:lnTo>
                    <a:pt x="1419707" y="1012703"/>
                  </a:lnTo>
                  <a:lnTo>
                    <a:pt x="1435648" y="969424"/>
                  </a:lnTo>
                  <a:lnTo>
                    <a:pt x="1448908" y="924921"/>
                  </a:lnTo>
                  <a:lnTo>
                    <a:pt x="1459390" y="879290"/>
                  </a:lnTo>
                  <a:lnTo>
                    <a:pt x="1466997" y="832628"/>
                  </a:lnTo>
                  <a:lnTo>
                    <a:pt x="1471633" y="785032"/>
                  </a:lnTo>
                  <a:lnTo>
                    <a:pt x="1473200" y="736600"/>
                  </a:lnTo>
                  <a:lnTo>
                    <a:pt x="1471633" y="688167"/>
                  </a:lnTo>
                  <a:lnTo>
                    <a:pt x="1466997" y="640571"/>
                  </a:lnTo>
                  <a:lnTo>
                    <a:pt x="1459390" y="593909"/>
                  </a:lnTo>
                  <a:lnTo>
                    <a:pt x="1448908" y="548278"/>
                  </a:lnTo>
                  <a:lnTo>
                    <a:pt x="1435648" y="503775"/>
                  </a:lnTo>
                  <a:lnTo>
                    <a:pt x="1419707" y="460496"/>
                  </a:lnTo>
                  <a:lnTo>
                    <a:pt x="1401183" y="418539"/>
                  </a:lnTo>
                  <a:lnTo>
                    <a:pt x="1380173" y="378001"/>
                  </a:lnTo>
                  <a:lnTo>
                    <a:pt x="1356773" y="338979"/>
                  </a:lnTo>
                  <a:lnTo>
                    <a:pt x="1331080" y="301570"/>
                  </a:lnTo>
                  <a:lnTo>
                    <a:pt x="1303192" y="265872"/>
                  </a:lnTo>
                  <a:lnTo>
                    <a:pt x="1273206" y="231980"/>
                  </a:lnTo>
                  <a:lnTo>
                    <a:pt x="1241219" y="199993"/>
                  </a:lnTo>
                  <a:lnTo>
                    <a:pt x="1207327" y="170007"/>
                  </a:lnTo>
                  <a:lnTo>
                    <a:pt x="1171629" y="142119"/>
                  </a:lnTo>
                  <a:lnTo>
                    <a:pt x="1134220" y="116426"/>
                  </a:lnTo>
                  <a:lnTo>
                    <a:pt x="1095198" y="93026"/>
                  </a:lnTo>
                  <a:lnTo>
                    <a:pt x="1054660" y="72016"/>
                  </a:lnTo>
                  <a:lnTo>
                    <a:pt x="1012703" y="53492"/>
                  </a:lnTo>
                  <a:lnTo>
                    <a:pt x="969424" y="37551"/>
                  </a:lnTo>
                  <a:lnTo>
                    <a:pt x="924921" y="24291"/>
                  </a:lnTo>
                  <a:lnTo>
                    <a:pt x="879290" y="13809"/>
                  </a:lnTo>
                  <a:lnTo>
                    <a:pt x="832628" y="6202"/>
                  </a:lnTo>
                  <a:lnTo>
                    <a:pt x="785032" y="1566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89000" y="6654799"/>
              <a:ext cx="990600" cy="990600"/>
            </a:xfrm>
            <a:custGeom>
              <a:avLst/>
              <a:gdLst/>
              <a:ahLst/>
              <a:cxnLst/>
              <a:rect l="l" t="t" r="r" b="b"/>
              <a:pathLst>
                <a:path w="990600" h="990600">
                  <a:moveTo>
                    <a:pt x="495300" y="990600"/>
                  </a:moveTo>
                  <a:lnTo>
                    <a:pt x="543000" y="988332"/>
                  </a:lnTo>
                  <a:lnTo>
                    <a:pt x="589418" y="981668"/>
                  </a:lnTo>
                  <a:lnTo>
                    <a:pt x="634345" y="970816"/>
                  </a:lnTo>
                  <a:lnTo>
                    <a:pt x="677574" y="955982"/>
                  </a:lnTo>
                  <a:lnTo>
                    <a:pt x="718898" y="937375"/>
                  </a:lnTo>
                  <a:lnTo>
                    <a:pt x="758109" y="915202"/>
                  </a:lnTo>
                  <a:lnTo>
                    <a:pt x="794999" y="889670"/>
                  </a:lnTo>
                  <a:lnTo>
                    <a:pt x="829361" y="860987"/>
                  </a:lnTo>
                  <a:lnTo>
                    <a:pt x="860987" y="829361"/>
                  </a:lnTo>
                  <a:lnTo>
                    <a:pt x="889670" y="794999"/>
                  </a:lnTo>
                  <a:lnTo>
                    <a:pt x="915202" y="758109"/>
                  </a:lnTo>
                  <a:lnTo>
                    <a:pt x="937375" y="718898"/>
                  </a:lnTo>
                  <a:lnTo>
                    <a:pt x="955982" y="677574"/>
                  </a:lnTo>
                  <a:lnTo>
                    <a:pt x="970816" y="634345"/>
                  </a:lnTo>
                  <a:lnTo>
                    <a:pt x="981668" y="589418"/>
                  </a:lnTo>
                  <a:lnTo>
                    <a:pt x="988332" y="543000"/>
                  </a:lnTo>
                  <a:lnTo>
                    <a:pt x="990600" y="495300"/>
                  </a:lnTo>
                  <a:lnTo>
                    <a:pt x="988332" y="447599"/>
                  </a:lnTo>
                  <a:lnTo>
                    <a:pt x="981668" y="401181"/>
                  </a:lnTo>
                  <a:lnTo>
                    <a:pt x="970816" y="356254"/>
                  </a:lnTo>
                  <a:lnTo>
                    <a:pt x="955982" y="313025"/>
                  </a:lnTo>
                  <a:lnTo>
                    <a:pt x="937375" y="271701"/>
                  </a:lnTo>
                  <a:lnTo>
                    <a:pt x="915202" y="232490"/>
                  </a:lnTo>
                  <a:lnTo>
                    <a:pt x="889670" y="195600"/>
                  </a:lnTo>
                  <a:lnTo>
                    <a:pt x="860987" y="161238"/>
                  </a:lnTo>
                  <a:lnTo>
                    <a:pt x="829361" y="129612"/>
                  </a:lnTo>
                  <a:lnTo>
                    <a:pt x="794999" y="100929"/>
                  </a:lnTo>
                  <a:lnTo>
                    <a:pt x="758109" y="75397"/>
                  </a:lnTo>
                  <a:lnTo>
                    <a:pt x="718898" y="53224"/>
                  </a:lnTo>
                  <a:lnTo>
                    <a:pt x="677574" y="34617"/>
                  </a:lnTo>
                  <a:lnTo>
                    <a:pt x="634345" y="19783"/>
                  </a:lnTo>
                  <a:lnTo>
                    <a:pt x="589418" y="8931"/>
                  </a:lnTo>
                  <a:lnTo>
                    <a:pt x="543000" y="2267"/>
                  </a:lnTo>
                  <a:lnTo>
                    <a:pt x="495300" y="0"/>
                  </a:lnTo>
                  <a:lnTo>
                    <a:pt x="447599" y="2267"/>
                  </a:lnTo>
                  <a:lnTo>
                    <a:pt x="401181" y="8931"/>
                  </a:lnTo>
                  <a:lnTo>
                    <a:pt x="356254" y="19783"/>
                  </a:lnTo>
                  <a:lnTo>
                    <a:pt x="313025" y="34617"/>
                  </a:lnTo>
                  <a:lnTo>
                    <a:pt x="271701" y="53224"/>
                  </a:lnTo>
                  <a:lnTo>
                    <a:pt x="232490" y="75397"/>
                  </a:lnTo>
                  <a:lnTo>
                    <a:pt x="195600" y="100929"/>
                  </a:lnTo>
                  <a:lnTo>
                    <a:pt x="161238" y="129612"/>
                  </a:lnTo>
                  <a:lnTo>
                    <a:pt x="129612" y="161238"/>
                  </a:lnTo>
                  <a:lnTo>
                    <a:pt x="100929" y="195600"/>
                  </a:lnTo>
                  <a:lnTo>
                    <a:pt x="75397" y="232490"/>
                  </a:lnTo>
                  <a:lnTo>
                    <a:pt x="53224" y="271701"/>
                  </a:lnTo>
                  <a:lnTo>
                    <a:pt x="34617" y="313025"/>
                  </a:lnTo>
                  <a:lnTo>
                    <a:pt x="19783" y="356254"/>
                  </a:lnTo>
                  <a:lnTo>
                    <a:pt x="8931" y="401181"/>
                  </a:lnTo>
                  <a:lnTo>
                    <a:pt x="2267" y="447599"/>
                  </a:lnTo>
                  <a:lnTo>
                    <a:pt x="0" y="495300"/>
                  </a:lnTo>
                  <a:lnTo>
                    <a:pt x="2267" y="543000"/>
                  </a:lnTo>
                  <a:lnTo>
                    <a:pt x="8931" y="589418"/>
                  </a:lnTo>
                  <a:lnTo>
                    <a:pt x="19783" y="634345"/>
                  </a:lnTo>
                  <a:lnTo>
                    <a:pt x="34617" y="677574"/>
                  </a:lnTo>
                  <a:lnTo>
                    <a:pt x="53224" y="718898"/>
                  </a:lnTo>
                  <a:lnTo>
                    <a:pt x="75397" y="758109"/>
                  </a:lnTo>
                  <a:lnTo>
                    <a:pt x="100929" y="794999"/>
                  </a:lnTo>
                  <a:lnTo>
                    <a:pt x="129612" y="829361"/>
                  </a:lnTo>
                  <a:lnTo>
                    <a:pt x="161238" y="860987"/>
                  </a:lnTo>
                  <a:lnTo>
                    <a:pt x="195600" y="889670"/>
                  </a:lnTo>
                  <a:lnTo>
                    <a:pt x="232490" y="915202"/>
                  </a:lnTo>
                  <a:lnTo>
                    <a:pt x="271701" y="937375"/>
                  </a:lnTo>
                  <a:lnTo>
                    <a:pt x="313025" y="955982"/>
                  </a:lnTo>
                  <a:lnTo>
                    <a:pt x="356254" y="970816"/>
                  </a:lnTo>
                  <a:lnTo>
                    <a:pt x="401181" y="981668"/>
                  </a:lnTo>
                  <a:lnTo>
                    <a:pt x="447599" y="988332"/>
                  </a:lnTo>
                  <a:lnTo>
                    <a:pt x="495300" y="9906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193800" y="69595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381000"/>
                  </a:moveTo>
                  <a:lnTo>
                    <a:pt x="234178" y="375969"/>
                  </a:lnTo>
                  <a:lnTo>
                    <a:pt x="274275" y="361638"/>
                  </a:lnTo>
                  <a:lnTo>
                    <a:pt x="309646" y="339152"/>
                  </a:lnTo>
                  <a:lnTo>
                    <a:pt x="339148" y="309651"/>
                  </a:lnTo>
                  <a:lnTo>
                    <a:pt x="361636" y="274281"/>
                  </a:lnTo>
                  <a:lnTo>
                    <a:pt x="375968" y="234182"/>
                  </a:lnTo>
                  <a:lnTo>
                    <a:pt x="381000" y="190500"/>
                  </a:lnTo>
                  <a:lnTo>
                    <a:pt x="375968" y="146817"/>
                  </a:lnTo>
                  <a:lnTo>
                    <a:pt x="361636" y="106718"/>
                  </a:lnTo>
                  <a:lnTo>
                    <a:pt x="339148" y="71348"/>
                  </a:lnTo>
                  <a:lnTo>
                    <a:pt x="309646" y="41847"/>
                  </a:lnTo>
                  <a:lnTo>
                    <a:pt x="274275" y="19361"/>
                  </a:lnTo>
                  <a:lnTo>
                    <a:pt x="234178" y="5030"/>
                  </a:lnTo>
                  <a:lnTo>
                    <a:pt x="190500" y="0"/>
                  </a:lnTo>
                  <a:lnTo>
                    <a:pt x="146821" y="5030"/>
                  </a:lnTo>
                  <a:lnTo>
                    <a:pt x="106724" y="19361"/>
                  </a:lnTo>
                  <a:lnTo>
                    <a:pt x="71353" y="41847"/>
                  </a:lnTo>
                  <a:lnTo>
                    <a:pt x="41851" y="71348"/>
                  </a:lnTo>
                  <a:lnTo>
                    <a:pt x="19363" y="106718"/>
                  </a:lnTo>
                  <a:lnTo>
                    <a:pt x="5031" y="146817"/>
                  </a:lnTo>
                  <a:lnTo>
                    <a:pt x="0" y="190500"/>
                  </a:lnTo>
                  <a:lnTo>
                    <a:pt x="5031" y="234182"/>
                  </a:lnTo>
                  <a:lnTo>
                    <a:pt x="19363" y="274281"/>
                  </a:lnTo>
                  <a:lnTo>
                    <a:pt x="41851" y="309651"/>
                  </a:lnTo>
                  <a:lnTo>
                    <a:pt x="71353" y="339152"/>
                  </a:lnTo>
                  <a:lnTo>
                    <a:pt x="106724" y="361638"/>
                  </a:lnTo>
                  <a:lnTo>
                    <a:pt x="146821" y="375969"/>
                  </a:lnTo>
                  <a:lnTo>
                    <a:pt x="190500" y="381000"/>
                  </a:lnTo>
                  <a:close/>
                </a:path>
              </a:pathLst>
            </a:custGeom>
            <a:ln w="1270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931162" y="622089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40">
                  <a:moveTo>
                    <a:pt x="203200" y="1663"/>
                  </a:moveTo>
                  <a:lnTo>
                    <a:pt x="199174" y="0"/>
                  </a:lnTo>
                  <a:lnTo>
                    <a:pt x="4013" y="195173"/>
                  </a:lnTo>
                  <a:lnTo>
                    <a:pt x="0" y="204863"/>
                  </a:lnTo>
                  <a:lnTo>
                    <a:pt x="0" y="358609"/>
                  </a:lnTo>
                  <a:lnTo>
                    <a:pt x="4013" y="360273"/>
                  </a:lnTo>
                  <a:lnTo>
                    <a:pt x="8978" y="355307"/>
                  </a:lnTo>
                  <a:lnTo>
                    <a:pt x="199174" y="165100"/>
                  </a:lnTo>
                  <a:lnTo>
                    <a:pt x="203200" y="155409"/>
                  </a:lnTo>
                  <a:lnTo>
                    <a:pt x="203200" y="1663"/>
                  </a:lnTo>
                  <a:close/>
                </a:path>
                <a:path w="383539" h="383540">
                  <a:moveTo>
                    <a:pt x="383108" y="171221"/>
                  </a:moveTo>
                  <a:lnTo>
                    <a:pt x="381444" y="167208"/>
                  </a:lnTo>
                  <a:lnTo>
                    <a:pt x="240423" y="167208"/>
                  </a:lnTo>
                  <a:lnTo>
                    <a:pt x="230708" y="171221"/>
                  </a:lnTo>
                  <a:lnTo>
                    <a:pt x="27813" y="374129"/>
                  </a:lnTo>
                  <a:lnTo>
                    <a:pt x="22847" y="379095"/>
                  </a:lnTo>
                  <a:lnTo>
                    <a:pt x="24523" y="383108"/>
                  </a:lnTo>
                  <a:lnTo>
                    <a:pt x="165544" y="383108"/>
                  </a:lnTo>
                  <a:lnTo>
                    <a:pt x="175247" y="379095"/>
                  </a:lnTo>
                  <a:lnTo>
                    <a:pt x="383108" y="171221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385070" y="6349999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0" y="800100"/>
                  </a:moveTo>
                  <a:lnTo>
                    <a:pt x="800100" y="0"/>
                  </a:lnTo>
                </a:path>
              </a:pathLst>
            </a:custGeom>
            <a:ln w="38100">
              <a:solidFill>
                <a:srgbClr val="A0917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12496800" y="6525738"/>
            <a:ext cx="1041400" cy="1285240"/>
            <a:chOff x="12496800" y="6525738"/>
            <a:chExt cx="1041400" cy="1285240"/>
          </a:xfrm>
        </p:grpSpPr>
        <p:sp>
          <p:nvSpPr>
            <p:cNvPr id="21" name="object 21"/>
            <p:cNvSpPr/>
            <p:nvPr/>
          </p:nvSpPr>
          <p:spPr>
            <a:xfrm>
              <a:off x="12496800" y="67691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2674587" y="6525742"/>
              <a:ext cx="685165" cy="1278890"/>
            </a:xfrm>
            <a:custGeom>
              <a:avLst/>
              <a:gdLst/>
              <a:ahLst/>
              <a:cxnLst/>
              <a:rect l="l" t="t" r="r" b="b"/>
              <a:pathLst>
                <a:path w="685165" h="1278890">
                  <a:moveTo>
                    <a:pt x="338175" y="222300"/>
                  </a:moveTo>
                  <a:lnTo>
                    <a:pt x="4737" y="0"/>
                  </a:lnTo>
                  <a:lnTo>
                    <a:pt x="0" y="2527"/>
                  </a:lnTo>
                  <a:lnTo>
                    <a:pt x="0" y="207073"/>
                  </a:lnTo>
                  <a:lnTo>
                    <a:pt x="5689" y="212953"/>
                  </a:lnTo>
                  <a:lnTo>
                    <a:pt x="330212" y="224980"/>
                  </a:lnTo>
                  <a:lnTo>
                    <a:pt x="337223" y="225247"/>
                  </a:lnTo>
                  <a:lnTo>
                    <a:pt x="338175" y="222300"/>
                  </a:lnTo>
                  <a:close/>
                </a:path>
                <a:path w="685165" h="1278890">
                  <a:moveTo>
                    <a:pt x="457212" y="249034"/>
                  </a:moveTo>
                  <a:lnTo>
                    <a:pt x="451523" y="243357"/>
                  </a:lnTo>
                  <a:lnTo>
                    <a:pt x="241312" y="243357"/>
                  </a:lnTo>
                  <a:lnTo>
                    <a:pt x="234302" y="243357"/>
                  </a:lnTo>
                  <a:lnTo>
                    <a:pt x="228612" y="249034"/>
                  </a:lnTo>
                  <a:lnTo>
                    <a:pt x="228612" y="1272730"/>
                  </a:lnTo>
                  <a:lnTo>
                    <a:pt x="234302" y="1278407"/>
                  </a:lnTo>
                  <a:lnTo>
                    <a:pt x="451523" y="1278407"/>
                  </a:lnTo>
                  <a:lnTo>
                    <a:pt x="457212" y="1272730"/>
                  </a:lnTo>
                  <a:lnTo>
                    <a:pt x="457212" y="249034"/>
                  </a:lnTo>
                  <a:close/>
                </a:path>
                <a:path w="685165" h="1278890">
                  <a:moveTo>
                    <a:pt x="685025" y="2527"/>
                  </a:moveTo>
                  <a:lnTo>
                    <a:pt x="680288" y="0"/>
                  </a:lnTo>
                  <a:lnTo>
                    <a:pt x="346849" y="222300"/>
                  </a:lnTo>
                  <a:lnTo>
                    <a:pt x="347802" y="225247"/>
                  </a:lnTo>
                  <a:lnTo>
                    <a:pt x="354812" y="224980"/>
                  </a:lnTo>
                  <a:lnTo>
                    <a:pt x="679335" y="212953"/>
                  </a:lnTo>
                  <a:lnTo>
                    <a:pt x="685025" y="207073"/>
                  </a:lnTo>
                  <a:lnTo>
                    <a:pt x="685025" y="2527"/>
                  </a:lnTo>
                  <a:close/>
                </a:path>
              </a:pathLst>
            </a:custGeom>
            <a:solidFill>
              <a:srgbClr val="8EBFE4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/>
          <p:nvPr/>
        </p:nvSpPr>
        <p:spPr>
          <a:xfrm>
            <a:off x="8432798" y="6760412"/>
            <a:ext cx="897890" cy="885190"/>
          </a:xfrm>
          <a:custGeom>
            <a:avLst/>
            <a:gdLst/>
            <a:ahLst/>
            <a:cxnLst/>
            <a:rect l="l" t="t" r="r" b="b"/>
            <a:pathLst>
              <a:path w="897890" h="885190">
                <a:moveTo>
                  <a:pt x="664425" y="0"/>
                </a:moveTo>
                <a:lnTo>
                  <a:pt x="656386" y="0"/>
                </a:lnTo>
                <a:lnTo>
                  <a:pt x="651421" y="4965"/>
                </a:lnTo>
                <a:lnTo>
                  <a:pt x="4025" y="652373"/>
                </a:lnTo>
                <a:lnTo>
                  <a:pt x="0" y="662063"/>
                </a:lnTo>
                <a:lnTo>
                  <a:pt x="0" y="879309"/>
                </a:lnTo>
                <a:lnTo>
                  <a:pt x="5689" y="884986"/>
                </a:lnTo>
                <a:lnTo>
                  <a:pt x="248310" y="884986"/>
                </a:lnTo>
                <a:lnTo>
                  <a:pt x="258025" y="880973"/>
                </a:lnTo>
                <a:lnTo>
                  <a:pt x="897686" y="241299"/>
                </a:lnTo>
                <a:lnTo>
                  <a:pt x="897686" y="233273"/>
                </a:lnTo>
                <a:lnTo>
                  <a:pt x="664425" y="0"/>
                </a:lnTo>
                <a:close/>
              </a:path>
            </a:pathLst>
          </a:custGeom>
          <a:solidFill>
            <a:srgbClr val="F47A3B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2363448" y="2235200"/>
            <a:ext cx="3146425" cy="7518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241300" marR="5080" indent="-228600">
              <a:lnSpc>
                <a:spcPts val="1900"/>
              </a:lnSpc>
              <a:spcBef>
                <a:spcPts val="180"/>
              </a:spcBef>
            </a:pPr>
            <a:r>
              <a:rPr dirty="0" sz="1600">
                <a:latin typeface="Myriad Pro"/>
                <a:cs typeface="Myriad Pro"/>
              </a:rPr>
              <a:t>»</a:t>
            </a:r>
            <a:r>
              <a:rPr dirty="0" sz="1600" spc="5">
                <a:latin typeface="Myriad Pro"/>
                <a:cs typeface="Myriad Pro"/>
              </a:rPr>
              <a:t> </a:t>
            </a:r>
            <a:r>
              <a:rPr dirty="0" sz="1600" spc="-20">
                <a:latin typeface="Roboto-Light"/>
                <a:cs typeface="Roboto-Light"/>
              </a:rPr>
              <a:t>Plans </a:t>
            </a:r>
            <a:r>
              <a:rPr dirty="0" sz="1600" spc="-25">
                <a:latin typeface="Roboto-Light"/>
                <a:cs typeface="Roboto-Light"/>
              </a:rPr>
              <a:t>adaptés </a:t>
            </a:r>
            <a:r>
              <a:rPr dirty="0" sz="1600" spc="-15">
                <a:latin typeface="Roboto-Light"/>
                <a:cs typeface="Roboto-Light"/>
              </a:rPr>
              <a:t>aux </a:t>
            </a:r>
            <a:r>
              <a:rPr dirty="0" sz="1600" spc="-20">
                <a:latin typeface="Roboto-Light"/>
                <a:cs typeface="Roboto-Light"/>
              </a:rPr>
              <a:t>nouvelles </a:t>
            </a:r>
            <a:r>
              <a:rPr dirty="0" sz="1600" spc="-10">
                <a:latin typeface="Roboto-Light"/>
                <a:cs typeface="Roboto-Light"/>
              </a:rPr>
              <a:t>réa- 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25">
                <a:latin typeface="Roboto-Light"/>
                <a:cs typeface="Roboto-Light"/>
              </a:rPr>
              <a:t>lités </a:t>
            </a:r>
            <a:r>
              <a:rPr dirty="0" sz="1600" spc="-10">
                <a:latin typeface="Roboto-Light"/>
                <a:cs typeface="Roboto-Light"/>
              </a:rPr>
              <a:t>et </a:t>
            </a:r>
            <a:r>
              <a:rPr dirty="0" sz="1600" spc="-25">
                <a:latin typeface="Roboto-Light"/>
                <a:cs typeface="Roboto-Light"/>
              </a:rPr>
              <a:t>autorisation </a:t>
            </a:r>
            <a:r>
              <a:rPr dirty="0" sz="1600" spc="-5">
                <a:latin typeface="Roboto-Light"/>
                <a:cs typeface="Roboto-Light"/>
              </a:rPr>
              <a:t>de </a:t>
            </a:r>
            <a:r>
              <a:rPr dirty="0" sz="1600" spc="-15">
                <a:latin typeface="Roboto-Light"/>
                <a:cs typeface="Roboto-Light"/>
              </a:rPr>
              <a:t>lancement </a:t>
            </a:r>
            <a:r>
              <a:rPr dirty="0" sz="1600" spc="-375">
                <a:latin typeface="Roboto-Light"/>
                <a:cs typeface="Roboto-Light"/>
              </a:rPr>
              <a:t> </a:t>
            </a:r>
            <a:r>
              <a:rPr dirty="0" sz="1600" spc="-10">
                <a:latin typeface="Roboto-Light"/>
                <a:cs typeface="Roboto-Light"/>
              </a:rPr>
              <a:t>de</a:t>
            </a:r>
            <a:r>
              <a:rPr dirty="0" sz="1600" spc="-5">
                <a:latin typeface="Roboto-Light"/>
                <a:cs typeface="Roboto-Light"/>
              </a:rPr>
              <a:t> </a:t>
            </a:r>
            <a:r>
              <a:rPr dirty="0" sz="1600" spc="-30">
                <a:latin typeface="Roboto-Light"/>
                <a:cs typeface="Roboto-Light"/>
              </a:rPr>
              <a:t>l’étape</a:t>
            </a:r>
            <a:r>
              <a:rPr dirty="0" sz="1600">
                <a:latin typeface="Roboto-Light"/>
                <a:cs typeface="Roboto-Light"/>
              </a:rPr>
              <a:t> 1</a:t>
            </a:r>
            <a:endParaRPr sz="1600">
              <a:latin typeface="Roboto-Light"/>
              <a:cs typeface="Roboto-Ligh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635500" y="6705600"/>
            <a:ext cx="1041400" cy="1041400"/>
            <a:chOff x="4635500" y="6705600"/>
            <a:chExt cx="1041400" cy="1041400"/>
          </a:xfrm>
        </p:grpSpPr>
        <p:sp>
          <p:nvSpPr>
            <p:cNvPr id="26" name="object 26"/>
            <p:cNvSpPr/>
            <p:nvPr/>
          </p:nvSpPr>
          <p:spPr>
            <a:xfrm>
              <a:off x="4635500" y="6705600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1035710" y="0"/>
                  </a:move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035723"/>
                  </a:lnTo>
                  <a:lnTo>
                    <a:pt x="5689" y="1041400"/>
                  </a:lnTo>
                  <a:lnTo>
                    <a:pt x="1035710" y="1041400"/>
                  </a:lnTo>
                  <a:lnTo>
                    <a:pt x="1041400" y="1035723"/>
                  </a:lnTo>
                  <a:lnTo>
                    <a:pt x="1041400" y="5676"/>
                  </a:lnTo>
                  <a:lnTo>
                    <a:pt x="1035710" y="0"/>
                  </a:lnTo>
                  <a:close/>
                </a:path>
              </a:pathLst>
            </a:custGeom>
            <a:solidFill>
              <a:srgbClr val="F47A3B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787287" y="6948934"/>
              <a:ext cx="723900" cy="542290"/>
            </a:xfrm>
            <a:custGeom>
              <a:avLst/>
              <a:gdLst/>
              <a:ahLst/>
              <a:cxnLst/>
              <a:rect l="l" t="t" r="r" b="b"/>
              <a:pathLst>
                <a:path w="723900" h="542290">
                  <a:moveTo>
                    <a:pt x="0" y="368299"/>
                  </a:moveTo>
                  <a:lnTo>
                    <a:pt x="168821" y="537121"/>
                  </a:lnTo>
                  <a:lnTo>
                    <a:pt x="173774" y="542086"/>
                  </a:lnTo>
                  <a:lnTo>
                    <a:pt x="181825" y="542086"/>
                  </a:lnTo>
                  <a:lnTo>
                    <a:pt x="186778" y="537121"/>
                  </a:lnTo>
                  <a:lnTo>
                    <a:pt x="723900" y="0"/>
                  </a:lnTo>
                </a:path>
              </a:pathLst>
            </a:custGeom>
            <a:ln w="1143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181100" y="2228850"/>
            <a:ext cx="4654550" cy="4660900"/>
            <a:chOff x="1181100" y="2228850"/>
            <a:chExt cx="4654550" cy="4660900"/>
          </a:xfrm>
        </p:grpSpPr>
        <p:sp>
          <p:nvSpPr>
            <p:cNvPr id="4" name="object 4"/>
            <p:cNvSpPr/>
            <p:nvPr/>
          </p:nvSpPr>
          <p:spPr>
            <a:xfrm>
              <a:off x="3505200" y="2895600"/>
              <a:ext cx="1663700" cy="1663700"/>
            </a:xfrm>
            <a:custGeom>
              <a:avLst/>
              <a:gdLst/>
              <a:ahLst/>
              <a:cxnLst/>
              <a:rect l="l" t="t" r="r" b="b"/>
              <a:pathLst>
                <a:path w="1663700" h="1663700">
                  <a:moveTo>
                    <a:pt x="1663700" y="1663700"/>
                  </a:moveTo>
                  <a:lnTo>
                    <a:pt x="1663015" y="1615503"/>
                  </a:lnTo>
                  <a:lnTo>
                    <a:pt x="1660973" y="1567646"/>
                  </a:lnTo>
                  <a:lnTo>
                    <a:pt x="1657593" y="1520148"/>
                  </a:lnTo>
                  <a:lnTo>
                    <a:pt x="1652892" y="1473026"/>
                  </a:lnTo>
                  <a:lnTo>
                    <a:pt x="1646890" y="1426300"/>
                  </a:lnTo>
                  <a:lnTo>
                    <a:pt x="1639605" y="1379987"/>
                  </a:lnTo>
                  <a:lnTo>
                    <a:pt x="1631056" y="1334107"/>
                  </a:lnTo>
                  <a:lnTo>
                    <a:pt x="1621260" y="1288678"/>
                  </a:lnTo>
                  <a:lnTo>
                    <a:pt x="1610236" y="1243717"/>
                  </a:lnTo>
                  <a:lnTo>
                    <a:pt x="1598004" y="1199245"/>
                  </a:lnTo>
                  <a:lnTo>
                    <a:pt x="1584581" y="1155279"/>
                  </a:lnTo>
                  <a:lnTo>
                    <a:pt x="1569986" y="1111837"/>
                  </a:lnTo>
                  <a:lnTo>
                    <a:pt x="1554237" y="1068939"/>
                  </a:lnTo>
                  <a:lnTo>
                    <a:pt x="1537353" y="1026603"/>
                  </a:lnTo>
                  <a:lnTo>
                    <a:pt x="1519353" y="984847"/>
                  </a:lnTo>
                  <a:lnTo>
                    <a:pt x="1500254" y="943689"/>
                  </a:lnTo>
                  <a:lnTo>
                    <a:pt x="1480076" y="903149"/>
                  </a:lnTo>
                  <a:lnTo>
                    <a:pt x="1458837" y="863245"/>
                  </a:lnTo>
                  <a:lnTo>
                    <a:pt x="1436555" y="823994"/>
                  </a:lnTo>
                  <a:lnTo>
                    <a:pt x="1413249" y="785417"/>
                  </a:lnTo>
                  <a:lnTo>
                    <a:pt x="1388937" y="747530"/>
                  </a:lnTo>
                  <a:lnTo>
                    <a:pt x="1363638" y="710354"/>
                  </a:lnTo>
                  <a:lnTo>
                    <a:pt x="1337371" y="673906"/>
                  </a:lnTo>
                  <a:lnTo>
                    <a:pt x="1310153" y="638204"/>
                  </a:lnTo>
                  <a:lnTo>
                    <a:pt x="1282004" y="603267"/>
                  </a:lnTo>
                  <a:lnTo>
                    <a:pt x="1252941" y="569115"/>
                  </a:lnTo>
                  <a:lnTo>
                    <a:pt x="1222984" y="535764"/>
                  </a:lnTo>
                  <a:lnTo>
                    <a:pt x="1192151" y="503234"/>
                  </a:lnTo>
                  <a:lnTo>
                    <a:pt x="1160460" y="471543"/>
                  </a:lnTo>
                  <a:lnTo>
                    <a:pt x="1127930" y="440710"/>
                  </a:lnTo>
                  <a:lnTo>
                    <a:pt x="1094579" y="410753"/>
                  </a:lnTo>
                  <a:lnTo>
                    <a:pt x="1060426" y="381691"/>
                  </a:lnTo>
                  <a:lnTo>
                    <a:pt x="1025490" y="353542"/>
                  </a:lnTo>
                  <a:lnTo>
                    <a:pt x="989788" y="326325"/>
                  </a:lnTo>
                  <a:lnTo>
                    <a:pt x="953340" y="300057"/>
                  </a:lnTo>
                  <a:lnTo>
                    <a:pt x="916163" y="274759"/>
                  </a:lnTo>
                  <a:lnTo>
                    <a:pt x="878277" y="250447"/>
                  </a:lnTo>
                  <a:lnTo>
                    <a:pt x="839699" y="227141"/>
                  </a:lnTo>
                  <a:lnTo>
                    <a:pt x="800449" y="204860"/>
                  </a:lnTo>
                  <a:lnTo>
                    <a:pt x="760544" y="183621"/>
                  </a:lnTo>
                  <a:lnTo>
                    <a:pt x="720004" y="163443"/>
                  </a:lnTo>
                  <a:lnTo>
                    <a:pt x="678847" y="144344"/>
                  </a:lnTo>
                  <a:lnTo>
                    <a:pt x="637091" y="126344"/>
                  </a:lnTo>
                  <a:lnTo>
                    <a:pt x="594755" y="109460"/>
                  </a:lnTo>
                  <a:lnTo>
                    <a:pt x="551857" y="93712"/>
                  </a:lnTo>
                  <a:lnTo>
                    <a:pt x="508415" y="79117"/>
                  </a:lnTo>
                  <a:lnTo>
                    <a:pt x="464449" y="65694"/>
                  </a:lnTo>
                  <a:lnTo>
                    <a:pt x="419977" y="53462"/>
                  </a:lnTo>
                  <a:lnTo>
                    <a:pt x="375017" y="42439"/>
                  </a:lnTo>
                  <a:lnTo>
                    <a:pt x="329588" y="32643"/>
                  </a:lnTo>
                  <a:lnTo>
                    <a:pt x="283708" y="24093"/>
                  </a:lnTo>
                  <a:lnTo>
                    <a:pt x="237396" y="16808"/>
                  </a:lnTo>
                  <a:lnTo>
                    <a:pt x="190670" y="10807"/>
                  </a:lnTo>
                  <a:lnTo>
                    <a:pt x="143549" y="6106"/>
                  </a:lnTo>
                  <a:lnTo>
                    <a:pt x="96051" y="2726"/>
                  </a:lnTo>
                  <a:lnTo>
                    <a:pt x="48195" y="684"/>
                  </a:lnTo>
                  <a:lnTo>
                    <a:pt x="0" y="0"/>
                  </a:lnTo>
                </a:path>
              </a:pathLst>
            </a:custGeom>
            <a:ln w="13335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505200" y="4559300"/>
              <a:ext cx="1663700" cy="1663700"/>
            </a:xfrm>
            <a:custGeom>
              <a:avLst/>
              <a:gdLst/>
              <a:ahLst/>
              <a:cxnLst/>
              <a:rect l="l" t="t" r="r" b="b"/>
              <a:pathLst>
                <a:path w="1663700" h="1663700">
                  <a:moveTo>
                    <a:pt x="0" y="1663700"/>
                  </a:moveTo>
                  <a:lnTo>
                    <a:pt x="48196" y="1663015"/>
                  </a:lnTo>
                  <a:lnTo>
                    <a:pt x="96053" y="1660973"/>
                  </a:lnTo>
                  <a:lnTo>
                    <a:pt x="143551" y="1657593"/>
                  </a:lnTo>
                  <a:lnTo>
                    <a:pt x="190673" y="1652892"/>
                  </a:lnTo>
                  <a:lnTo>
                    <a:pt x="237399" y="1646890"/>
                  </a:lnTo>
                  <a:lnTo>
                    <a:pt x="283712" y="1639605"/>
                  </a:lnTo>
                  <a:lnTo>
                    <a:pt x="329592" y="1631056"/>
                  </a:lnTo>
                  <a:lnTo>
                    <a:pt x="375021" y="1621260"/>
                  </a:lnTo>
                  <a:lnTo>
                    <a:pt x="419982" y="1610236"/>
                  </a:lnTo>
                  <a:lnTo>
                    <a:pt x="464454" y="1598004"/>
                  </a:lnTo>
                  <a:lnTo>
                    <a:pt x="508420" y="1584581"/>
                  </a:lnTo>
                  <a:lnTo>
                    <a:pt x="551862" y="1569986"/>
                  </a:lnTo>
                  <a:lnTo>
                    <a:pt x="594760" y="1554237"/>
                  </a:lnTo>
                  <a:lnTo>
                    <a:pt x="637096" y="1537353"/>
                  </a:lnTo>
                  <a:lnTo>
                    <a:pt x="678852" y="1519353"/>
                  </a:lnTo>
                  <a:lnTo>
                    <a:pt x="720010" y="1500254"/>
                  </a:lnTo>
                  <a:lnTo>
                    <a:pt x="760550" y="1480076"/>
                  </a:lnTo>
                  <a:lnTo>
                    <a:pt x="800454" y="1458837"/>
                  </a:lnTo>
                  <a:lnTo>
                    <a:pt x="839705" y="1436555"/>
                  </a:lnTo>
                  <a:lnTo>
                    <a:pt x="878282" y="1413249"/>
                  </a:lnTo>
                  <a:lnTo>
                    <a:pt x="916169" y="1388937"/>
                  </a:lnTo>
                  <a:lnTo>
                    <a:pt x="953345" y="1363638"/>
                  </a:lnTo>
                  <a:lnTo>
                    <a:pt x="989793" y="1337371"/>
                  </a:lnTo>
                  <a:lnTo>
                    <a:pt x="1025495" y="1310153"/>
                  </a:lnTo>
                  <a:lnTo>
                    <a:pt x="1060432" y="1282004"/>
                  </a:lnTo>
                  <a:lnTo>
                    <a:pt x="1094584" y="1252941"/>
                  </a:lnTo>
                  <a:lnTo>
                    <a:pt x="1127935" y="1222984"/>
                  </a:lnTo>
                  <a:lnTo>
                    <a:pt x="1160465" y="1192151"/>
                  </a:lnTo>
                  <a:lnTo>
                    <a:pt x="1192156" y="1160460"/>
                  </a:lnTo>
                  <a:lnTo>
                    <a:pt x="1222989" y="1127930"/>
                  </a:lnTo>
                  <a:lnTo>
                    <a:pt x="1252946" y="1094579"/>
                  </a:lnTo>
                  <a:lnTo>
                    <a:pt x="1282008" y="1060426"/>
                  </a:lnTo>
                  <a:lnTo>
                    <a:pt x="1310157" y="1025490"/>
                  </a:lnTo>
                  <a:lnTo>
                    <a:pt x="1337374" y="989788"/>
                  </a:lnTo>
                  <a:lnTo>
                    <a:pt x="1363642" y="953340"/>
                  </a:lnTo>
                  <a:lnTo>
                    <a:pt x="1388940" y="916163"/>
                  </a:lnTo>
                  <a:lnTo>
                    <a:pt x="1413252" y="878277"/>
                  </a:lnTo>
                  <a:lnTo>
                    <a:pt x="1436558" y="839699"/>
                  </a:lnTo>
                  <a:lnTo>
                    <a:pt x="1458839" y="800449"/>
                  </a:lnTo>
                  <a:lnTo>
                    <a:pt x="1480078" y="760544"/>
                  </a:lnTo>
                  <a:lnTo>
                    <a:pt x="1500256" y="720004"/>
                  </a:lnTo>
                  <a:lnTo>
                    <a:pt x="1519355" y="678847"/>
                  </a:lnTo>
                  <a:lnTo>
                    <a:pt x="1537355" y="637091"/>
                  </a:lnTo>
                  <a:lnTo>
                    <a:pt x="1554239" y="594755"/>
                  </a:lnTo>
                  <a:lnTo>
                    <a:pt x="1569987" y="551857"/>
                  </a:lnTo>
                  <a:lnTo>
                    <a:pt x="1584582" y="508415"/>
                  </a:lnTo>
                  <a:lnTo>
                    <a:pt x="1598005" y="464449"/>
                  </a:lnTo>
                  <a:lnTo>
                    <a:pt x="1610237" y="419977"/>
                  </a:lnTo>
                  <a:lnTo>
                    <a:pt x="1621260" y="375017"/>
                  </a:lnTo>
                  <a:lnTo>
                    <a:pt x="1631056" y="329588"/>
                  </a:lnTo>
                  <a:lnTo>
                    <a:pt x="1639606" y="283708"/>
                  </a:lnTo>
                  <a:lnTo>
                    <a:pt x="1646891" y="237396"/>
                  </a:lnTo>
                  <a:lnTo>
                    <a:pt x="1652892" y="190670"/>
                  </a:lnTo>
                  <a:lnTo>
                    <a:pt x="1657593" y="143549"/>
                  </a:lnTo>
                  <a:lnTo>
                    <a:pt x="1660973" y="96051"/>
                  </a:lnTo>
                  <a:lnTo>
                    <a:pt x="1663015" y="48195"/>
                  </a:lnTo>
                  <a:lnTo>
                    <a:pt x="1663700" y="0"/>
                  </a:lnTo>
                </a:path>
              </a:pathLst>
            </a:custGeom>
            <a:ln w="13335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47850" y="4559300"/>
              <a:ext cx="1663700" cy="1663700"/>
            </a:xfrm>
            <a:custGeom>
              <a:avLst/>
              <a:gdLst/>
              <a:ahLst/>
              <a:cxnLst/>
              <a:rect l="l" t="t" r="r" b="b"/>
              <a:pathLst>
                <a:path w="1663700" h="1663700">
                  <a:moveTo>
                    <a:pt x="0" y="0"/>
                  </a:moveTo>
                  <a:lnTo>
                    <a:pt x="684" y="48196"/>
                  </a:lnTo>
                  <a:lnTo>
                    <a:pt x="2726" y="96053"/>
                  </a:lnTo>
                  <a:lnTo>
                    <a:pt x="6106" y="143551"/>
                  </a:lnTo>
                  <a:lnTo>
                    <a:pt x="10807" y="190673"/>
                  </a:lnTo>
                  <a:lnTo>
                    <a:pt x="16809" y="237399"/>
                  </a:lnTo>
                  <a:lnTo>
                    <a:pt x="24094" y="283712"/>
                  </a:lnTo>
                  <a:lnTo>
                    <a:pt x="32643" y="329592"/>
                  </a:lnTo>
                  <a:lnTo>
                    <a:pt x="42439" y="375021"/>
                  </a:lnTo>
                  <a:lnTo>
                    <a:pt x="53463" y="419982"/>
                  </a:lnTo>
                  <a:lnTo>
                    <a:pt x="65695" y="464454"/>
                  </a:lnTo>
                  <a:lnTo>
                    <a:pt x="79118" y="508420"/>
                  </a:lnTo>
                  <a:lnTo>
                    <a:pt x="93713" y="551862"/>
                  </a:lnTo>
                  <a:lnTo>
                    <a:pt x="109462" y="594760"/>
                  </a:lnTo>
                  <a:lnTo>
                    <a:pt x="126346" y="637096"/>
                  </a:lnTo>
                  <a:lnTo>
                    <a:pt x="144346" y="678852"/>
                  </a:lnTo>
                  <a:lnTo>
                    <a:pt x="163445" y="720010"/>
                  </a:lnTo>
                  <a:lnTo>
                    <a:pt x="183623" y="760550"/>
                  </a:lnTo>
                  <a:lnTo>
                    <a:pt x="204862" y="800454"/>
                  </a:lnTo>
                  <a:lnTo>
                    <a:pt x="227144" y="839705"/>
                  </a:lnTo>
                  <a:lnTo>
                    <a:pt x="250450" y="878282"/>
                  </a:lnTo>
                  <a:lnTo>
                    <a:pt x="274762" y="916169"/>
                  </a:lnTo>
                  <a:lnTo>
                    <a:pt x="300061" y="953345"/>
                  </a:lnTo>
                  <a:lnTo>
                    <a:pt x="326328" y="989793"/>
                  </a:lnTo>
                  <a:lnTo>
                    <a:pt x="353546" y="1025495"/>
                  </a:lnTo>
                  <a:lnTo>
                    <a:pt x="381695" y="1060432"/>
                  </a:lnTo>
                  <a:lnTo>
                    <a:pt x="410758" y="1094584"/>
                  </a:lnTo>
                  <a:lnTo>
                    <a:pt x="440715" y="1127935"/>
                  </a:lnTo>
                  <a:lnTo>
                    <a:pt x="471548" y="1160465"/>
                  </a:lnTo>
                  <a:lnTo>
                    <a:pt x="503239" y="1192156"/>
                  </a:lnTo>
                  <a:lnTo>
                    <a:pt x="535769" y="1222989"/>
                  </a:lnTo>
                  <a:lnTo>
                    <a:pt x="569120" y="1252946"/>
                  </a:lnTo>
                  <a:lnTo>
                    <a:pt x="603273" y="1282008"/>
                  </a:lnTo>
                  <a:lnTo>
                    <a:pt x="638209" y="1310157"/>
                  </a:lnTo>
                  <a:lnTo>
                    <a:pt x="673911" y="1337374"/>
                  </a:lnTo>
                  <a:lnTo>
                    <a:pt x="710359" y="1363642"/>
                  </a:lnTo>
                  <a:lnTo>
                    <a:pt x="747536" y="1388940"/>
                  </a:lnTo>
                  <a:lnTo>
                    <a:pt x="785422" y="1413252"/>
                  </a:lnTo>
                  <a:lnTo>
                    <a:pt x="824000" y="1436558"/>
                  </a:lnTo>
                  <a:lnTo>
                    <a:pt x="863250" y="1458839"/>
                  </a:lnTo>
                  <a:lnTo>
                    <a:pt x="903155" y="1480078"/>
                  </a:lnTo>
                  <a:lnTo>
                    <a:pt x="943695" y="1500256"/>
                  </a:lnTo>
                  <a:lnTo>
                    <a:pt x="984852" y="1519355"/>
                  </a:lnTo>
                  <a:lnTo>
                    <a:pt x="1026608" y="1537355"/>
                  </a:lnTo>
                  <a:lnTo>
                    <a:pt x="1068944" y="1554239"/>
                  </a:lnTo>
                  <a:lnTo>
                    <a:pt x="1111842" y="1569987"/>
                  </a:lnTo>
                  <a:lnTo>
                    <a:pt x="1155284" y="1584582"/>
                  </a:lnTo>
                  <a:lnTo>
                    <a:pt x="1199250" y="1598005"/>
                  </a:lnTo>
                  <a:lnTo>
                    <a:pt x="1243722" y="1610237"/>
                  </a:lnTo>
                  <a:lnTo>
                    <a:pt x="1288682" y="1621260"/>
                  </a:lnTo>
                  <a:lnTo>
                    <a:pt x="1334111" y="1631056"/>
                  </a:lnTo>
                  <a:lnTo>
                    <a:pt x="1379991" y="1639606"/>
                  </a:lnTo>
                  <a:lnTo>
                    <a:pt x="1426303" y="1646891"/>
                  </a:lnTo>
                  <a:lnTo>
                    <a:pt x="1473029" y="1652892"/>
                  </a:lnTo>
                  <a:lnTo>
                    <a:pt x="1520150" y="1657593"/>
                  </a:lnTo>
                  <a:lnTo>
                    <a:pt x="1567648" y="1660973"/>
                  </a:lnTo>
                  <a:lnTo>
                    <a:pt x="1615504" y="1663015"/>
                  </a:lnTo>
                  <a:lnTo>
                    <a:pt x="1663700" y="1663700"/>
                  </a:lnTo>
                </a:path>
              </a:pathLst>
            </a:custGeom>
            <a:ln w="1333500">
              <a:solidFill>
                <a:srgbClr val="24428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50727" y="2896492"/>
              <a:ext cx="1663700" cy="1663700"/>
            </a:xfrm>
            <a:custGeom>
              <a:avLst/>
              <a:gdLst/>
              <a:ahLst/>
              <a:cxnLst/>
              <a:rect l="l" t="t" r="r" b="b"/>
              <a:pathLst>
                <a:path w="1663700" h="1663700">
                  <a:moveTo>
                    <a:pt x="1663700" y="0"/>
                  </a:moveTo>
                  <a:lnTo>
                    <a:pt x="1615503" y="684"/>
                  </a:lnTo>
                  <a:lnTo>
                    <a:pt x="1567646" y="2726"/>
                  </a:lnTo>
                  <a:lnTo>
                    <a:pt x="1520148" y="6106"/>
                  </a:lnTo>
                  <a:lnTo>
                    <a:pt x="1473026" y="10807"/>
                  </a:lnTo>
                  <a:lnTo>
                    <a:pt x="1426300" y="16809"/>
                  </a:lnTo>
                  <a:lnTo>
                    <a:pt x="1379987" y="24094"/>
                  </a:lnTo>
                  <a:lnTo>
                    <a:pt x="1334107" y="32643"/>
                  </a:lnTo>
                  <a:lnTo>
                    <a:pt x="1288678" y="42439"/>
                  </a:lnTo>
                  <a:lnTo>
                    <a:pt x="1243717" y="53463"/>
                  </a:lnTo>
                  <a:lnTo>
                    <a:pt x="1199245" y="65695"/>
                  </a:lnTo>
                  <a:lnTo>
                    <a:pt x="1155279" y="79118"/>
                  </a:lnTo>
                  <a:lnTo>
                    <a:pt x="1111837" y="93713"/>
                  </a:lnTo>
                  <a:lnTo>
                    <a:pt x="1068939" y="109462"/>
                  </a:lnTo>
                  <a:lnTo>
                    <a:pt x="1026603" y="126346"/>
                  </a:lnTo>
                  <a:lnTo>
                    <a:pt x="984847" y="144346"/>
                  </a:lnTo>
                  <a:lnTo>
                    <a:pt x="943689" y="163445"/>
                  </a:lnTo>
                  <a:lnTo>
                    <a:pt x="903149" y="183623"/>
                  </a:lnTo>
                  <a:lnTo>
                    <a:pt x="863245" y="204862"/>
                  </a:lnTo>
                  <a:lnTo>
                    <a:pt x="823994" y="227144"/>
                  </a:lnTo>
                  <a:lnTo>
                    <a:pt x="785417" y="250450"/>
                  </a:lnTo>
                  <a:lnTo>
                    <a:pt x="747530" y="274762"/>
                  </a:lnTo>
                  <a:lnTo>
                    <a:pt x="710354" y="300061"/>
                  </a:lnTo>
                  <a:lnTo>
                    <a:pt x="673906" y="326328"/>
                  </a:lnTo>
                  <a:lnTo>
                    <a:pt x="638204" y="353546"/>
                  </a:lnTo>
                  <a:lnTo>
                    <a:pt x="603267" y="381695"/>
                  </a:lnTo>
                  <a:lnTo>
                    <a:pt x="569115" y="410758"/>
                  </a:lnTo>
                  <a:lnTo>
                    <a:pt x="535764" y="440715"/>
                  </a:lnTo>
                  <a:lnTo>
                    <a:pt x="503234" y="471548"/>
                  </a:lnTo>
                  <a:lnTo>
                    <a:pt x="471543" y="503239"/>
                  </a:lnTo>
                  <a:lnTo>
                    <a:pt x="440710" y="535769"/>
                  </a:lnTo>
                  <a:lnTo>
                    <a:pt x="410753" y="569120"/>
                  </a:lnTo>
                  <a:lnTo>
                    <a:pt x="381691" y="603273"/>
                  </a:lnTo>
                  <a:lnTo>
                    <a:pt x="353542" y="638209"/>
                  </a:lnTo>
                  <a:lnTo>
                    <a:pt x="326325" y="673911"/>
                  </a:lnTo>
                  <a:lnTo>
                    <a:pt x="300057" y="710359"/>
                  </a:lnTo>
                  <a:lnTo>
                    <a:pt x="274759" y="747536"/>
                  </a:lnTo>
                  <a:lnTo>
                    <a:pt x="250447" y="785422"/>
                  </a:lnTo>
                  <a:lnTo>
                    <a:pt x="227141" y="824000"/>
                  </a:lnTo>
                  <a:lnTo>
                    <a:pt x="204860" y="863250"/>
                  </a:lnTo>
                  <a:lnTo>
                    <a:pt x="183621" y="903155"/>
                  </a:lnTo>
                  <a:lnTo>
                    <a:pt x="163443" y="943695"/>
                  </a:lnTo>
                  <a:lnTo>
                    <a:pt x="144344" y="984852"/>
                  </a:lnTo>
                  <a:lnTo>
                    <a:pt x="126344" y="1026608"/>
                  </a:lnTo>
                  <a:lnTo>
                    <a:pt x="109460" y="1068944"/>
                  </a:lnTo>
                  <a:lnTo>
                    <a:pt x="93712" y="1111842"/>
                  </a:lnTo>
                  <a:lnTo>
                    <a:pt x="79117" y="1155284"/>
                  </a:lnTo>
                  <a:lnTo>
                    <a:pt x="65694" y="1199250"/>
                  </a:lnTo>
                  <a:lnTo>
                    <a:pt x="53462" y="1243722"/>
                  </a:lnTo>
                  <a:lnTo>
                    <a:pt x="42439" y="1288682"/>
                  </a:lnTo>
                  <a:lnTo>
                    <a:pt x="32643" y="1334111"/>
                  </a:lnTo>
                  <a:lnTo>
                    <a:pt x="24093" y="1379991"/>
                  </a:lnTo>
                  <a:lnTo>
                    <a:pt x="16808" y="1426303"/>
                  </a:lnTo>
                  <a:lnTo>
                    <a:pt x="10807" y="1473029"/>
                  </a:lnTo>
                  <a:lnTo>
                    <a:pt x="6106" y="1520150"/>
                  </a:lnTo>
                  <a:lnTo>
                    <a:pt x="2726" y="1567648"/>
                  </a:lnTo>
                  <a:lnTo>
                    <a:pt x="684" y="1615504"/>
                  </a:lnTo>
                  <a:lnTo>
                    <a:pt x="0" y="1663700"/>
                  </a:lnTo>
                </a:path>
              </a:pathLst>
            </a:custGeom>
            <a:ln w="1333500">
              <a:solidFill>
                <a:srgbClr val="6294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467904" y="3556000"/>
              <a:ext cx="2032000" cy="2032000"/>
            </a:xfrm>
            <a:custGeom>
              <a:avLst/>
              <a:gdLst/>
              <a:ahLst/>
              <a:cxnLst/>
              <a:rect l="l" t="t" r="r" b="b"/>
              <a:pathLst>
                <a:path w="2032000" h="2032000">
                  <a:moveTo>
                    <a:pt x="1016000" y="0"/>
                  </a:moveTo>
                  <a:lnTo>
                    <a:pt x="968171" y="1105"/>
                  </a:lnTo>
                  <a:lnTo>
                    <a:pt x="920913" y="4390"/>
                  </a:lnTo>
                  <a:lnTo>
                    <a:pt x="874272" y="9806"/>
                  </a:lnTo>
                  <a:lnTo>
                    <a:pt x="828298" y="17302"/>
                  </a:lnTo>
                  <a:lnTo>
                    <a:pt x="783039" y="26832"/>
                  </a:lnTo>
                  <a:lnTo>
                    <a:pt x="738545" y="38346"/>
                  </a:lnTo>
                  <a:lnTo>
                    <a:pt x="694864" y="51794"/>
                  </a:lnTo>
                  <a:lnTo>
                    <a:pt x="652045" y="67130"/>
                  </a:lnTo>
                  <a:lnTo>
                    <a:pt x="610136" y="84302"/>
                  </a:lnTo>
                  <a:lnTo>
                    <a:pt x="569187" y="103264"/>
                  </a:lnTo>
                  <a:lnTo>
                    <a:pt x="529246" y="123966"/>
                  </a:lnTo>
                  <a:lnTo>
                    <a:pt x="490363" y="146359"/>
                  </a:lnTo>
                  <a:lnTo>
                    <a:pt x="452585" y="170395"/>
                  </a:lnTo>
                  <a:lnTo>
                    <a:pt x="415962" y="196024"/>
                  </a:lnTo>
                  <a:lnTo>
                    <a:pt x="380542" y="223198"/>
                  </a:lnTo>
                  <a:lnTo>
                    <a:pt x="346375" y="251869"/>
                  </a:lnTo>
                  <a:lnTo>
                    <a:pt x="313508" y="281987"/>
                  </a:lnTo>
                  <a:lnTo>
                    <a:pt x="281991" y="313503"/>
                  </a:lnTo>
                  <a:lnTo>
                    <a:pt x="251873" y="346369"/>
                  </a:lnTo>
                  <a:lnTo>
                    <a:pt x="223202" y="380537"/>
                  </a:lnTo>
                  <a:lnTo>
                    <a:pt x="196028" y="415956"/>
                  </a:lnTo>
                  <a:lnTo>
                    <a:pt x="170398" y="452579"/>
                  </a:lnTo>
                  <a:lnTo>
                    <a:pt x="146362" y="490357"/>
                  </a:lnTo>
                  <a:lnTo>
                    <a:pt x="123969" y="529241"/>
                  </a:lnTo>
                  <a:lnTo>
                    <a:pt x="103266" y="569182"/>
                  </a:lnTo>
                  <a:lnTo>
                    <a:pt x="84304" y="610131"/>
                  </a:lnTo>
                  <a:lnTo>
                    <a:pt x="67131" y="652039"/>
                  </a:lnTo>
                  <a:lnTo>
                    <a:pt x="51796" y="694859"/>
                  </a:lnTo>
                  <a:lnTo>
                    <a:pt x="38346" y="738540"/>
                  </a:lnTo>
                  <a:lnTo>
                    <a:pt x="26833" y="783035"/>
                  </a:lnTo>
                  <a:lnTo>
                    <a:pt x="17303" y="828294"/>
                  </a:lnTo>
                  <a:lnTo>
                    <a:pt x="9806" y="874269"/>
                  </a:lnTo>
                  <a:lnTo>
                    <a:pt x="4390" y="920911"/>
                  </a:lnTo>
                  <a:lnTo>
                    <a:pt x="1105" y="968170"/>
                  </a:lnTo>
                  <a:lnTo>
                    <a:pt x="0" y="1016000"/>
                  </a:lnTo>
                  <a:lnTo>
                    <a:pt x="1105" y="1063829"/>
                  </a:lnTo>
                  <a:lnTo>
                    <a:pt x="4390" y="1111088"/>
                  </a:lnTo>
                  <a:lnTo>
                    <a:pt x="9806" y="1157730"/>
                  </a:lnTo>
                  <a:lnTo>
                    <a:pt x="17303" y="1203705"/>
                  </a:lnTo>
                  <a:lnTo>
                    <a:pt x="26833" y="1248964"/>
                  </a:lnTo>
                  <a:lnTo>
                    <a:pt x="38346" y="1293459"/>
                  </a:lnTo>
                  <a:lnTo>
                    <a:pt x="51796" y="1337140"/>
                  </a:lnTo>
                  <a:lnTo>
                    <a:pt x="67131" y="1379960"/>
                  </a:lnTo>
                  <a:lnTo>
                    <a:pt x="84304" y="1421868"/>
                  </a:lnTo>
                  <a:lnTo>
                    <a:pt x="103266" y="1462817"/>
                  </a:lnTo>
                  <a:lnTo>
                    <a:pt x="123969" y="1502758"/>
                  </a:lnTo>
                  <a:lnTo>
                    <a:pt x="146362" y="1541642"/>
                  </a:lnTo>
                  <a:lnTo>
                    <a:pt x="170398" y="1579420"/>
                  </a:lnTo>
                  <a:lnTo>
                    <a:pt x="196028" y="1616043"/>
                  </a:lnTo>
                  <a:lnTo>
                    <a:pt x="223202" y="1651462"/>
                  </a:lnTo>
                  <a:lnTo>
                    <a:pt x="251873" y="1685630"/>
                  </a:lnTo>
                  <a:lnTo>
                    <a:pt x="281991" y="1718496"/>
                  </a:lnTo>
                  <a:lnTo>
                    <a:pt x="313508" y="1750012"/>
                  </a:lnTo>
                  <a:lnTo>
                    <a:pt x="346375" y="1780130"/>
                  </a:lnTo>
                  <a:lnTo>
                    <a:pt x="380542" y="1808801"/>
                  </a:lnTo>
                  <a:lnTo>
                    <a:pt x="415962" y="1835975"/>
                  </a:lnTo>
                  <a:lnTo>
                    <a:pt x="452585" y="1861604"/>
                  </a:lnTo>
                  <a:lnTo>
                    <a:pt x="490363" y="1885640"/>
                  </a:lnTo>
                  <a:lnTo>
                    <a:pt x="529246" y="1908033"/>
                  </a:lnTo>
                  <a:lnTo>
                    <a:pt x="569187" y="1928735"/>
                  </a:lnTo>
                  <a:lnTo>
                    <a:pt x="610136" y="1947697"/>
                  </a:lnTo>
                  <a:lnTo>
                    <a:pt x="652045" y="1964869"/>
                  </a:lnTo>
                  <a:lnTo>
                    <a:pt x="694864" y="1980205"/>
                  </a:lnTo>
                  <a:lnTo>
                    <a:pt x="738545" y="1993653"/>
                  </a:lnTo>
                  <a:lnTo>
                    <a:pt x="783039" y="2005167"/>
                  </a:lnTo>
                  <a:lnTo>
                    <a:pt x="828298" y="2014697"/>
                  </a:lnTo>
                  <a:lnTo>
                    <a:pt x="874272" y="2022193"/>
                  </a:lnTo>
                  <a:lnTo>
                    <a:pt x="920913" y="2027609"/>
                  </a:lnTo>
                  <a:lnTo>
                    <a:pt x="968171" y="2030894"/>
                  </a:lnTo>
                  <a:lnTo>
                    <a:pt x="1016000" y="2032000"/>
                  </a:lnTo>
                  <a:lnTo>
                    <a:pt x="1063828" y="2030894"/>
                  </a:lnTo>
                  <a:lnTo>
                    <a:pt x="1111086" y="2027609"/>
                  </a:lnTo>
                  <a:lnTo>
                    <a:pt x="1157727" y="2022193"/>
                  </a:lnTo>
                  <a:lnTo>
                    <a:pt x="1203701" y="2014697"/>
                  </a:lnTo>
                  <a:lnTo>
                    <a:pt x="1248960" y="2005167"/>
                  </a:lnTo>
                  <a:lnTo>
                    <a:pt x="1293454" y="1993653"/>
                  </a:lnTo>
                  <a:lnTo>
                    <a:pt x="1337135" y="1980205"/>
                  </a:lnTo>
                  <a:lnTo>
                    <a:pt x="1379954" y="1964869"/>
                  </a:lnTo>
                  <a:lnTo>
                    <a:pt x="1421863" y="1947697"/>
                  </a:lnTo>
                  <a:lnTo>
                    <a:pt x="1462812" y="1928735"/>
                  </a:lnTo>
                  <a:lnTo>
                    <a:pt x="1502753" y="1908033"/>
                  </a:lnTo>
                  <a:lnTo>
                    <a:pt x="1541636" y="1885640"/>
                  </a:lnTo>
                  <a:lnTo>
                    <a:pt x="1579414" y="1861604"/>
                  </a:lnTo>
                  <a:lnTo>
                    <a:pt x="1616037" y="1835975"/>
                  </a:lnTo>
                  <a:lnTo>
                    <a:pt x="1651457" y="1808801"/>
                  </a:lnTo>
                  <a:lnTo>
                    <a:pt x="1685624" y="1780130"/>
                  </a:lnTo>
                  <a:lnTo>
                    <a:pt x="1718491" y="1750012"/>
                  </a:lnTo>
                  <a:lnTo>
                    <a:pt x="1750008" y="1718496"/>
                  </a:lnTo>
                  <a:lnTo>
                    <a:pt x="1780126" y="1685630"/>
                  </a:lnTo>
                  <a:lnTo>
                    <a:pt x="1808797" y="1651462"/>
                  </a:lnTo>
                  <a:lnTo>
                    <a:pt x="1835971" y="1616043"/>
                  </a:lnTo>
                  <a:lnTo>
                    <a:pt x="1861601" y="1579420"/>
                  </a:lnTo>
                  <a:lnTo>
                    <a:pt x="1885637" y="1541642"/>
                  </a:lnTo>
                  <a:lnTo>
                    <a:pt x="1908030" y="1502758"/>
                  </a:lnTo>
                  <a:lnTo>
                    <a:pt x="1928733" y="1462817"/>
                  </a:lnTo>
                  <a:lnTo>
                    <a:pt x="1947695" y="1421868"/>
                  </a:lnTo>
                  <a:lnTo>
                    <a:pt x="1964868" y="1379960"/>
                  </a:lnTo>
                  <a:lnTo>
                    <a:pt x="1980203" y="1337140"/>
                  </a:lnTo>
                  <a:lnTo>
                    <a:pt x="1993653" y="1293459"/>
                  </a:lnTo>
                  <a:lnTo>
                    <a:pt x="2005166" y="1248964"/>
                  </a:lnTo>
                  <a:lnTo>
                    <a:pt x="2014696" y="1203705"/>
                  </a:lnTo>
                  <a:lnTo>
                    <a:pt x="2022193" y="1157730"/>
                  </a:lnTo>
                  <a:lnTo>
                    <a:pt x="2027609" y="1111088"/>
                  </a:lnTo>
                  <a:lnTo>
                    <a:pt x="2030894" y="1063829"/>
                  </a:lnTo>
                  <a:lnTo>
                    <a:pt x="2032000" y="1016000"/>
                  </a:lnTo>
                  <a:lnTo>
                    <a:pt x="2030894" y="968170"/>
                  </a:lnTo>
                  <a:lnTo>
                    <a:pt x="2027609" y="920911"/>
                  </a:lnTo>
                  <a:lnTo>
                    <a:pt x="2022193" y="874269"/>
                  </a:lnTo>
                  <a:lnTo>
                    <a:pt x="2014696" y="828294"/>
                  </a:lnTo>
                  <a:lnTo>
                    <a:pt x="2005166" y="783035"/>
                  </a:lnTo>
                  <a:lnTo>
                    <a:pt x="1993653" y="738540"/>
                  </a:lnTo>
                  <a:lnTo>
                    <a:pt x="1980203" y="694859"/>
                  </a:lnTo>
                  <a:lnTo>
                    <a:pt x="1964868" y="652039"/>
                  </a:lnTo>
                  <a:lnTo>
                    <a:pt x="1947695" y="610131"/>
                  </a:lnTo>
                  <a:lnTo>
                    <a:pt x="1928733" y="569182"/>
                  </a:lnTo>
                  <a:lnTo>
                    <a:pt x="1908030" y="529241"/>
                  </a:lnTo>
                  <a:lnTo>
                    <a:pt x="1885637" y="490357"/>
                  </a:lnTo>
                  <a:lnTo>
                    <a:pt x="1861601" y="452579"/>
                  </a:lnTo>
                  <a:lnTo>
                    <a:pt x="1835971" y="415956"/>
                  </a:lnTo>
                  <a:lnTo>
                    <a:pt x="1808797" y="380537"/>
                  </a:lnTo>
                  <a:lnTo>
                    <a:pt x="1780126" y="346369"/>
                  </a:lnTo>
                  <a:lnTo>
                    <a:pt x="1750008" y="313503"/>
                  </a:lnTo>
                  <a:lnTo>
                    <a:pt x="1718491" y="281987"/>
                  </a:lnTo>
                  <a:lnTo>
                    <a:pt x="1685624" y="251869"/>
                  </a:lnTo>
                  <a:lnTo>
                    <a:pt x="1651457" y="223198"/>
                  </a:lnTo>
                  <a:lnTo>
                    <a:pt x="1616037" y="196024"/>
                  </a:lnTo>
                  <a:lnTo>
                    <a:pt x="1579414" y="170395"/>
                  </a:lnTo>
                  <a:lnTo>
                    <a:pt x="1541636" y="146359"/>
                  </a:lnTo>
                  <a:lnTo>
                    <a:pt x="1502753" y="123966"/>
                  </a:lnTo>
                  <a:lnTo>
                    <a:pt x="1462812" y="103264"/>
                  </a:lnTo>
                  <a:lnTo>
                    <a:pt x="1421863" y="84302"/>
                  </a:lnTo>
                  <a:lnTo>
                    <a:pt x="1379954" y="67130"/>
                  </a:lnTo>
                  <a:lnTo>
                    <a:pt x="1337135" y="51794"/>
                  </a:lnTo>
                  <a:lnTo>
                    <a:pt x="1293454" y="38346"/>
                  </a:lnTo>
                  <a:lnTo>
                    <a:pt x="1248960" y="26832"/>
                  </a:lnTo>
                  <a:lnTo>
                    <a:pt x="1203701" y="17302"/>
                  </a:lnTo>
                  <a:lnTo>
                    <a:pt x="1157727" y="9806"/>
                  </a:lnTo>
                  <a:lnTo>
                    <a:pt x="1111086" y="4390"/>
                  </a:lnTo>
                  <a:lnTo>
                    <a:pt x="1063828" y="1105"/>
                  </a:lnTo>
                  <a:lnTo>
                    <a:pt x="101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297751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Scope</a:t>
            </a:r>
            <a:r>
              <a:rPr dirty="0" spc="-80"/>
              <a:t> </a:t>
            </a:r>
            <a:r>
              <a:rPr dirty="0" spc="-20"/>
              <a:t>definition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8255000" y="1295400"/>
            <a:ext cx="3651250" cy="3289300"/>
            <a:chOff x="8255000" y="1295400"/>
            <a:chExt cx="3651250" cy="3289300"/>
          </a:xfrm>
        </p:grpSpPr>
        <p:sp>
          <p:nvSpPr>
            <p:cNvPr id="11" name="object 11"/>
            <p:cNvSpPr/>
            <p:nvPr/>
          </p:nvSpPr>
          <p:spPr>
            <a:xfrm>
              <a:off x="8255000" y="1295400"/>
              <a:ext cx="3651250" cy="3289300"/>
            </a:xfrm>
            <a:custGeom>
              <a:avLst/>
              <a:gdLst/>
              <a:ahLst/>
              <a:cxnLst/>
              <a:rect l="l" t="t" r="r" b="b"/>
              <a:pathLst>
                <a:path w="3651250" h="3289300">
                  <a:moveTo>
                    <a:pt x="339725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3035300"/>
                  </a:lnTo>
                  <a:lnTo>
                    <a:pt x="4092" y="3080957"/>
                  </a:lnTo>
                  <a:lnTo>
                    <a:pt x="15890" y="3123930"/>
                  </a:lnTo>
                  <a:lnTo>
                    <a:pt x="34677" y="3163500"/>
                  </a:lnTo>
                  <a:lnTo>
                    <a:pt x="59736" y="3198950"/>
                  </a:lnTo>
                  <a:lnTo>
                    <a:pt x="90349" y="3229563"/>
                  </a:lnTo>
                  <a:lnTo>
                    <a:pt x="125799" y="3254622"/>
                  </a:lnTo>
                  <a:lnTo>
                    <a:pt x="165369" y="3273409"/>
                  </a:lnTo>
                  <a:lnTo>
                    <a:pt x="208342" y="3285207"/>
                  </a:lnTo>
                  <a:lnTo>
                    <a:pt x="254000" y="3289300"/>
                  </a:lnTo>
                  <a:lnTo>
                    <a:pt x="3397250" y="3289300"/>
                  </a:lnTo>
                  <a:lnTo>
                    <a:pt x="3442907" y="3285207"/>
                  </a:lnTo>
                  <a:lnTo>
                    <a:pt x="3485880" y="3273409"/>
                  </a:lnTo>
                  <a:lnTo>
                    <a:pt x="3525450" y="3254622"/>
                  </a:lnTo>
                  <a:lnTo>
                    <a:pt x="3560900" y="3229563"/>
                  </a:lnTo>
                  <a:lnTo>
                    <a:pt x="3591513" y="3198950"/>
                  </a:lnTo>
                  <a:lnTo>
                    <a:pt x="3616572" y="3163500"/>
                  </a:lnTo>
                  <a:lnTo>
                    <a:pt x="3635359" y="3123930"/>
                  </a:lnTo>
                  <a:lnTo>
                    <a:pt x="3647157" y="3080957"/>
                  </a:lnTo>
                  <a:lnTo>
                    <a:pt x="3651250" y="3035300"/>
                  </a:lnTo>
                  <a:lnTo>
                    <a:pt x="3651250" y="254000"/>
                  </a:lnTo>
                  <a:lnTo>
                    <a:pt x="3647157" y="208342"/>
                  </a:lnTo>
                  <a:lnTo>
                    <a:pt x="3635359" y="165369"/>
                  </a:lnTo>
                  <a:lnTo>
                    <a:pt x="3616572" y="125799"/>
                  </a:lnTo>
                  <a:lnTo>
                    <a:pt x="3591513" y="90349"/>
                  </a:lnTo>
                  <a:lnTo>
                    <a:pt x="3560900" y="59736"/>
                  </a:lnTo>
                  <a:lnTo>
                    <a:pt x="3525450" y="34677"/>
                  </a:lnTo>
                  <a:lnTo>
                    <a:pt x="3485880" y="15890"/>
                  </a:lnTo>
                  <a:lnTo>
                    <a:pt x="3442907" y="4092"/>
                  </a:lnTo>
                  <a:lnTo>
                    <a:pt x="33972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499475" y="1504950"/>
              <a:ext cx="3162300" cy="0"/>
            </a:xfrm>
            <a:custGeom>
              <a:avLst/>
              <a:gdLst/>
              <a:ahLst/>
              <a:cxnLst/>
              <a:rect l="l" t="t" r="r" b="b"/>
              <a:pathLst>
                <a:path w="3162300" h="0">
                  <a:moveTo>
                    <a:pt x="0" y="0"/>
                  </a:moveTo>
                  <a:lnTo>
                    <a:pt x="3162300" y="0"/>
                  </a:lnTo>
                </a:path>
              </a:pathLst>
            </a:custGeom>
            <a:ln w="88900">
              <a:solidFill>
                <a:srgbClr val="6294B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8255000" y="4838700"/>
            <a:ext cx="3651250" cy="3289300"/>
            <a:chOff x="8255000" y="4838700"/>
            <a:chExt cx="3651250" cy="3289300"/>
          </a:xfrm>
        </p:grpSpPr>
        <p:sp>
          <p:nvSpPr>
            <p:cNvPr id="14" name="object 14"/>
            <p:cNvSpPr/>
            <p:nvPr/>
          </p:nvSpPr>
          <p:spPr>
            <a:xfrm>
              <a:off x="8255000" y="4838700"/>
              <a:ext cx="3651250" cy="3289300"/>
            </a:xfrm>
            <a:custGeom>
              <a:avLst/>
              <a:gdLst/>
              <a:ahLst/>
              <a:cxnLst/>
              <a:rect l="l" t="t" r="r" b="b"/>
              <a:pathLst>
                <a:path w="3651250" h="3289300">
                  <a:moveTo>
                    <a:pt x="339725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3035300"/>
                  </a:lnTo>
                  <a:lnTo>
                    <a:pt x="4092" y="3080957"/>
                  </a:lnTo>
                  <a:lnTo>
                    <a:pt x="15890" y="3123930"/>
                  </a:lnTo>
                  <a:lnTo>
                    <a:pt x="34677" y="3163500"/>
                  </a:lnTo>
                  <a:lnTo>
                    <a:pt x="59736" y="3198950"/>
                  </a:lnTo>
                  <a:lnTo>
                    <a:pt x="90349" y="3229563"/>
                  </a:lnTo>
                  <a:lnTo>
                    <a:pt x="125799" y="3254622"/>
                  </a:lnTo>
                  <a:lnTo>
                    <a:pt x="165369" y="3273409"/>
                  </a:lnTo>
                  <a:lnTo>
                    <a:pt x="208342" y="3285207"/>
                  </a:lnTo>
                  <a:lnTo>
                    <a:pt x="254000" y="3289300"/>
                  </a:lnTo>
                  <a:lnTo>
                    <a:pt x="3397250" y="3289300"/>
                  </a:lnTo>
                  <a:lnTo>
                    <a:pt x="3442907" y="3285207"/>
                  </a:lnTo>
                  <a:lnTo>
                    <a:pt x="3485880" y="3273409"/>
                  </a:lnTo>
                  <a:lnTo>
                    <a:pt x="3525450" y="3254622"/>
                  </a:lnTo>
                  <a:lnTo>
                    <a:pt x="3560900" y="3229563"/>
                  </a:lnTo>
                  <a:lnTo>
                    <a:pt x="3591513" y="3198950"/>
                  </a:lnTo>
                  <a:lnTo>
                    <a:pt x="3616572" y="3163500"/>
                  </a:lnTo>
                  <a:lnTo>
                    <a:pt x="3635359" y="3123930"/>
                  </a:lnTo>
                  <a:lnTo>
                    <a:pt x="3647157" y="3080957"/>
                  </a:lnTo>
                  <a:lnTo>
                    <a:pt x="3651250" y="3035300"/>
                  </a:lnTo>
                  <a:lnTo>
                    <a:pt x="3651250" y="254000"/>
                  </a:lnTo>
                  <a:lnTo>
                    <a:pt x="3647157" y="208342"/>
                  </a:lnTo>
                  <a:lnTo>
                    <a:pt x="3635359" y="165369"/>
                  </a:lnTo>
                  <a:lnTo>
                    <a:pt x="3616572" y="125799"/>
                  </a:lnTo>
                  <a:lnTo>
                    <a:pt x="3591513" y="90349"/>
                  </a:lnTo>
                  <a:lnTo>
                    <a:pt x="3560900" y="59736"/>
                  </a:lnTo>
                  <a:lnTo>
                    <a:pt x="3525450" y="34677"/>
                  </a:lnTo>
                  <a:lnTo>
                    <a:pt x="3485880" y="15890"/>
                  </a:lnTo>
                  <a:lnTo>
                    <a:pt x="3442907" y="4092"/>
                  </a:lnTo>
                  <a:lnTo>
                    <a:pt x="33972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499475" y="5048250"/>
              <a:ext cx="3162300" cy="0"/>
            </a:xfrm>
            <a:custGeom>
              <a:avLst/>
              <a:gdLst/>
              <a:ahLst/>
              <a:cxnLst/>
              <a:rect l="l" t="t" r="r" b="b"/>
              <a:pathLst>
                <a:path w="3162300" h="0">
                  <a:moveTo>
                    <a:pt x="0" y="0"/>
                  </a:moveTo>
                  <a:lnTo>
                    <a:pt x="3162300" y="0"/>
                  </a:lnTo>
                </a:path>
              </a:pathLst>
            </a:custGeom>
            <a:ln w="88900">
              <a:solidFill>
                <a:srgbClr val="24428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12160250" y="1295400"/>
            <a:ext cx="3651250" cy="3289300"/>
            <a:chOff x="12160250" y="1295400"/>
            <a:chExt cx="3651250" cy="3289300"/>
          </a:xfrm>
        </p:grpSpPr>
        <p:sp>
          <p:nvSpPr>
            <p:cNvPr id="17" name="object 17"/>
            <p:cNvSpPr/>
            <p:nvPr/>
          </p:nvSpPr>
          <p:spPr>
            <a:xfrm>
              <a:off x="12160250" y="1295400"/>
              <a:ext cx="3651250" cy="3289300"/>
            </a:xfrm>
            <a:custGeom>
              <a:avLst/>
              <a:gdLst/>
              <a:ahLst/>
              <a:cxnLst/>
              <a:rect l="l" t="t" r="r" b="b"/>
              <a:pathLst>
                <a:path w="3651250" h="3289300">
                  <a:moveTo>
                    <a:pt x="339725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3035300"/>
                  </a:lnTo>
                  <a:lnTo>
                    <a:pt x="4092" y="3080957"/>
                  </a:lnTo>
                  <a:lnTo>
                    <a:pt x="15890" y="3123930"/>
                  </a:lnTo>
                  <a:lnTo>
                    <a:pt x="34677" y="3163500"/>
                  </a:lnTo>
                  <a:lnTo>
                    <a:pt x="59736" y="3198950"/>
                  </a:lnTo>
                  <a:lnTo>
                    <a:pt x="90349" y="3229563"/>
                  </a:lnTo>
                  <a:lnTo>
                    <a:pt x="125799" y="3254622"/>
                  </a:lnTo>
                  <a:lnTo>
                    <a:pt x="165369" y="3273409"/>
                  </a:lnTo>
                  <a:lnTo>
                    <a:pt x="208342" y="3285207"/>
                  </a:lnTo>
                  <a:lnTo>
                    <a:pt x="254000" y="3289300"/>
                  </a:lnTo>
                  <a:lnTo>
                    <a:pt x="3397250" y="3289300"/>
                  </a:lnTo>
                  <a:lnTo>
                    <a:pt x="3442907" y="3285207"/>
                  </a:lnTo>
                  <a:lnTo>
                    <a:pt x="3485880" y="3273409"/>
                  </a:lnTo>
                  <a:lnTo>
                    <a:pt x="3525450" y="3254622"/>
                  </a:lnTo>
                  <a:lnTo>
                    <a:pt x="3560900" y="3229563"/>
                  </a:lnTo>
                  <a:lnTo>
                    <a:pt x="3591513" y="3198950"/>
                  </a:lnTo>
                  <a:lnTo>
                    <a:pt x="3616572" y="3163500"/>
                  </a:lnTo>
                  <a:lnTo>
                    <a:pt x="3635359" y="3123930"/>
                  </a:lnTo>
                  <a:lnTo>
                    <a:pt x="3647157" y="3080957"/>
                  </a:lnTo>
                  <a:lnTo>
                    <a:pt x="3651250" y="3035300"/>
                  </a:lnTo>
                  <a:lnTo>
                    <a:pt x="3651250" y="254000"/>
                  </a:lnTo>
                  <a:lnTo>
                    <a:pt x="3647157" y="208342"/>
                  </a:lnTo>
                  <a:lnTo>
                    <a:pt x="3635359" y="165369"/>
                  </a:lnTo>
                  <a:lnTo>
                    <a:pt x="3616572" y="125799"/>
                  </a:lnTo>
                  <a:lnTo>
                    <a:pt x="3591513" y="90349"/>
                  </a:lnTo>
                  <a:lnTo>
                    <a:pt x="3560900" y="59736"/>
                  </a:lnTo>
                  <a:lnTo>
                    <a:pt x="3525450" y="34677"/>
                  </a:lnTo>
                  <a:lnTo>
                    <a:pt x="3485880" y="15890"/>
                  </a:lnTo>
                  <a:lnTo>
                    <a:pt x="3442907" y="4092"/>
                  </a:lnTo>
                  <a:lnTo>
                    <a:pt x="33972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2404725" y="1504950"/>
              <a:ext cx="3162300" cy="0"/>
            </a:xfrm>
            <a:custGeom>
              <a:avLst/>
              <a:gdLst/>
              <a:ahLst/>
              <a:cxnLst/>
              <a:rect l="l" t="t" r="r" b="b"/>
              <a:pathLst>
                <a:path w="3162300" h="0">
                  <a:moveTo>
                    <a:pt x="0" y="0"/>
                  </a:moveTo>
                  <a:lnTo>
                    <a:pt x="3162300" y="0"/>
                  </a:lnTo>
                </a:path>
              </a:pathLst>
            </a:custGeom>
            <a:ln w="88900">
              <a:solidFill>
                <a:srgbClr val="F57A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12160250" y="4838700"/>
            <a:ext cx="3651250" cy="3289300"/>
            <a:chOff x="12160250" y="4838700"/>
            <a:chExt cx="3651250" cy="3289300"/>
          </a:xfrm>
        </p:grpSpPr>
        <p:sp>
          <p:nvSpPr>
            <p:cNvPr id="20" name="object 20"/>
            <p:cNvSpPr/>
            <p:nvPr/>
          </p:nvSpPr>
          <p:spPr>
            <a:xfrm>
              <a:off x="12160250" y="4838700"/>
              <a:ext cx="3651250" cy="3289300"/>
            </a:xfrm>
            <a:custGeom>
              <a:avLst/>
              <a:gdLst/>
              <a:ahLst/>
              <a:cxnLst/>
              <a:rect l="l" t="t" r="r" b="b"/>
              <a:pathLst>
                <a:path w="3651250" h="3289300">
                  <a:moveTo>
                    <a:pt x="339725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3035300"/>
                  </a:lnTo>
                  <a:lnTo>
                    <a:pt x="4092" y="3080957"/>
                  </a:lnTo>
                  <a:lnTo>
                    <a:pt x="15890" y="3123930"/>
                  </a:lnTo>
                  <a:lnTo>
                    <a:pt x="34677" y="3163500"/>
                  </a:lnTo>
                  <a:lnTo>
                    <a:pt x="59736" y="3198950"/>
                  </a:lnTo>
                  <a:lnTo>
                    <a:pt x="90349" y="3229563"/>
                  </a:lnTo>
                  <a:lnTo>
                    <a:pt x="125799" y="3254622"/>
                  </a:lnTo>
                  <a:lnTo>
                    <a:pt x="165369" y="3273409"/>
                  </a:lnTo>
                  <a:lnTo>
                    <a:pt x="208342" y="3285207"/>
                  </a:lnTo>
                  <a:lnTo>
                    <a:pt x="254000" y="3289300"/>
                  </a:lnTo>
                  <a:lnTo>
                    <a:pt x="3397250" y="3289300"/>
                  </a:lnTo>
                  <a:lnTo>
                    <a:pt x="3442907" y="3285207"/>
                  </a:lnTo>
                  <a:lnTo>
                    <a:pt x="3485880" y="3273409"/>
                  </a:lnTo>
                  <a:lnTo>
                    <a:pt x="3525450" y="3254622"/>
                  </a:lnTo>
                  <a:lnTo>
                    <a:pt x="3560900" y="3229563"/>
                  </a:lnTo>
                  <a:lnTo>
                    <a:pt x="3591513" y="3198950"/>
                  </a:lnTo>
                  <a:lnTo>
                    <a:pt x="3616572" y="3163500"/>
                  </a:lnTo>
                  <a:lnTo>
                    <a:pt x="3635359" y="3123930"/>
                  </a:lnTo>
                  <a:lnTo>
                    <a:pt x="3647157" y="3080957"/>
                  </a:lnTo>
                  <a:lnTo>
                    <a:pt x="3651250" y="3035300"/>
                  </a:lnTo>
                  <a:lnTo>
                    <a:pt x="3651250" y="254000"/>
                  </a:lnTo>
                  <a:lnTo>
                    <a:pt x="3647157" y="208342"/>
                  </a:lnTo>
                  <a:lnTo>
                    <a:pt x="3635359" y="165369"/>
                  </a:lnTo>
                  <a:lnTo>
                    <a:pt x="3616572" y="125799"/>
                  </a:lnTo>
                  <a:lnTo>
                    <a:pt x="3591513" y="90349"/>
                  </a:lnTo>
                  <a:lnTo>
                    <a:pt x="3560900" y="59736"/>
                  </a:lnTo>
                  <a:lnTo>
                    <a:pt x="3525450" y="34677"/>
                  </a:lnTo>
                  <a:lnTo>
                    <a:pt x="3485880" y="15890"/>
                  </a:lnTo>
                  <a:lnTo>
                    <a:pt x="3442907" y="4092"/>
                  </a:lnTo>
                  <a:lnTo>
                    <a:pt x="33972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2404725" y="5048250"/>
              <a:ext cx="3162300" cy="0"/>
            </a:xfrm>
            <a:custGeom>
              <a:avLst/>
              <a:gdLst/>
              <a:ahLst/>
              <a:cxnLst/>
              <a:rect l="l" t="t" r="r" b="b"/>
              <a:pathLst>
                <a:path w="3162300" h="0">
                  <a:moveTo>
                    <a:pt x="0" y="0"/>
                  </a:moveTo>
                  <a:lnTo>
                    <a:pt x="3162300" y="0"/>
                  </a:lnTo>
                </a:path>
              </a:pathLst>
            </a:custGeom>
            <a:ln w="889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8445500" y="4105275"/>
            <a:ext cx="74041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35" b="1">
                <a:solidFill>
                  <a:srgbClr val="A09177"/>
                </a:solidFill>
                <a:latin typeface="Roboto"/>
                <a:cs typeface="Roboto"/>
              </a:rPr>
              <a:t>T</a:t>
            </a:r>
            <a:r>
              <a:rPr dirty="0" sz="1500" spc="-20" b="1">
                <a:solidFill>
                  <a:srgbClr val="A09177"/>
                </a:solidFill>
                <a:latin typeface="Roboto"/>
                <a:cs typeface="Roboto"/>
              </a:rPr>
              <a:t>e</a:t>
            </a:r>
            <a:r>
              <a:rPr dirty="0" sz="1500" spc="30" b="1">
                <a:solidFill>
                  <a:srgbClr val="A09177"/>
                </a:solidFill>
                <a:latin typeface="Roboto"/>
                <a:cs typeface="Roboto"/>
              </a:rPr>
              <a:t>x</a:t>
            </a:r>
            <a:r>
              <a:rPr dirty="0" sz="1500" spc="-20" b="1">
                <a:solidFill>
                  <a:srgbClr val="A09177"/>
                </a:solidFill>
                <a:latin typeface="Roboto"/>
                <a:cs typeface="Roboto"/>
              </a:rPr>
              <a:t>t</a:t>
            </a:r>
            <a:r>
              <a:rPr dirty="0" sz="1500" b="1">
                <a:solidFill>
                  <a:srgbClr val="A09177"/>
                </a:solidFill>
                <a:latin typeface="Roboto"/>
                <a:cs typeface="Roboto"/>
              </a:rPr>
              <a:t>e</a:t>
            </a:r>
            <a:r>
              <a:rPr dirty="0" sz="1500" spc="-5" b="1">
                <a:solidFill>
                  <a:srgbClr val="A09177"/>
                </a:solidFill>
                <a:latin typeface="Roboto"/>
                <a:cs typeface="Roboto"/>
              </a:rPr>
              <a:t> </a:t>
            </a:r>
            <a:r>
              <a:rPr dirty="0" sz="1500" spc="-10" b="1">
                <a:solidFill>
                  <a:srgbClr val="A09177"/>
                </a:solidFill>
                <a:latin typeface="Roboto"/>
                <a:cs typeface="Roboto"/>
              </a:rPr>
              <a:t>i</a:t>
            </a:r>
            <a:r>
              <a:rPr dirty="0" sz="1500" spc="-5" b="1">
                <a:solidFill>
                  <a:srgbClr val="A09177"/>
                </a:solidFill>
                <a:latin typeface="Roboto"/>
                <a:cs typeface="Roboto"/>
              </a:rPr>
              <a:t>c</a:t>
            </a:r>
            <a:r>
              <a:rPr dirty="0" sz="1500" b="1">
                <a:solidFill>
                  <a:srgbClr val="A09177"/>
                </a:solidFill>
                <a:latin typeface="Roboto"/>
                <a:cs typeface="Roboto"/>
              </a:rPr>
              <a:t>i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45500" y="7635811"/>
            <a:ext cx="74041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35" b="1">
                <a:solidFill>
                  <a:srgbClr val="A09177"/>
                </a:solidFill>
                <a:latin typeface="Roboto"/>
                <a:cs typeface="Roboto"/>
              </a:rPr>
              <a:t>T</a:t>
            </a:r>
            <a:r>
              <a:rPr dirty="0" sz="1500" spc="-20" b="1">
                <a:solidFill>
                  <a:srgbClr val="A09177"/>
                </a:solidFill>
                <a:latin typeface="Roboto"/>
                <a:cs typeface="Roboto"/>
              </a:rPr>
              <a:t>e</a:t>
            </a:r>
            <a:r>
              <a:rPr dirty="0" sz="1500" spc="30" b="1">
                <a:solidFill>
                  <a:srgbClr val="A09177"/>
                </a:solidFill>
                <a:latin typeface="Roboto"/>
                <a:cs typeface="Roboto"/>
              </a:rPr>
              <a:t>x</a:t>
            </a:r>
            <a:r>
              <a:rPr dirty="0" sz="1500" spc="-20" b="1">
                <a:solidFill>
                  <a:srgbClr val="A09177"/>
                </a:solidFill>
                <a:latin typeface="Roboto"/>
                <a:cs typeface="Roboto"/>
              </a:rPr>
              <a:t>t</a:t>
            </a:r>
            <a:r>
              <a:rPr dirty="0" sz="1500" b="1">
                <a:solidFill>
                  <a:srgbClr val="A09177"/>
                </a:solidFill>
                <a:latin typeface="Roboto"/>
                <a:cs typeface="Roboto"/>
              </a:rPr>
              <a:t>e</a:t>
            </a:r>
            <a:r>
              <a:rPr dirty="0" sz="1500" spc="-5" b="1">
                <a:solidFill>
                  <a:srgbClr val="A09177"/>
                </a:solidFill>
                <a:latin typeface="Roboto"/>
                <a:cs typeface="Roboto"/>
              </a:rPr>
              <a:t> </a:t>
            </a:r>
            <a:r>
              <a:rPr dirty="0" sz="1500" spc="-10" b="1">
                <a:solidFill>
                  <a:srgbClr val="A09177"/>
                </a:solidFill>
                <a:latin typeface="Roboto"/>
                <a:cs typeface="Roboto"/>
              </a:rPr>
              <a:t>i</a:t>
            </a:r>
            <a:r>
              <a:rPr dirty="0" sz="1500" spc="-5" b="1">
                <a:solidFill>
                  <a:srgbClr val="A09177"/>
                </a:solidFill>
                <a:latin typeface="Roboto"/>
                <a:cs typeface="Roboto"/>
              </a:rPr>
              <a:t>c</a:t>
            </a:r>
            <a:r>
              <a:rPr dirty="0" sz="1500" b="1">
                <a:solidFill>
                  <a:srgbClr val="A09177"/>
                </a:solidFill>
                <a:latin typeface="Roboto"/>
                <a:cs typeface="Roboto"/>
              </a:rPr>
              <a:t>i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420663" y="4105275"/>
            <a:ext cx="74041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35" b="1">
                <a:solidFill>
                  <a:srgbClr val="A09177"/>
                </a:solidFill>
                <a:latin typeface="Roboto"/>
                <a:cs typeface="Roboto"/>
              </a:rPr>
              <a:t>T</a:t>
            </a:r>
            <a:r>
              <a:rPr dirty="0" sz="1500" spc="-20" b="1">
                <a:solidFill>
                  <a:srgbClr val="A09177"/>
                </a:solidFill>
                <a:latin typeface="Roboto"/>
                <a:cs typeface="Roboto"/>
              </a:rPr>
              <a:t>e</a:t>
            </a:r>
            <a:r>
              <a:rPr dirty="0" sz="1500" spc="30" b="1">
                <a:solidFill>
                  <a:srgbClr val="A09177"/>
                </a:solidFill>
                <a:latin typeface="Roboto"/>
                <a:cs typeface="Roboto"/>
              </a:rPr>
              <a:t>x</a:t>
            </a:r>
            <a:r>
              <a:rPr dirty="0" sz="1500" spc="-20" b="1">
                <a:solidFill>
                  <a:srgbClr val="A09177"/>
                </a:solidFill>
                <a:latin typeface="Roboto"/>
                <a:cs typeface="Roboto"/>
              </a:rPr>
              <a:t>t</a:t>
            </a:r>
            <a:r>
              <a:rPr dirty="0" sz="1500" b="1">
                <a:solidFill>
                  <a:srgbClr val="A09177"/>
                </a:solidFill>
                <a:latin typeface="Roboto"/>
                <a:cs typeface="Roboto"/>
              </a:rPr>
              <a:t>e</a:t>
            </a:r>
            <a:r>
              <a:rPr dirty="0" sz="1500" spc="-5" b="1">
                <a:solidFill>
                  <a:srgbClr val="A09177"/>
                </a:solidFill>
                <a:latin typeface="Roboto"/>
                <a:cs typeface="Roboto"/>
              </a:rPr>
              <a:t> </a:t>
            </a:r>
            <a:r>
              <a:rPr dirty="0" sz="1500" spc="-10" b="1">
                <a:solidFill>
                  <a:srgbClr val="A09177"/>
                </a:solidFill>
                <a:latin typeface="Roboto"/>
                <a:cs typeface="Roboto"/>
              </a:rPr>
              <a:t>i</a:t>
            </a:r>
            <a:r>
              <a:rPr dirty="0" sz="1500" spc="-5" b="1">
                <a:solidFill>
                  <a:srgbClr val="A09177"/>
                </a:solidFill>
                <a:latin typeface="Roboto"/>
                <a:cs typeface="Roboto"/>
              </a:rPr>
              <a:t>c</a:t>
            </a:r>
            <a:r>
              <a:rPr dirty="0" sz="1500" b="1">
                <a:solidFill>
                  <a:srgbClr val="A09177"/>
                </a:solidFill>
                <a:latin typeface="Roboto"/>
                <a:cs typeface="Roboto"/>
              </a:rPr>
              <a:t>i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420663" y="7635811"/>
            <a:ext cx="74041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35" b="1">
                <a:solidFill>
                  <a:srgbClr val="A09177"/>
                </a:solidFill>
                <a:latin typeface="Roboto"/>
                <a:cs typeface="Roboto"/>
              </a:rPr>
              <a:t>T</a:t>
            </a:r>
            <a:r>
              <a:rPr dirty="0" sz="1500" spc="-20" b="1">
                <a:solidFill>
                  <a:srgbClr val="A09177"/>
                </a:solidFill>
                <a:latin typeface="Roboto"/>
                <a:cs typeface="Roboto"/>
              </a:rPr>
              <a:t>e</a:t>
            </a:r>
            <a:r>
              <a:rPr dirty="0" sz="1500" spc="30" b="1">
                <a:solidFill>
                  <a:srgbClr val="A09177"/>
                </a:solidFill>
                <a:latin typeface="Roboto"/>
                <a:cs typeface="Roboto"/>
              </a:rPr>
              <a:t>x</a:t>
            </a:r>
            <a:r>
              <a:rPr dirty="0" sz="1500" spc="-20" b="1">
                <a:solidFill>
                  <a:srgbClr val="A09177"/>
                </a:solidFill>
                <a:latin typeface="Roboto"/>
                <a:cs typeface="Roboto"/>
              </a:rPr>
              <a:t>t</a:t>
            </a:r>
            <a:r>
              <a:rPr dirty="0" sz="1500" b="1">
                <a:solidFill>
                  <a:srgbClr val="A09177"/>
                </a:solidFill>
                <a:latin typeface="Roboto"/>
                <a:cs typeface="Roboto"/>
              </a:rPr>
              <a:t>e</a:t>
            </a:r>
            <a:r>
              <a:rPr dirty="0" sz="1500" spc="-5" b="1">
                <a:solidFill>
                  <a:srgbClr val="A09177"/>
                </a:solidFill>
                <a:latin typeface="Roboto"/>
                <a:cs typeface="Roboto"/>
              </a:rPr>
              <a:t> </a:t>
            </a:r>
            <a:r>
              <a:rPr dirty="0" sz="1500" spc="-10" b="1">
                <a:solidFill>
                  <a:srgbClr val="A09177"/>
                </a:solidFill>
                <a:latin typeface="Roboto"/>
                <a:cs typeface="Roboto"/>
              </a:rPr>
              <a:t>i</a:t>
            </a:r>
            <a:r>
              <a:rPr dirty="0" sz="1500" spc="-5" b="1">
                <a:solidFill>
                  <a:srgbClr val="A09177"/>
                </a:solidFill>
                <a:latin typeface="Roboto"/>
                <a:cs typeface="Roboto"/>
              </a:rPr>
              <a:t>c</a:t>
            </a:r>
            <a:r>
              <a:rPr dirty="0" sz="1500" b="1">
                <a:solidFill>
                  <a:srgbClr val="A09177"/>
                </a:solidFill>
                <a:latin typeface="Roboto"/>
                <a:cs typeface="Roboto"/>
              </a:rPr>
              <a:t>i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57991" y="4260850"/>
            <a:ext cx="1519555" cy="65278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253365" marR="5080" indent="-241300">
              <a:lnSpc>
                <a:spcPts val="2300"/>
              </a:lnSpc>
              <a:spcBef>
                <a:spcPts val="459"/>
              </a:spcBef>
            </a:pPr>
            <a:r>
              <a:rPr dirty="0" sz="2200" spc="45">
                <a:solidFill>
                  <a:srgbClr val="24428E"/>
                </a:solidFill>
                <a:latin typeface="Roboto-Medium"/>
                <a:cs typeface="Roboto-Medium"/>
              </a:rPr>
              <a:t>S</a:t>
            </a:r>
            <a:r>
              <a:rPr dirty="0" sz="2200" spc="-5">
                <a:solidFill>
                  <a:srgbClr val="24428E"/>
                </a:solidFill>
                <a:latin typeface="Roboto-Medium"/>
                <a:cs typeface="Roboto-Medium"/>
              </a:rPr>
              <a:t>t</a:t>
            </a:r>
            <a:r>
              <a:rPr dirty="0" sz="2200" spc="-10">
                <a:solidFill>
                  <a:srgbClr val="24428E"/>
                </a:solidFill>
                <a:latin typeface="Roboto-Medium"/>
                <a:cs typeface="Roboto-Medium"/>
              </a:rPr>
              <a:t>a</a:t>
            </a:r>
            <a:r>
              <a:rPr dirty="0" sz="2200" spc="-60">
                <a:solidFill>
                  <a:srgbClr val="24428E"/>
                </a:solidFill>
                <a:latin typeface="Roboto-Medium"/>
                <a:cs typeface="Roboto-Medium"/>
              </a:rPr>
              <a:t>k</a:t>
            </a:r>
            <a:r>
              <a:rPr dirty="0" sz="2200" spc="5">
                <a:solidFill>
                  <a:srgbClr val="24428E"/>
                </a:solidFill>
                <a:latin typeface="Roboto-Medium"/>
                <a:cs typeface="Roboto-Medium"/>
              </a:rPr>
              <a:t>e</a:t>
            </a:r>
            <a:r>
              <a:rPr dirty="0" sz="2200" spc="-10">
                <a:solidFill>
                  <a:srgbClr val="24428E"/>
                </a:solidFill>
                <a:latin typeface="Roboto-Medium"/>
                <a:cs typeface="Roboto-Medium"/>
              </a:rPr>
              <a:t>h</a:t>
            </a:r>
            <a:r>
              <a:rPr dirty="0" sz="2200" spc="-15">
                <a:solidFill>
                  <a:srgbClr val="24428E"/>
                </a:solidFill>
                <a:latin typeface="Roboto-Medium"/>
                <a:cs typeface="Roboto-Medium"/>
              </a:rPr>
              <a:t>o</a:t>
            </a:r>
            <a:r>
              <a:rPr dirty="0" sz="2200" spc="-10">
                <a:solidFill>
                  <a:srgbClr val="24428E"/>
                </a:solidFill>
                <a:latin typeface="Roboto-Medium"/>
                <a:cs typeface="Roboto-Medium"/>
              </a:rPr>
              <a:t>ld</a:t>
            </a:r>
            <a:r>
              <a:rPr dirty="0" sz="2200" spc="5">
                <a:solidFill>
                  <a:srgbClr val="24428E"/>
                </a:solidFill>
                <a:latin typeface="Roboto-Medium"/>
                <a:cs typeface="Roboto-Medium"/>
              </a:rPr>
              <a:t>e</a:t>
            </a:r>
            <a:r>
              <a:rPr dirty="0" sz="2200">
                <a:solidFill>
                  <a:srgbClr val="24428E"/>
                </a:solidFill>
                <a:latin typeface="Roboto-Medium"/>
                <a:cs typeface="Roboto-Medium"/>
              </a:rPr>
              <a:t>r  </a:t>
            </a:r>
            <a:r>
              <a:rPr dirty="0" sz="2200" spc="-15">
                <a:solidFill>
                  <a:srgbClr val="24428E"/>
                </a:solidFill>
                <a:latin typeface="Roboto-Medium"/>
                <a:cs typeface="Roboto-Medium"/>
              </a:rPr>
              <a:t>analysis</a:t>
            </a:r>
            <a:endParaRPr sz="2200">
              <a:latin typeface="Roboto-Medium"/>
              <a:cs typeface="Roboto-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81627" y="3146425"/>
            <a:ext cx="1057275" cy="48768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 marR="5080" indent="144145">
              <a:lnSpc>
                <a:spcPct val="78400"/>
              </a:lnSpc>
              <a:spcBef>
                <a:spcPts val="540"/>
              </a:spcBef>
            </a:pPr>
            <a:r>
              <a:rPr dirty="0" sz="1700" spc="-5">
                <a:solidFill>
                  <a:srgbClr val="FFFFFF"/>
                </a:solidFill>
                <a:latin typeface="Roboto-Medium"/>
                <a:cs typeface="Roboto-Medium"/>
              </a:rPr>
              <a:t>Gestion </a:t>
            </a:r>
            <a:r>
              <a:rPr dirty="0" sz="170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Roboto-Medium"/>
                <a:cs typeface="Roboto-Medium"/>
              </a:rPr>
              <a:t>ri</a:t>
            </a:r>
            <a:r>
              <a:rPr dirty="0" sz="1700" spc="-5">
                <a:solidFill>
                  <a:srgbClr val="FFFFFF"/>
                </a:solidFill>
                <a:latin typeface="Roboto-Medium"/>
                <a:cs typeface="Roboto-Medium"/>
              </a:rPr>
              <a:t>go</a:t>
            </a:r>
            <a:r>
              <a:rPr dirty="0" sz="1700">
                <a:solidFill>
                  <a:srgbClr val="FFFFFF"/>
                </a:solidFill>
                <a:latin typeface="Roboto-Medium"/>
                <a:cs typeface="Roboto-Medium"/>
              </a:rPr>
              <a:t>u</a:t>
            </a:r>
            <a:r>
              <a:rPr dirty="0" sz="1700" spc="-10">
                <a:solidFill>
                  <a:srgbClr val="FFFFFF"/>
                </a:solidFill>
                <a:latin typeface="Roboto-Medium"/>
                <a:cs typeface="Roboto-Medium"/>
              </a:rPr>
              <a:t>r</a:t>
            </a:r>
            <a:r>
              <a:rPr dirty="0" sz="1700" spc="5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1700" spc="-5">
                <a:solidFill>
                  <a:srgbClr val="FFFFFF"/>
                </a:solidFill>
                <a:latin typeface="Roboto-Medium"/>
                <a:cs typeface="Roboto-Medium"/>
              </a:rPr>
              <a:t>u</a:t>
            </a:r>
            <a:r>
              <a:rPr dirty="0" sz="1700" spc="-15">
                <a:solidFill>
                  <a:srgbClr val="FFFFFF"/>
                </a:solidFill>
                <a:latin typeface="Roboto-Medium"/>
                <a:cs typeface="Roboto-Medium"/>
              </a:rPr>
              <a:t>s</a:t>
            </a:r>
            <a:r>
              <a:rPr dirty="0" sz="170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endParaRPr sz="1700">
              <a:latin typeface="Roboto-Medium"/>
              <a:cs typeface="Roboto-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19998" y="3146425"/>
            <a:ext cx="117983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0">
                <a:solidFill>
                  <a:srgbClr val="FFFFFF"/>
                </a:solidFill>
                <a:latin typeface="Roboto-Medium"/>
                <a:cs typeface="Roboto-Medium"/>
              </a:rPr>
              <a:t>Satisfaction</a:t>
            </a:r>
            <a:endParaRPr sz="1700">
              <a:latin typeface="Roboto-Medium"/>
              <a:cs typeface="Roboto-Mediu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36720" y="5546801"/>
            <a:ext cx="114681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">
                <a:solidFill>
                  <a:srgbClr val="FFFFFF"/>
                </a:solidFill>
                <a:latin typeface="Roboto-Medium"/>
                <a:cs typeface="Roboto-Medium"/>
              </a:rPr>
              <a:t>I</a:t>
            </a:r>
            <a:r>
              <a:rPr dirty="0" sz="1700" spc="-15">
                <a:solidFill>
                  <a:srgbClr val="FFFFFF"/>
                </a:solidFill>
                <a:latin typeface="Roboto-Medium"/>
                <a:cs typeface="Roboto-Medium"/>
              </a:rPr>
              <a:t>n</a:t>
            </a:r>
            <a:r>
              <a:rPr dirty="0" sz="1700" spc="-30">
                <a:solidFill>
                  <a:srgbClr val="FFFFFF"/>
                </a:solidFill>
                <a:latin typeface="Roboto-Medium"/>
                <a:cs typeface="Roboto-Medium"/>
              </a:rPr>
              <a:t>f</a:t>
            </a:r>
            <a:r>
              <a:rPr dirty="0" sz="1700">
                <a:solidFill>
                  <a:srgbClr val="FFFFFF"/>
                </a:solidFill>
                <a:latin typeface="Roboto-Medium"/>
                <a:cs typeface="Roboto-Medium"/>
              </a:rPr>
              <a:t>or</a:t>
            </a:r>
            <a:r>
              <a:rPr dirty="0" sz="1700" spc="-10">
                <a:solidFill>
                  <a:srgbClr val="FFFFFF"/>
                </a:solidFill>
                <a:latin typeface="Roboto-Medium"/>
                <a:cs typeface="Roboto-Medium"/>
              </a:rPr>
              <a:t>m</a:t>
            </a:r>
            <a:r>
              <a:rPr dirty="0" sz="1700" spc="-5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dirty="0" sz="1700" spc="-20">
                <a:solidFill>
                  <a:srgbClr val="FFFFFF"/>
                </a:solidFill>
                <a:latin typeface="Roboto-Medium"/>
                <a:cs typeface="Roboto-Medium"/>
              </a:rPr>
              <a:t>t</a:t>
            </a:r>
            <a:r>
              <a:rPr dirty="0" sz="1700" spc="-10">
                <a:solidFill>
                  <a:srgbClr val="FFFFFF"/>
                </a:solidFill>
                <a:latin typeface="Roboto-Medium"/>
                <a:cs typeface="Roboto-Medium"/>
              </a:rPr>
              <a:t>i</a:t>
            </a:r>
            <a:r>
              <a:rPr dirty="0" sz="1700">
                <a:solidFill>
                  <a:srgbClr val="FFFFFF"/>
                </a:solidFill>
                <a:latin typeface="Roboto-Medium"/>
                <a:cs typeface="Roboto-Medium"/>
              </a:rPr>
              <a:t>on</a:t>
            </a:r>
            <a:endParaRPr sz="1700">
              <a:latin typeface="Roboto-Medium"/>
              <a:cs typeface="Roboto-Mediu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28596" y="5508802"/>
            <a:ext cx="492759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10">
                <a:solidFill>
                  <a:srgbClr val="FFFFFF"/>
                </a:solidFill>
                <a:latin typeface="Roboto-Medium"/>
                <a:cs typeface="Roboto-Medium"/>
              </a:rPr>
              <a:t>S</a:t>
            </a:r>
            <a:r>
              <a:rPr dirty="0" sz="1700" spc="-5">
                <a:solidFill>
                  <a:srgbClr val="FFFFFF"/>
                </a:solidFill>
                <a:latin typeface="Roboto-Medium"/>
                <a:cs typeface="Roboto-Medium"/>
              </a:rPr>
              <a:t>ui</a:t>
            </a:r>
            <a:r>
              <a:rPr dirty="0" sz="1700" spc="-10">
                <a:solidFill>
                  <a:srgbClr val="FFFFFF"/>
                </a:solidFill>
                <a:latin typeface="Roboto-Medium"/>
                <a:cs typeface="Roboto-Medium"/>
              </a:rPr>
              <a:t>v</a:t>
            </a:r>
            <a:r>
              <a:rPr dirty="0" sz="1700">
                <a:solidFill>
                  <a:srgbClr val="FFFFFF"/>
                </a:solidFill>
                <a:latin typeface="Roboto-Medium"/>
                <a:cs typeface="Roboto-Medium"/>
              </a:rPr>
              <a:t>i</a:t>
            </a:r>
            <a:endParaRPr sz="1700">
              <a:latin typeface="Roboto-Medium"/>
              <a:cs typeface="Roboto-Medium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235200" y="2801070"/>
            <a:ext cx="2654300" cy="2745105"/>
            <a:chOff x="2235200" y="2801070"/>
            <a:chExt cx="2654300" cy="2745105"/>
          </a:xfrm>
        </p:grpSpPr>
        <p:sp>
          <p:nvSpPr>
            <p:cNvPr id="32" name="object 32"/>
            <p:cNvSpPr/>
            <p:nvPr/>
          </p:nvSpPr>
          <p:spPr>
            <a:xfrm>
              <a:off x="4642873" y="2801070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61645" y="0"/>
                  </a:moveTo>
                  <a:lnTo>
                    <a:pt x="37649" y="4846"/>
                  </a:lnTo>
                  <a:lnTo>
                    <a:pt x="18054" y="18060"/>
                  </a:lnTo>
                  <a:lnTo>
                    <a:pt x="4844" y="37660"/>
                  </a:lnTo>
                  <a:lnTo>
                    <a:pt x="0" y="61658"/>
                  </a:lnTo>
                  <a:lnTo>
                    <a:pt x="4844" y="85656"/>
                  </a:lnTo>
                  <a:lnTo>
                    <a:pt x="18054" y="105256"/>
                  </a:lnTo>
                  <a:lnTo>
                    <a:pt x="37649" y="118470"/>
                  </a:lnTo>
                  <a:lnTo>
                    <a:pt x="61645" y="123317"/>
                  </a:lnTo>
                  <a:lnTo>
                    <a:pt x="85649" y="118470"/>
                  </a:lnTo>
                  <a:lnTo>
                    <a:pt x="105248" y="105256"/>
                  </a:lnTo>
                  <a:lnTo>
                    <a:pt x="118460" y="85656"/>
                  </a:lnTo>
                  <a:lnTo>
                    <a:pt x="123304" y="61658"/>
                  </a:lnTo>
                  <a:lnTo>
                    <a:pt x="118460" y="37660"/>
                  </a:lnTo>
                  <a:lnTo>
                    <a:pt x="105248" y="18060"/>
                  </a:lnTo>
                  <a:lnTo>
                    <a:pt x="85649" y="4846"/>
                  </a:lnTo>
                  <a:lnTo>
                    <a:pt x="61645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633848" y="2939338"/>
              <a:ext cx="141605" cy="196215"/>
            </a:xfrm>
            <a:custGeom>
              <a:avLst/>
              <a:gdLst/>
              <a:ahLst/>
              <a:cxnLst/>
              <a:rect l="l" t="t" r="r" b="b"/>
              <a:pathLst>
                <a:path w="141604" h="196214">
                  <a:moveTo>
                    <a:pt x="141350" y="0"/>
                  </a:moveTo>
                  <a:lnTo>
                    <a:pt x="0" y="0"/>
                  </a:lnTo>
                  <a:lnTo>
                    <a:pt x="0" y="195795"/>
                  </a:lnTo>
                  <a:lnTo>
                    <a:pt x="141350" y="195795"/>
                  </a:lnTo>
                  <a:lnTo>
                    <a:pt x="141350" y="0"/>
                  </a:lnTo>
                  <a:close/>
                </a:path>
              </a:pathLst>
            </a:custGeom>
            <a:solidFill>
              <a:srgbClr val="14B8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320317" y="2814880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5" h="122555">
                  <a:moveTo>
                    <a:pt x="60985" y="0"/>
                  </a:moveTo>
                  <a:lnTo>
                    <a:pt x="37247" y="4792"/>
                  </a:lnTo>
                  <a:lnTo>
                    <a:pt x="17862" y="17862"/>
                  </a:lnTo>
                  <a:lnTo>
                    <a:pt x="4792" y="37247"/>
                  </a:lnTo>
                  <a:lnTo>
                    <a:pt x="0" y="60985"/>
                  </a:lnTo>
                  <a:lnTo>
                    <a:pt x="4792" y="84723"/>
                  </a:lnTo>
                  <a:lnTo>
                    <a:pt x="17862" y="104108"/>
                  </a:lnTo>
                  <a:lnTo>
                    <a:pt x="37247" y="117178"/>
                  </a:lnTo>
                  <a:lnTo>
                    <a:pt x="60985" y="121970"/>
                  </a:lnTo>
                  <a:lnTo>
                    <a:pt x="84723" y="117178"/>
                  </a:lnTo>
                  <a:lnTo>
                    <a:pt x="104108" y="104108"/>
                  </a:lnTo>
                  <a:lnTo>
                    <a:pt x="117178" y="84723"/>
                  </a:lnTo>
                  <a:lnTo>
                    <a:pt x="121970" y="60985"/>
                  </a:lnTo>
                  <a:lnTo>
                    <a:pt x="117178" y="37247"/>
                  </a:lnTo>
                  <a:lnTo>
                    <a:pt x="104108" y="17862"/>
                  </a:lnTo>
                  <a:lnTo>
                    <a:pt x="84723" y="4792"/>
                  </a:lnTo>
                  <a:lnTo>
                    <a:pt x="60985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311400" y="2951632"/>
              <a:ext cx="140335" cy="193675"/>
            </a:xfrm>
            <a:custGeom>
              <a:avLst/>
              <a:gdLst/>
              <a:ahLst/>
              <a:cxnLst/>
              <a:rect l="l" t="t" r="r" b="b"/>
              <a:pathLst>
                <a:path w="140335" h="193675">
                  <a:moveTo>
                    <a:pt x="139814" y="0"/>
                  </a:moveTo>
                  <a:lnTo>
                    <a:pt x="0" y="0"/>
                  </a:lnTo>
                  <a:lnTo>
                    <a:pt x="0" y="193662"/>
                  </a:lnTo>
                  <a:lnTo>
                    <a:pt x="139814" y="193662"/>
                  </a:lnTo>
                  <a:lnTo>
                    <a:pt x="139814" y="0"/>
                  </a:lnTo>
                  <a:close/>
                </a:path>
              </a:pathLst>
            </a:custGeom>
            <a:solidFill>
              <a:srgbClr val="14B8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57700" y="2801070"/>
              <a:ext cx="137096" cy="33914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499145" y="5186515"/>
              <a:ext cx="132715" cy="132715"/>
            </a:xfrm>
            <a:custGeom>
              <a:avLst/>
              <a:gdLst/>
              <a:ahLst/>
              <a:cxnLst/>
              <a:rect l="l" t="t" r="r" b="b"/>
              <a:pathLst>
                <a:path w="132714" h="132714">
                  <a:moveTo>
                    <a:pt x="66293" y="0"/>
                  </a:moveTo>
                  <a:lnTo>
                    <a:pt x="40488" y="5209"/>
                  </a:lnTo>
                  <a:lnTo>
                    <a:pt x="19416" y="19416"/>
                  </a:lnTo>
                  <a:lnTo>
                    <a:pt x="5209" y="40488"/>
                  </a:lnTo>
                  <a:lnTo>
                    <a:pt x="0" y="66294"/>
                  </a:lnTo>
                  <a:lnTo>
                    <a:pt x="5209" y="92099"/>
                  </a:lnTo>
                  <a:lnTo>
                    <a:pt x="19416" y="113171"/>
                  </a:lnTo>
                  <a:lnTo>
                    <a:pt x="40488" y="127378"/>
                  </a:lnTo>
                  <a:lnTo>
                    <a:pt x="66293" y="132588"/>
                  </a:lnTo>
                  <a:lnTo>
                    <a:pt x="92099" y="127378"/>
                  </a:lnTo>
                  <a:lnTo>
                    <a:pt x="113171" y="113171"/>
                  </a:lnTo>
                  <a:lnTo>
                    <a:pt x="127378" y="92099"/>
                  </a:lnTo>
                  <a:lnTo>
                    <a:pt x="132587" y="66294"/>
                  </a:lnTo>
                  <a:lnTo>
                    <a:pt x="127378" y="40488"/>
                  </a:lnTo>
                  <a:lnTo>
                    <a:pt x="113171" y="19416"/>
                  </a:lnTo>
                  <a:lnTo>
                    <a:pt x="92099" y="5209"/>
                  </a:lnTo>
                  <a:lnTo>
                    <a:pt x="66293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489450" y="5335181"/>
              <a:ext cx="152400" cy="210820"/>
            </a:xfrm>
            <a:custGeom>
              <a:avLst/>
              <a:gdLst/>
              <a:ahLst/>
              <a:cxnLst/>
              <a:rect l="l" t="t" r="r" b="b"/>
              <a:pathLst>
                <a:path w="152400" h="210820">
                  <a:moveTo>
                    <a:pt x="151980" y="0"/>
                  </a:moveTo>
                  <a:lnTo>
                    <a:pt x="0" y="0"/>
                  </a:lnTo>
                  <a:lnTo>
                    <a:pt x="0" y="210515"/>
                  </a:lnTo>
                  <a:lnTo>
                    <a:pt x="151980" y="210515"/>
                  </a:lnTo>
                  <a:lnTo>
                    <a:pt x="151980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6139" y="5079825"/>
              <a:ext cx="213360" cy="20270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244116" y="5170714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19" h="121920">
                  <a:moveTo>
                    <a:pt x="60934" y="0"/>
                  </a:moveTo>
                  <a:lnTo>
                    <a:pt x="37215" y="4788"/>
                  </a:lnTo>
                  <a:lnTo>
                    <a:pt x="17846" y="17846"/>
                  </a:lnTo>
                  <a:lnTo>
                    <a:pt x="4788" y="37215"/>
                  </a:lnTo>
                  <a:lnTo>
                    <a:pt x="0" y="60934"/>
                  </a:lnTo>
                  <a:lnTo>
                    <a:pt x="4788" y="84653"/>
                  </a:lnTo>
                  <a:lnTo>
                    <a:pt x="17846" y="104022"/>
                  </a:lnTo>
                  <a:lnTo>
                    <a:pt x="37215" y="117080"/>
                  </a:lnTo>
                  <a:lnTo>
                    <a:pt x="60934" y="121869"/>
                  </a:lnTo>
                  <a:lnTo>
                    <a:pt x="84653" y="117080"/>
                  </a:lnTo>
                  <a:lnTo>
                    <a:pt x="104022" y="104022"/>
                  </a:lnTo>
                  <a:lnTo>
                    <a:pt x="117080" y="84653"/>
                  </a:lnTo>
                  <a:lnTo>
                    <a:pt x="121869" y="60934"/>
                  </a:lnTo>
                  <a:lnTo>
                    <a:pt x="117080" y="37215"/>
                  </a:lnTo>
                  <a:lnTo>
                    <a:pt x="104022" y="17846"/>
                  </a:lnTo>
                  <a:lnTo>
                    <a:pt x="84653" y="4788"/>
                  </a:lnTo>
                  <a:lnTo>
                    <a:pt x="60934" y="0"/>
                  </a:lnTo>
                  <a:close/>
                </a:path>
              </a:pathLst>
            </a:custGeom>
            <a:solidFill>
              <a:srgbClr val="D6C7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235200" y="5307355"/>
              <a:ext cx="139700" cy="193675"/>
            </a:xfrm>
            <a:custGeom>
              <a:avLst/>
              <a:gdLst/>
              <a:ahLst/>
              <a:cxnLst/>
              <a:rect l="l" t="t" r="r" b="b"/>
              <a:pathLst>
                <a:path w="139700" h="193675">
                  <a:moveTo>
                    <a:pt x="139700" y="0"/>
                  </a:moveTo>
                  <a:lnTo>
                    <a:pt x="0" y="0"/>
                  </a:lnTo>
                  <a:lnTo>
                    <a:pt x="0" y="193509"/>
                  </a:lnTo>
                  <a:lnTo>
                    <a:pt x="139700" y="193509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5C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537487" y="2894665"/>
              <a:ext cx="189230" cy="114935"/>
            </a:xfrm>
            <a:custGeom>
              <a:avLst/>
              <a:gdLst/>
              <a:ahLst/>
              <a:cxnLst/>
              <a:rect l="l" t="t" r="r" b="b"/>
              <a:pathLst>
                <a:path w="189230" h="114935">
                  <a:moveTo>
                    <a:pt x="0" y="64211"/>
                  </a:moveTo>
                  <a:lnTo>
                    <a:pt x="57746" y="114668"/>
                  </a:lnTo>
                  <a:lnTo>
                    <a:pt x="189001" y="0"/>
                  </a:lnTo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438400" y="5321299"/>
              <a:ext cx="139700" cy="127000"/>
            </a:xfrm>
            <a:custGeom>
              <a:avLst/>
              <a:gdLst/>
              <a:ahLst/>
              <a:cxnLst/>
              <a:rect l="l" t="t" r="r" b="b"/>
              <a:pathLst>
                <a:path w="139700" h="127000">
                  <a:moveTo>
                    <a:pt x="25400" y="101600"/>
                  </a:moveTo>
                  <a:lnTo>
                    <a:pt x="0" y="101600"/>
                  </a:lnTo>
                  <a:lnTo>
                    <a:pt x="0" y="127000"/>
                  </a:lnTo>
                  <a:lnTo>
                    <a:pt x="25400" y="127000"/>
                  </a:lnTo>
                  <a:lnTo>
                    <a:pt x="25400" y="101600"/>
                  </a:lnTo>
                  <a:close/>
                </a:path>
                <a:path w="139700" h="127000">
                  <a:moveTo>
                    <a:pt x="63500" y="38100"/>
                  </a:moveTo>
                  <a:lnTo>
                    <a:pt x="38100" y="38100"/>
                  </a:lnTo>
                  <a:lnTo>
                    <a:pt x="38100" y="127000"/>
                  </a:lnTo>
                  <a:lnTo>
                    <a:pt x="63500" y="127000"/>
                  </a:lnTo>
                  <a:lnTo>
                    <a:pt x="63500" y="38100"/>
                  </a:lnTo>
                  <a:close/>
                </a:path>
                <a:path w="139700" h="127000">
                  <a:moveTo>
                    <a:pt x="101600" y="63500"/>
                  </a:moveTo>
                  <a:lnTo>
                    <a:pt x="76200" y="63500"/>
                  </a:lnTo>
                  <a:lnTo>
                    <a:pt x="76200" y="127000"/>
                  </a:lnTo>
                  <a:lnTo>
                    <a:pt x="101600" y="127000"/>
                  </a:lnTo>
                  <a:lnTo>
                    <a:pt x="101600" y="63500"/>
                  </a:lnTo>
                  <a:close/>
                </a:path>
                <a:path w="139700" h="127000">
                  <a:moveTo>
                    <a:pt x="139700" y="0"/>
                  </a:moveTo>
                  <a:lnTo>
                    <a:pt x="114300" y="0"/>
                  </a:lnTo>
                  <a:lnTo>
                    <a:pt x="114300" y="127000"/>
                  </a:lnTo>
                  <a:lnTo>
                    <a:pt x="139700" y="1270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4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297751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Scope</a:t>
            </a:r>
            <a:r>
              <a:rPr dirty="0" spc="-80"/>
              <a:t> </a:t>
            </a:r>
            <a:r>
              <a:rPr dirty="0" spc="-20"/>
              <a:t>definition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44500" y="2870200"/>
            <a:ext cx="3651250" cy="3289300"/>
            <a:chOff x="444500" y="2870200"/>
            <a:chExt cx="3651250" cy="3289300"/>
          </a:xfrm>
        </p:grpSpPr>
        <p:sp>
          <p:nvSpPr>
            <p:cNvPr id="5" name="object 5"/>
            <p:cNvSpPr/>
            <p:nvPr/>
          </p:nvSpPr>
          <p:spPr>
            <a:xfrm>
              <a:off x="444500" y="2870200"/>
              <a:ext cx="3651250" cy="3289300"/>
            </a:xfrm>
            <a:custGeom>
              <a:avLst/>
              <a:gdLst/>
              <a:ahLst/>
              <a:cxnLst/>
              <a:rect l="l" t="t" r="r" b="b"/>
              <a:pathLst>
                <a:path w="3651250" h="3289300">
                  <a:moveTo>
                    <a:pt x="339725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3035300"/>
                  </a:lnTo>
                  <a:lnTo>
                    <a:pt x="4092" y="3080957"/>
                  </a:lnTo>
                  <a:lnTo>
                    <a:pt x="15890" y="3123930"/>
                  </a:lnTo>
                  <a:lnTo>
                    <a:pt x="34677" y="3163500"/>
                  </a:lnTo>
                  <a:lnTo>
                    <a:pt x="59736" y="3198950"/>
                  </a:lnTo>
                  <a:lnTo>
                    <a:pt x="90349" y="3229563"/>
                  </a:lnTo>
                  <a:lnTo>
                    <a:pt x="125799" y="3254622"/>
                  </a:lnTo>
                  <a:lnTo>
                    <a:pt x="165369" y="3273409"/>
                  </a:lnTo>
                  <a:lnTo>
                    <a:pt x="208342" y="3285207"/>
                  </a:lnTo>
                  <a:lnTo>
                    <a:pt x="254000" y="3289300"/>
                  </a:lnTo>
                  <a:lnTo>
                    <a:pt x="3397250" y="3289300"/>
                  </a:lnTo>
                  <a:lnTo>
                    <a:pt x="3442907" y="3285207"/>
                  </a:lnTo>
                  <a:lnTo>
                    <a:pt x="3485880" y="3273409"/>
                  </a:lnTo>
                  <a:lnTo>
                    <a:pt x="3525450" y="3254622"/>
                  </a:lnTo>
                  <a:lnTo>
                    <a:pt x="3560900" y="3229563"/>
                  </a:lnTo>
                  <a:lnTo>
                    <a:pt x="3591513" y="3198950"/>
                  </a:lnTo>
                  <a:lnTo>
                    <a:pt x="3616572" y="3163500"/>
                  </a:lnTo>
                  <a:lnTo>
                    <a:pt x="3635359" y="3123930"/>
                  </a:lnTo>
                  <a:lnTo>
                    <a:pt x="3647157" y="3080957"/>
                  </a:lnTo>
                  <a:lnTo>
                    <a:pt x="3651250" y="3035300"/>
                  </a:lnTo>
                  <a:lnTo>
                    <a:pt x="3651250" y="254000"/>
                  </a:lnTo>
                  <a:lnTo>
                    <a:pt x="3647157" y="208342"/>
                  </a:lnTo>
                  <a:lnTo>
                    <a:pt x="3635359" y="165369"/>
                  </a:lnTo>
                  <a:lnTo>
                    <a:pt x="3616572" y="125799"/>
                  </a:lnTo>
                  <a:lnTo>
                    <a:pt x="3591513" y="90349"/>
                  </a:lnTo>
                  <a:lnTo>
                    <a:pt x="3560900" y="59736"/>
                  </a:lnTo>
                  <a:lnTo>
                    <a:pt x="3525450" y="34677"/>
                  </a:lnTo>
                  <a:lnTo>
                    <a:pt x="3485880" y="15890"/>
                  </a:lnTo>
                  <a:lnTo>
                    <a:pt x="3442907" y="4092"/>
                  </a:lnTo>
                  <a:lnTo>
                    <a:pt x="33972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52548" y="3619499"/>
              <a:ext cx="286385" cy="248285"/>
            </a:xfrm>
            <a:custGeom>
              <a:avLst/>
              <a:gdLst/>
              <a:ahLst/>
              <a:cxnLst/>
              <a:rect l="l" t="t" r="r" b="b"/>
              <a:pathLst>
                <a:path w="286385" h="248285">
                  <a:moveTo>
                    <a:pt x="286067" y="31661"/>
                  </a:moveTo>
                  <a:lnTo>
                    <a:pt x="25501" y="31661"/>
                  </a:lnTo>
                  <a:lnTo>
                    <a:pt x="25501" y="0"/>
                  </a:lnTo>
                  <a:lnTo>
                    <a:pt x="0" y="0"/>
                  </a:lnTo>
                  <a:lnTo>
                    <a:pt x="0" y="247675"/>
                  </a:lnTo>
                  <a:lnTo>
                    <a:pt x="25501" y="247675"/>
                  </a:lnTo>
                  <a:lnTo>
                    <a:pt x="25501" y="160566"/>
                  </a:lnTo>
                  <a:lnTo>
                    <a:pt x="286067" y="160566"/>
                  </a:lnTo>
                  <a:lnTo>
                    <a:pt x="286067" y="31661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73729" y="3860659"/>
              <a:ext cx="1191260" cy="595630"/>
            </a:xfrm>
            <a:custGeom>
              <a:avLst/>
              <a:gdLst/>
              <a:ahLst/>
              <a:cxnLst/>
              <a:rect l="l" t="t" r="r" b="b"/>
              <a:pathLst>
                <a:path w="1191260" h="595629">
                  <a:moveTo>
                    <a:pt x="595376" y="0"/>
                  </a:moveTo>
                  <a:lnTo>
                    <a:pt x="546546" y="1973"/>
                  </a:lnTo>
                  <a:lnTo>
                    <a:pt x="498803" y="7792"/>
                  </a:lnTo>
                  <a:lnTo>
                    <a:pt x="452300" y="17303"/>
                  </a:lnTo>
                  <a:lnTo>
                    <a:pt x="407191" y="30352"/>
                  </a:lnTo>
                  <a:lnTo>
                    <a:pt x="363629" y="46787"/>
                  </a:lnTo>
                  <a:lnTo>
                    <a:pt x="321767" y="66455"/>
                  </a:lnTo>
                  <a:lnTo>
                    <a:pt x="281757" y="89201"/>
                  </a:lnTo>
                  <a:lnTo>
                    <a:pt x="243755" y="114873"/>
                  </a:lnTo>
                  <a:lnTo>
                    <a:pt x="207912" y="143318"/>
                  </a:lnTo>
                  <a:lnTo>
                    <a:pt x="174382" y="174382"/>
                  </a:lnTo>
                  <a:lnTo>
                    <a:pt x="143318" y="207912"/>
                  </a:lnTo>
                  <a:lnTo>
                    <a:pt x="114873" y="243755"/>
                  </a:lnTo>
                  <a:lnTo>
                    <a:pt x="89201" y="281757"/>
                  </a:lnTo>
                  <a:lnTo>
                    <a:pt x="66455" y="321767"/>
                  </a:lnTo>
                  <a:lnTo>
                    <a:pt x="46787" y="363629"/>
                  </a:lnTo>
                  <a:lnTo>
                    <a:pt x="30352" y="407191"/>
                  </a:lnTo>
                  <a:lnTo>
                    <a:pt x="17303" y="452300"/>
                  </a:lnTo>
                  <a:lnTo>
                    <a:pt x="7792" y="498803"/>
                  </a:lnTo>
                  <a:lnTo>
                    <a:pt x="1973" y="546546"/>
                  </a:lnTo>
                  <a:lnTo>
                    <a:pt x="0" y="595376"/>
                  </a:lnTo>
                  <a:lnTo>
                    <a:pt x="1190752" y="595376"/>
                  </a:lnTo>
                  <a:lnTo>
                    <a:pt x="1188778" y="546546"/>
                  </a:lnTo>
                  <a:lnTo>
                    <a:pt x="1182959" y="498803"/>
                  </a:lnTo>
                  <a:lnTo>
                    <a:pt x="1173448" y="452300"/>
                  </a:lnTo>
                  <a:lnTo>
                    <a:pt x="1160399" y="407191"/>
                  </a:lnTo>
                  <a:lnTo>
                    <a:pt x="1143964" y="363629"/>
                  </a:lnTo>
                  <a:lnTo>
                    <a:pt x="1124296" y="321767"/>
                  </a:lnTo>
                  <a:lnTo>
                    <a:pt x="1101550" y="281757"/>
                  </a:lnTo>
                  <a:lnTo>
                    <a:pt x="1075878" y="243755"/>
                  </a:lnTo>
                  <a:lnTo>
                    <a:pt x="1047433" y="207912"/>
                  </a:lnTo>
                  <a:lnTo>
                    <a:pt x="1016369" y="174382"/>
                  </a:lnTo>
                  <a:lnTo>
                    <a:pt x="982839" y="143318"/>
                  </a:lnTo>
                  <a:lnTo>
                    <a:pt x="946996" y="114873"/>
                  </a:lnTo>
                  <a:lnTo>
                    <a:pt x="908994" y="89201"/>
                  </a:lnTo>
                  <a:lnTo>
                    <a:pt x="868984" y="66455"/>
                  </a:lnTo>
                  <a:lnTo>
                    <a:pt x="827122" y="46787"/>
                  </a:lnTo>
                  <a:lnTo>
                    <a:pt x="783560" y="30352"/>
                  </a:lnTo>
                  <a:lnTo>
                    <a:pt x="738451" y="17303"/>
                  </a:lnTo>
                  <a:lnTo>
                    <a:pt x="691948" y="7792"/>
                  </a:lnTo>
                  <a:lnTo>
                    <a:pt x="644205" y="1973"/>
                  </a:lnTo>
                  <a:lnTo>
                    <a:pt x="595376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80350" y="4445253"/>
              <a:ext cx="1577975" cy="416559"/>
            </a:xfrm>
            <a:custGeom>
              <a:avLst/>
              <a:gdLst/>
              <a:ahLst/>
              <a:cxnLst/>
              <a:rect l="l" t="t" r="r" b="b"/>
              <a:pathLst>
                <a:path w="1577975" h="416560">
                  <a:moveTo>
                    <a:pt x="1466811" y="0"/>
                  </a:moveTo>
                  <a:lnTo>
                    <a:pt x="110693" y="0"/>
                  </a:lnTo>
                  <a:lnTo>
                    <a:pt x="110693" y="87668"/>
                  </a:lnTo>
                  <a:lnTo>
                    <a:pt x="1466811" y="87668"/>
                  </a:lnTo>
                  <a:lnTo>
                    <a:pt x="1466811" y="0"/>
                  </a:lnTo>
                  <a:close/>
                </a:path>
                <a:path w="1577975" h="416560">
                  <a:moveTo>
                    <a:pt x="1577505" y="328676"/>
                  </a:moveTo>
                  <a:lnTo>
                    <a:pt x="0" y="328676"/>
                  </a:lnTo>
                  <a:lnTo>
                    <a:pt x="0" y="416344"/>
                  </a:lnTo>
                  <a:lnTo>
                    <a:pt x="1577505" y="416344"/>
                  </a:lnTo>
                  <a:lnTo>
                    <a:pt x="1577505" y="328676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19924" y="4532921"/>
              <a:ext cx="2101215" cy="1017269"/>
            </a:xfrm>
            <a:custGeom>
              <a:avLst/>
              <a:gdLst/>
              <a:ahLst/>
              <a:cxnLst/>
              <a:rect l="l" t="t" r="r" b="b"/>
              <a:pathLst>
                <a:path w="2101215" h="1017270">
                  <a:moveTo>
                    <a:pt x="1693481" y="0"/>
                  </a:moveTo>
                  <a:lnTo>
                    <a:pt x="404863" y="0"/>
                  </a:lnTo>
                  <a:lnTo>
                    <a:pt x="404863" y="241007"/>
                  </a:lnTo>
                  <a:lnTo>
                    <a:pt x="1693481" y="241007"/>
                  </a:lnTo>
                  <a:lnTo>
                    <a:pt x="1693481" y="0"/>
                  </a:lnTo>
                  <a:close/>
                </a:path>
                <a:path w="2101215" h="1017270">
                  <a:moveTo>
                    <a:pt x="1837931" y="328676"/>
                  </a:moveTo>
                  <a:lnTo>
                    <a:pt x="260426" y="328676"/>
                  </a:lnTo>
                  <a:lnTo>
                    <a:pt x="260426" y="502653"/>
                  </a:lnTo>
                  <a:lnTo>
                    <a:pt x="1837931" y="502653"/>
                  </a:lnTo>
                  <a:lnTo>
                    <a:pt x="1837931" y="328676"/>
                  </a:lnTo>
                  <a:close/>
                </a:path>
                <a:path w="2101215" h="1017270">
                  <a:moveTo>
                    <a:pt x="2100846" y="590321"/>
                  </a:moveTo>
                  <a:lnTo>
                    <a:pt x="1837931" y="590321"/>
                  </a:lnTo>
                  <a:lnTo>
                    <a:pt x="262915" y="590321"/>
                  </a:lnTo>
                  <a:lnTo>
                    <a:pt x="260426" y="590321"/>
                  </a:lnTo>
                  <a:lnTo>
                    <a:pt x="0" y="590321"/>
                  </a:lnTo>
                  <a:lnTo>
                    <a:pt x="0" y="1016977"/>
                  </a:lnTo>
                  <a:lnTo>
                    <a:pt x="260426" y="1016977"/>
                  </a:lnTo>
                  <a:lnTo>
                    <a:pt x="262915" y="1016977"/>
                  </a:lnTo>
                  <a:lnTo>
                    <a:pt x="1837931" y="1016977"/>
                  </a:lnTo>
                  <a:lnTo>
                    <a:pt x="2100846" y="1016977"/>
                  </a:lnTo>
                  <a:lnTo>
                    <a:pt x="2100846" y="590321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19936" y="4578070"/>
              <a:ext cx="2101215" cy="972185"/>
            </a:xfrm>
            <a:custGeom>
              <a:avLst/>
              <a:gdLst/>
              <a:ahLst/>
              <a:cxnLst/>
              <a:rect l="l" t="t" r="r" b="b"/>
              <a:pathLst>
                <a:path w="2101215" h="972185">
                  <a:moveTo>
                    <a:pt x="562698" y="0"/>
                  </a:moveTo>
                  <a:lnTo>
                    <a:pt x="478599" y="0"/>
                  </a:lnTo>
                  <a:lnTo>
                    <a:pt x="478599" y="149250"/>
                  </a:lnTo>
                  <a:lnTo>
                    <a:pt x="562698" y="149250"/>
                  </a:lnTo>
                  <a:lnTo>
                    <a:pt x="562698" y="0"/>
                  </a:lnTo>
                  <a:close/>
                </a:path>
                <a:path w="2101215" h="972185">
                  <a:moveTo>
                    <a:pt x="712216" y="0"/>
                  </a:moveTo>
                  <a:lnTo>
                    <a:pt x="628116" y="0"/>
                  </a:lnTo>
                  <a:lnTo>
                    <a:pt x="628116" y="149250"/>
                  </a:lnTo>
                  <a:lnTo>
                    <a:pt x="712216" y="149250"/>
                  </a:lnTo>
                  <a:lnTo>
                    <a:pt x="712216" y="0"/>
                  </a:lnTo>
                  <a:close/>
                </a:path>
                <a:path w="2101215" h="972185">
                  <a:moveTo>
                    <a:pt x="861733" y="0"/>
                  </a:moveTo>
                  <a:lnTo>
                    <a:pt x="777621" y="0"/>
                  </a:lnTo>
                  <a:lnTo>
                    <a:pt x="777621" y="149250"/>
                  </a:lnTo>
                  <a:lnTo>
                    <a:pt x="861733" y="149250"/>
                  </a:lnTo>
                  <a:lnTo>
                    <a:pt x="861733" y="0"/>
                  </a:lnTo>
                  <a:close/>
                </a:path>
                <a:path w="2101215" h="972185">
                  <a:moveTo>
                    <a:pt x="1011250" y="0"/>
                  </a:moveTo>
                  <a:lnTo>
                    <a:pt x="927150" y="0"/>
                  </a:lnTo>
                  <a:lnTo>
                    <a:pt x="927150" y="149250"/>
                  </a:lnTo>
                  <a:lnTo>
                    <a:pt x="1011250" y="149250"/>
                  </a:lnTo>
                  <a:lnTo>
                    <a:pt x="1011250" y="0"/>
                  </a:lnTo>
                  <a:close/>
                </a:path>
                <a:path w="2101215" h="972185">
                  <a:moveTo>
                    <a:pt x="1160767" y="0"/>
                  </a:moveTo>
                  <a:lnTo>
                    <a:pt x="1076667" y="0"/>
                  </a:lnTo>
                  <a:lnTo>
                    <a:pt x="1076667" y="149250"/>
                  </a:lnTo>
                  <a:lnTo>
                    <a:pt x="1160767" y="149250"/>
                  </a:lnTo>
                  <a:lnTo>
                    <a:pt x="1160767" y="0"/>
                  </a:lnTo>
                  <a:close/>
                </a:path>
                <a:path w="2101215" h="972185">
                  <a:moveTo>
                    <a:pt x="1310284" y="0"/>
                  </a:moveTo>
                  <a:lnTo>
                    <a:pt x="1226172" y="0"/>
                  </a:lnTo>
                  <a:lnTo>
                    <a:pt x="1226172" y="149250"/>
                  </a:lnTo>
                  <a:lnTo>
                    <a:pt x="1310284" y="149250"/>
                  </a:lnTo>
                  <a:lnTo>
                    <a:pt x="1310284" y="0"/>
                  </a:lnTo>
                  <a:close/>
                </a:path>
                <a:path w="2101215" h="972185">
                  <a:moveTo>
                    <a:pt x="1459801" y="0"/>
                  </a:moveTo>
                  <a:lnTo>
                    <a:pt x="1375689" y="0"/>
                  </a:lnTo>
                  <a:lnTo>
                    <a:pt x="1375689" y="149250"/>
                  </a:lnTo>
                  <a:lnTo>
                    <a:pt x="1459801" y="149250"/>
                  </a:lnTo>
                  <a:lnTo>
                    <a:pt x="1459801" y="0"/>
                  </a:lnTo>
                  <a:close/>
                </a:path>
                <a:path w="2101215" h="972185">
                  <a:moveTo>
                    <a:pt x="1609318" y="0"/>
                  </a:moveTo>
                  <a:lnTo>
                    <a:pt x="1525206" y="0"/>
                  </a:lnTo>
                  <a:lnTo>
                    <a:pt x="1525206" y="149250"/>
                  </a:lnTo>
                  <a:lnTo>
                    <a:pt x="1609318" y="149250"/>
                  </a:lnTo>
                  <a:lnTo>
                    <a:pt x="1609318" y="0"/>
                  </a:lnTo>
                  <a:close/>
                </a:path>
                <a:path w="2101215" h="972185">
                  <a:moveTo>
                    <a:pt x="2100834" y="457504"/>
                  </a:moveTo>
                  <a:lnTo>
                    <a:pt x="1211859" y="457504"/>
                  </a:lnTo>
                  <a:lnTo>
                    <a:pt x="1034440" y="324942"/>
                  </a:lnTo>
                  <a:lnTo>
                    <a:pt x="853948" y="457504"/>
                  </a:lnTo>
                  <a:lnTo>
                    <a:pt x="0" y="457504"/>
                  </a:lnTo>
                  <a:lnTo>
                    <a:pt x="0" y="545172"/>
                  </a:lnTo>
                  <a:lnTo>
                    <a:pt x="132829" y="545172"/>
                  </a:lnTo>
                  <a:lnTo>
                    <a:pt x="132829" y="971829"/>
                  </a:lnTo>
                  <a:lnTo>
                    <a:pt x="216941" y="971829"/>
                  </a:lnTo>
                  <a:lnTo>
                    <a:pt x="216941" y="545172"/>
                  </a:lnTo>
                  <a:lnTo>
                    <a:pt x="347764" y="545172"/>
                  </a:lnTo>
                  <a:lnTo>
                    <a:pt x="347764" y="971829"/>
                  </a:lnTo>
                  <a:lnTo>
                    <a:pt x="431876" y="971829"/>
                  </a:lnTo>
                  <a:lnTo>
                    <a:pt x="431876" y="545172"/>
                  </a:lnTo>
                  <a:lnTo>
                    <a:pt x="562686" y="545172"/>
                  </a:lnTo>
                  <a:lnTo>
                    <a:pt x="562686" y="971829"/>
                  </a:lnTo>
                  <a:lnTo>
                    <a:pt x="646798" y="971829"/>
                  </a:lnTo>
                  <a:lnTo>
                    <a:pt x="646798" y="545172"/>
                  </a:lnTo>
                  <a:lnTo>
                    <a:pt x="777621" y="545172"/>
                  </a:lnTo>
                  <a:lnTo>
                    <a:pt x="777621" y="971829"/>
                  </a:lnTo>
                  <a:lnTo>
                    <a:pt x="861733" y="971829"/>
                  </a:lnTo>
                  <a:lnTo>
                    <a:pt x="861733" y="545172"/>
                  </a:lnTo>
                  <a:lnTo>
                    <a:pt x="1202817" y="545172"/>
                  </a:lnTo>
                  <a:lnTo>
                    <a:pt x="1202817" y="971829"/>
                  </a:lnTo>
                  <a:lnTo>
                    <a:pt x="1286916" y="971829"/>
                  </a:lnTo>
                  <a:lnTo>
                    <a:pt x="1286916" y="545172"/>
                  </a:lnTo>
                  <a:lnTo>
                    <a:pt x="1417739" y="545172"/>
                  </a:lnTo>
                  <a:lnTo>
                    <a:pt x="1417739" y="971829"/>
                  </a:lnTo>
                  <a:lnTo>
                    <a:pt x="1501851" y="971829"/>
                  </a:lnTo>
                  <a:lnTo>
                    <a:pt x="1501851" y="545172"/>
                  </a:lnTo>
                  <a:lnTo>
                    <a:pt x="1632673" y="545172"/>
                  </a:lnTo>
                  <a:lnTo>
                    <a:pt x="1632673" y="971829"/>
                  </a:lnTo>
                  <a:lnTo>
                    <a:pt x="1716786" y="971829"/>
                  </a:lnTo>
                  <a:lnTo>
                    <a:pt x="1716786" y="545172"/>
                  </a:lnTo>
                  <a:lnTo>
                    <a:pt x="1847608" y="545172"/>
                  </a:lnTo>
                  <a:lnTo>
                    <a:pt x="1847608" y="971829"/>
                  </a:lnTo>
                  <a:lnTo>
                    <a:pt x="1931720" y="971829"/>
                  </a:lnTo>
                  <a:lnTo>
                    <a:pt x="1931720" y="545172"/>
                  </a:lnTo>
                  <a:lnTo>
                    <a:pt x="2100834" y="545172"/>
                  </a:lnTo>
                  <a:lnTo>
                    <a:pt x="2100834" y="457504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8255000" y="2870200"/>
            <a:ext cx="3651250" cy="3289300"/>
            <a:chOff x="8255000" y="2870200"/>
            <a:chExt cx="3651250" cy="3289300"/>
          </a:xfrm>
        </p:grpSpPr>
        <p:sp>
          <p:nvSpPr>
            <p:cNvPr id="12" name="object 12"/>
            <p:cNvSpPr/>
            <p:nvPr/>
          </p:nvSpPr>
          <p:spPr>
            <a:xfrm>
              <a:off x="8255000" y="2870200"/>
              <a:ext cx="3651250" cy="3289300"/>
            </a:xfrm>
            <a:custGeom>
              <a:avLst/>
              <a:gdLst/>
              <a:ahLst/>
              <a:cxnLst/>
              <a:rect l="l" t="t" r="r" b="b"/>
              <a:pathLst>
                <a:path w="3651250" h="3289300">
                  <a:moveTo>
                    <a:pt x="339725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3035300"/>
                  </a:lnTo>
                  <a:lnTo>
                    <a:pt x="4092" y="3080957"/>
                  </a:lnTo>
                  <a:lnTo>
                    <a:pt x="15890" y="3123930"/>
                  </a:lnTo>
                  <a:lnTo>
                    <a:pt x="34677" y="3163500"/>
                  </a:lnTo>
                  <a:lnTo>
                    <a:pt x="59736" y="3198950"/>
                  </a:lnTo>
                  <a:lnTo>
                    <a:pt x="90349" y="3229563"/>
                  </a:lnTo>
                  <a:lnTo>
                    <a:pt x="125799" y="3254622"/>
                  </a:lnTo>
                  <a:lnTo>
                    <a:pt x="165369" y="3273409"/>
                  </a:lnTo>
                  <a:lnTo>
                    <a:pt x="208342" y="3285207"/>
                  </a:lnTo>
                  <a:lnTo>
                    <a:pt x="254000" y="3289300"/>
                  </a:lnTo>
                  <a:lnTo>
                    <a:pt x="3397250" y="3289300"/>
                  </a:lnTo>
                  <a:lnTo>
                    <a:pt x="3442907" y="3285207"/>
                  </a:lnTo>
                  <a:lnTo>
                    <a:pt x="3485880" y="3273409"/>
                  </a:lnTo>
                  <a:lnTo>
                    <a:pt x="3525450" y="3254622"/>
                  </a:lnTo>
                  <a:lnTo>
                    <a:pt x="3560900" y="3229563"/>
                  </a:lnTo>
                  <a:lnTo>
                    <a:pt x="3591513" y="3198950"/>
                  </a:lnTo>
                  <a:lnTo>
                    <a:pt x="3616572" y="3163500"/>
                  </a:lnTo>
                  <a:lnTo>
                    <a:pt x="3635359" y="3123930"/>
                  </a:lnTo>
                  <a:lnTo>
                    <a:pt x="3647157" y="3080957"/>
                  </a:lnTo>
                  <a:lnTo>
                    <a:pt x="3651250" y="3035300"/>
                  </a:lnTo>
                  <a:lnTo>
                    <a:pt x="3651250" y="254000"/>
                  </a:lnTo>
                  <a:lnTo>
                    <a:pt x="3647157" y="208342"/>
                  </a:lnTo>
                  <a:lnTo>
                    <a:pt x="3635359" y="165369"/>
                  </a:lnTo>
                  <a:lnTo>
                    <a:pt x="3616572" y="125799"/>
                  </a:lnTo>
                  <a:lnTo>
                    <a:pt x="3591513" y="90349"/>
                  </a:lnTo>
                  <a:lnTo>
                    <a:pt x="3560900" y="59736"/>
                  </a:lnTo>
                  <a:lnTo>
                    <a:pt x="3525450" y="34677"/>
                  </a:lnTo>
                  <a:lnTo>
                    <a:pt x="3485880" y="15890"/>
                  </a:lnTo>
                  <a:lnTo>
                    <a:pt x="3442907" y="4092"/>
                  </a:lnTo>
                  <a:lnTo>
                    <a:pt x="33972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545662" y="3797300"/>
              <a:ext cx="1739900" cy="958215"/>
            </a:xfrm>
            <a:custGeom>
              <a:avLst/>
              <a:gdLst/>
              <a:ahLst/>
              <a:cxnLst/>
              <a:rect l="l" t="t" r="r" b="b"/>
              <a:pathLst>
                <a:path w="1739900" h="958214">
                  <a:moveTo>
                    <a:pt x="1739722" y="0"/>
                  </a:moveTo>
                  <a:lnTo>
                    <a:pt x="0" y="0"/>
                  </a:lnTo>
                  <a:lnTo>
                    <a:pt x="0" y="958049"/>
                  </a:lnTo>
                  <a:lnTo>
                    <a:pt x="1739722" y="958049"/>
                  </a:lnTo>
                  <a:lnTo>
                    <a:pt x="1739722" y="0"/>
                  </a:lnTo>
                  <a:close/>
                </a:path>
              </a:pathLst>
            </a:custGeom>
            <a:solidFill>
              <a:srgbClr val="0068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057657" y="4023405"/>
              <a:ext cx="382270" cy="382270"/>
            </a:xfrm>
            <a:custGeom>
              <a:avLst/>
              <a:gdLst/>
              <a:ahLst/>
              <a:cxnLst/>
              <a:rect l="l" t="t" r="r" b="b"/>
              <a:pathLst>
                <a:path w="382270" h="382270">
                  <a:moveTo>
                    <a:pt x="191096" y="0"/>
                  </a:moveTo>
                  <a:lnTo>
                    <a:pt x="147281" y="5046"/>
                  </a:lnTo>
                  <a:lnTo>
                    <a:pt x="107058" y="19421"/>
                  </a:lnTo>
                  <a:lnTo>
                    <a:pt x="71576" y="41978"/>
                  </a:lnTo>
                  <a:lnTo>
                    <a:pt x="41982" y="71571"/>
                  </a:lnTo>
                  <a:lnTo>
                    <a:pt x="19423" y="107053"/>
                  </a:lnTo>
                  <a:lnTo>
                    <a:pt x="5047" y="147277"/>
                  </a:lnTo>
                  <a:lnTo>
                    <a:pt x="0" y="191096"/>
                  </a:lnTo>
                  <a:lnTo>
                    <a:pt x="5047" y="234908"/>
                  </a:lnTo>
                  <a:lnTo>
                    <a:pt x="19423" y="275127"/>
                  </a:lnTo>
                  <a:lnTo>
                    <a:pt x="41982" y="310606"/>
                  </a:lnTo>
                  <a:lnTo>
                    <a:pt x="71576" y="340199"/>
                  </a:lnTo>
                  <a:lnTo>
                    <a:pt x="107058" y="362757"/>
                  </a:lnTo>
                  <a:lnTo>
                    <a:pt x="147281" y="377133"/>
                  </a:lnTo>
                  <a:lnTo>
                    <a:pt x="191096" y="382181"/>
                  </a:lnTo>
                  <a:lnTo>
                    <a:pt x="234908" y="377133"/>
                  </a:lnTo>
                  <a:lnTo>
                    <a:pt x="275127" y="362757"/>
                  </a:lnTo>
                  <a:lnTo>
                    <a:pt x="310606" y="340199"/>
                  </a:lnTo>
                  <a:lnTo>
                    <a:pt x="340199" y="310606"/>
                  </a:lnTo>
                  <a:lnTo>
                    <a:pt x="362757" y="275127"/>
                  </a:lnTo>
                  <a:lnTo>
                    <a:pt x="377133" y="234908"/>
                  </a:lnTo>
                  <a:lnTo>
                    <a:pt x="382181" y="191096"/>
                  </a:lnTo>
                  <a:lnTo>
                    <a:pt x="377133" y="147277"/>
                  </a:lnTo>
                  <a:lnTo>
                    <a:pt x="362757" y="107053"/>
                  </a:lnTo>
                  <a:lnTo>
                    <a:pt x="340199" y="71571"/>
                  </a:lnTo>
                  <a:lnTo>
                    <a:pt x="310606" y="41978"/>
                  </a:lnTo>
                  <a:lnTo>
                    <a:pt x="275127" y="19421"/>
                  </a:lnTo>
                  <a:lnTo>
                    <a:pt x="234908" y="5046"/>
                  </a:lnTo>
                  <a:lnTo>
                    <a:pt x="191096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3063" y="4254596"/>
              <a:ext cx="134721" cy="13472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29700" y="4268101"/>
              <a:ext cx="799465" cy="791210"/>
            </a:xfrm>
            <a:custGeom>
              <a:avLst/>
              <a:gdLst/>
              <a:ahLst/>
              <a:cxnLst/>
              <a:rect l="l" t="t" r="r" b="b"/>
              <a:pathLst>
                <a:path w="799465" h="791210">
                  <a:moveTo>
                    <a:pt x="799388" y="0"/>
                  </a:moveTo>
                  <a:lnTo>
                    <a:pt x="410159" y="183832"/>
                  </a:lnTo>
                  <a:lnTo>
                    <a:pt x="0" y="183832"/>
                  </a:lnTo>
                  <a:lnTo>
                    <a:pt x="0" y="790663"/>
                  </a:lnTo>
                  <a:lnTo>
                    <a:pt x="438099" y="790663"/>
                  </a:lnTo>
                  <a:lnTo>
                    <a:pt x="438099" y="360299"/>
                  </a:lnTo>
                  <a:lnTo>
                    <a:pt x="799388" y="189661"/>
                  </a:lnTo>
                  <a:lnTo>
                    <a:pt x="799388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159170" y="3946999"/>
              <a:ext cx="643890" cy="605155"/>
            </a:xfrm>
            <a:custGeom>
              <a:avLst/>
              <a:gdLst/>
              <a:ahLst/>
              <a:cxnLst/>
              <a:rect l="l" t="t" r="r" b="b"/>
              <a:pathLst>
                <a:path w="643890" h="605154">
                  <a:moveTo>
                    <a:pt x="333844" y="888"/>
                  </a:moveTo>
                  <a:lnTo>
                    <a:pt x="336511" y="571"/>
                  </a:lnTo>
                  <a:lnTo>
                    <a:pt x="339191" y="241"/>
                  </a:lnTo>
                  <a:lnTo>
                    <a:pt x="340525" y="101"/>
                  </a:lnTo>
                  <a:lnTo>
                    <a:pt x="341261" y="0"/>
                  </a:lnTo>
                  <a:lnTo>
                    <a:pt x="339178" y="838"/>
                  </a:lnTo>
                  <a:lnTo>
                    <a:pt x="335876" y="1981"/>
                  </a:lnTo>
                  <a:lnTo>
                    <a:pt x="331567" y="4795"/>
                  </a:lnTo>
                  <a:lnTo>
                    <a:pt x="327344" y="9637"/>
                  </a:lnTo>
                  <a:lnTo>
                    <a:pt x="322837" y="15734"/>
                  </a:lnTo>
                  <a:lnTo>
                    <a:pt x="317677" y="22313"/>
                  </a:lnTo>
                  <a:lnTo>
                    <a:pt x="292394" y="51397"/>
                  </a:lnTo>
                  <a:lnTo>
                    <a:pt x="276034" y="68884"/>
                  </a:lnTo>
                  <a:lnTo>
                    <a:pt x="271030" y="76987"/>
                  </a:lnTo>
                  <a:lnTo>
                    <a:pt x="269519" y="81597"/>
                  </a:lnTo>
                  <a:lnTo>
                    <a:pt x="268681" y="84162"/>
                  </a:lnTo>
                  <a:lnTo>
                    <a:pt x="266585" y="88303"/>
                  </a:lnTo>
                  <a:lnTo>
                    <a:pt x="245211" y="110870"/>
                  </a:lnTo>
                  <a:lnTo>
                    <a:pt x="238077" y="119279"/>
                  </a:lnTo>
                  <a:lnTo>
                    <a:pt x="209184" y="151716"/>
                  </a:lnTo>
                  <a:lnTo>
                    <a:pt x="182740" y="159638"/>
                  </a:lnTo>
                  <a:lnTo>
                    <a:pt x="169350" y="159420"/>
                  </a:lnTo>
                  <a:lnTo>
                    <a:pt x="155962" y="159348"/>
                  </a:lnTo>
                  <a:lnTo>
                    <a:pt x="142574" y="159355"/>
                  </a:lnTo>
                  <a:lnTo>
                    <a:pt x="129184" y="159372"/>
                  </a:lnTo>
                  <a:lnTo>
                    <a:pt x="113491" y="159355"/>
                  </a:lnTo>
                  <a:lnTo>
                    <a:pt x="97804" y="159348"/>
                  </a:lnTo>
                  <a:lnTo>
                    <a:pt x="82119" y="159420"/>
                  </a:lnTo>
                  <a:lnTo>
                    <a:pt x="66433" y="159638"/>
                  </a:lnTo>
                  <a:lnTo>
                    <a:pt x="48247" y="159104"/>
                  </a:lnTo>
                  <a:lnTo>
                    <a:pt x="32443" y="157057"/>
                  </a:lnTo>
                  <a:lnTo>
                    <a:pt x="19233" y="154006"/>
                  </a:lnTo>
                  <a:lnTo>
                    <a:pt x="8826" y="150456"/>
                  </a:lnTo>
                  <a:lnTo>
                    <a:pt x="2336" y="147802"/>
                  </a:lnTo>
                  <a:lnTo>
                    <a:pt x="0" y="147662"/>
                  </a:lnTo>
                  <a:lnTo>
                    <a:pt x="3632" y="150139"/>
                  </a:lnTo>
                  <a:lnTo>
                    <a:pt x="7694" y="157094"/>
                  </a:lnTo>
                  <a:lnTo>
                    <a:pt x="14152" y="165800"/>
                  </a:lnTo>
                  <a:lnTo>
                    <a:pt x="22132" y="175165"/>
                  </a:lnTo>
                  <a:lnTo>
                    <a:pt x="30759" y="184099"/>
                  </a:lnTo>
                  <a:lnTo>
                    <a:pt x="35341" y="188995"/>
                  </a:lnTo>
                  <a:lnTo>
                    <a:pt x="41681" y="194567"/>
                  </a:lnTo>
                  <a:lnTo>
                    <a:pt x="48954" y="200144"/>
                  </a:lnTo>
                  <a:lnTo>
                    <a:pt x="56337" y="205054"/>
                  </a:lnTo>
                  <a:lnTo>
                    <a:pt x="61887" y="208715"/>
                  </a:lnTo>
                  <a:lnTo>
                    <a:pt x="68352" y="213948"/>
                  </a:lnTo>
                  <a:lnTo>
                    <a:pt x="74944" y="220075"/>
                  </a:lnTo>
                  <a:lnTo>
                    <a:pt x="80873" y="226415"/>
                  </a:lnTo>
                  <a:lnTo>
                    <a:pt x="94730" y="230955"/>
                  </a:lnTo>
                  <a:lnTo>
                    <a:pt x="142379" y="260222"/>
                  </a:lnTo>
                  <a:lnTo>
                    <a:pt x="153720" y="272427"/>
                  </a:lnTo>
                  <a:lnTo>
                    <a:pt x="161645" y="280809"/>
                  </a:lnTo>
                  <a:lnTo>
                    <a:pt x="170078" y="280860"/>
                  </a:lnTo>
                  <a:lnTo>
                    <a:pt x="175641" y="282270"/>
                  </a:lnTo>
                  <a:lnTo>
                    <a:pt x="178701" y="283044"/>
                  </a:lnTo>
                  <a:lnTo>
                    <a:pt x="181178" y="287235"/>
                  </a:lnTo>
                  <a:lnTo>
                    <a:pt x="181152" y="291630"/>
                  </a:lnTo>
                  <a:lnTo>
                    <a:pt x="179694" y="293022"/>
                  </a:lnTo>
                  <a:lnTo>
                    <a:pt x="175394" y="296425"/>
                  </a:lnTo>
                  <a:lnTo>
                    <a:pt x="168906" y="301336"/>
                  </a:lnTo>
                  <a:lnTo>
                    <a:pt x="160883" y="307251"/>
                  </a:lnTo>
                  <a:lnTo>
                    <a:pt x="154785" y="314044"/>
                  </a:lnTo>
                  <a:lnTo>
                    <a:pt x="147969" y="323248"/>
                  </a:lnTo>
                  <a:lnTo>
                    <a:pt x="141250" y="333674"/>
                  </a:lnTo>
                  <a:lnTo>
                    <a:pt x="135445" y="344131"/>
                  </a:lnTo>
                  <a:lnTo>
                    <a:pt x="129725" y="355383"/>
                  </a:lnTo>
                  <a:lnTo>
                    <a:pt x="122369" y="369568"/>
                  </a:lnTo>
                  <a:lnTo>
                    <a:pt x="114305" y="384903"/>
                  </a:lnTo>
                  <a:lnTo>
                    <a:pt x="106464" y="399605"/>
                  </a:lnTo>
                  <a:lnTo>
                    <a:pt x="95444" y="424498"/>
                  </a:lnTo>
                  <a:lnTo>
                    <a:pt x="84064" y="457188"/>
                  </a:lnTo>
                  <a:lnTo>
                    <a:pt x="73642" y="493501"/>
                  </a:lnTo>
                  <a:lnTo>
                    <a:pt x="65493" y="529259"/>
                  </a:lnTo>
                  <a:lnTo>
                    <a:pt x="63112" y="543285"/>
                  </a:lnTo>
                  <a:lnTo>
                    <a:pt x="60469" y="556331"/>
                  </a:lnTo>
                  <a:lnTo>
                    <a:pt x="49923" y="588530"/>
                  </a:lnTo>
                  <a:lnTo>
                    <a:pt x="47231" y="591807"/>
                  </a:lnTo>
                  <a:lnTo>
                    <a:pt x="44678" y="599033"/>
                  </a:lnTo>
                  <a:lnTo>
                    <a:pt x="44818" y="602970"/>
                  </a:lnTo>
                  <a:lnTo>
                    <a:pt x="44907" y="605154"/>
                  </a:lnTo>
                  <a:lnTo>
                    <a:pt x="49022" y="604113"/>
                  </a:lnTo>
                  <a:lnTo>
                    <a:pt x="54025" y="600646"/>
                  </a:lnTo>
                  <a:lnTo>
                    <a:pt x="60405" y="594247"/>
                  </a:lnTo>
                  <a:lnTo>
                    <a:pt x="69954" y="584952"/>
                  </a:lnTo>
                  <a:lnTo>
                    <a:pt x="81404" y="573986"/>
                  </a:lnTo>
                  <a:lnTo>
                    <a:pt x="93484" y="562571"/>
                  </a:lnTo>
                  <a:lnTo>
                    <a:pt x="101415" y="555609"/>
                  </a:lnTo>
                  <a:lnTo>
                    <a:pt x="110766" y="546180"/>
                  </a:lnTo>
                  <a:lnTo>
                    <a:pt x="120388" y="535502"/>
                  </a:lnTo>
                  <a:lnTo>
                    <a:pt x="129133" y="524789"/>
                  </a:lnTo>
                  <a:lnTo>
                    <a:pt x="138564" y="512926"/>
                  </a:lnTo>
                  <a:lnTo>
                    <a:pt x="146992" y="503064"/>
                  </a:lnTo>
                  <a:lnTo>
                    <a:pt x="156026" y="494105"/>
                  </a:lnTo>
                  <a:lnTo>
                    <a:pt x="167271" y="484949"/>
                  </a:lnTo>
                  <a:lnTo>
                    <a:pt x="175443" y="478122"/>
                  </a:lnTo>
                  <a:lnTo>
                    <a:pt x="183243" y="470492"/>
                  </a:lnTo>
                  <a:lnTo>
                    <a:pt x="190797" y="462587"/>
                  </a:lnTo>
                  <a:lnTo>
                    <a:pt x="198234" y="454939"/>
                  </a:lnTo>
                  <a:lnTo>
                    <a:pt x="209163" y="445355"/>
                  </a:lnTo>
                  <a:lnTo>
                    <a:pt x="220433" y="437640"/>
                  </a:lnTo>
                  <a:lnTo>
                    <a:pt x="232513" y="430970"/>
                  </a:lnTo>
                  <a:lnTo>
                    <a:pt x="245872" y="424522"/>
                  </a:lnTo>
                  <a:lnTo>
                    <a:pt x="258252" y="418051"/>
                  </a:lnTo>
                  <a:lnTo>
                    <a:pt x="268628" y="410822"/>
                  </a:lnTo>
                  <a:lnTo>
                    <a:pt x="277631" y="402141"/>
                  </a:lnTo>
                  <a:lnTo>
                    <a:pt x="285889" y="391312"/>
                  </a:lnTo>
                  <a:lnTo>
                    <a:pt x="295256" y="375924"/>
                  </a:lnTo>
                  <a:lnTo>
                    <a:pt x="309772" y="366553"/>
                  </a:lnTo>
                  <a:lnTo>
                    <a:pt x="327487" y="363926"/>
                  </a:lnTo>
                  <a:lnTo>
                    <a:pt x="346456" y="368769"/>
                  </a:lnTo>
                  <a:lnTo>
                    <a:pt x="351415" y="372688"/>
                  </a:lnTo>
                  <a:lnTo>
                    <a:pt x="357760" y="377561"/>
                  </a:lnTo>
                  <a:lnTo>
                    <a:pt x="364688" y="382782"/>
                  </a:lnTo>
                  <a:lnTo>
                    <a:pt x="371398" y="387743"/>
                  </a:lnTo>
                  <a:lnTo>
                    <a:pt x="374091" y="388912"/>
                  </a:lnTo>
                  <a:lnTo>
                    <a:pt x="379577" y="391286"/>
                  </a:lnTo>
                  <a:lnTo>
                    <a:pt x="383654" y="393052"/>
                  </a:lnTo>
                  <a:lnTo>
                    <a:pt x="391631" y="398766"/>
                  </a:lnTo>
                  <a:lnTo>
                    <a:pt x="401059" y="406707"/>
                  </a:lnTo>
                  <a:lnTo>
                    <a:pt x="410782" y="415844"/>
                  </a:lnTo>
                  <a:lnTo>
                    <a:pt x="419646" y="425145"/>
                  </a:lnTo>
                  <a:lnTo>
                    <a:pt x="429659" y="432951"/>
                  </a:lnTo>
                  <a:lnTo>
                    <a:pt x="443029" y="442307"/>
                  </a:lnTo>
                  <a:lnTo>
                    <a:pt x="458043" y="452061"/>
                  </a:lnTo>
                  <a:lnTo>
                    <a:pt x="472986" y="461060"/>
                  </a:lnTo>
                  <a:lnTo>
                    <a:pt x="479082" y="464096"/>
                  </a:lnTo>
                  <a:lnTo>
                    <a:pt x="484098" y="468261"/>
                  </a:lnTo>
                  <a:lnTo>
                    <a:pt x="494144" y="475373"/>
                  </a:lnTo>
                  <a:lnTo>
                    <a:pt x="497205" y="476275"/>
                  </a:lnTo>
                  <a:lnTo>
                    <a:pt x="502854" y="477060"/>
                  </a:lnTo>
                  <a:lnTo>
                    <a:pt x="509608" y="479096"/>
                  </a:lnTo>
                  <a:lnTo>
                    <a:pt x="516630" y="482077"/>
                  </a:lnTo>
                  <a:lnTo>
                    <a:pt x="523087" y="485698"/>
                  </a:lnTo>
                  <a:lnTo>
                    <a:pt x="528145" y="487755"/>
                  </a:lnTo>
                  <a:lnTo>
                    <a:pt x="534739" y="489189"/>
                  </a:lnTo>
                  <a:lnTo>
                    <a:pt x="542029" y="489868"/>
                  </a:lnTo>
                  <a:lnTo>
                    <a:pt x="549173" y="489661"/>
                  </a:lnTo>
                  <a:lnTo>
                    <a:pt x="558086" y="486453"/>
                  </a:lnTo>
                  <a:lnTo>
                    <a:pt x="561822" y="480836"/>
                  </a:lnTo>
                  <a:lnTo>
                    <a:pt x="561596" y="473364"/>
                  </a:lnTo>
                  <a:lnTo>
                    <a:pt x="539219" y="422528"/>
                  </a:lnTo>
                  <a:lnTo>
                    <a:pt x="510425" y="375170"/>
                  </a:lnTo>
                  <a:lnTo>
                    <a:pt x="505914" y="368010"/>
                  </a:lnTo>
                  <a:lnTo>
                    <a:pt x="499681" y="359309"/>
                  </a:lnTo>
                  <a:lnTo>
                    <a:pt x="492534" y="350155"/>
                  </a:lnTo>
                  <a:lnTo>
                    <a:pt x="485279" y="341629"/>
                  </a:lnTo>
                  <a:lnTo>
                    <a:pt x="477391" y="335377"/>
                  </a:lnTo>
                  <a:lnTo>
                    <a:pt x="468125" y="326415"/>
                  </a:lnTo>
                  <a:lnTo>
                    <a:pt x="458615" y="315919"/>
                  </a:lnTo>
                  <a:lnTo>
                    <a:pt x="449999" y="305066"/>
                  </a:lnTo>
                  <a:lnTo>
                    <a:pt x="446760" y="299084"/>
                  </a:lnTo>
                  <a:lnTo>
                    <a:pt x="442353" y="294106"/>
                  </a:lnTo>
                  <a:lnTo>
                    <a:pt x="439559" y="292099"/>
                  </a:lnTo>
                  <a:lnTo>
                    <a:pt x="438023" y="291007"/>
                  </a:lnTo>
                  <a:lnTo>
                    <a:pt x="436029" y="288353"/>
                  </a:lnTo>
                  <a:lnTo>
                    <a:pt x="435102" y="286169"/>
                  </a:lnTo>
                  <a:lnTo>
                    <a:pt x="440791" y="281101"/>
                  </a:lnTo>
                  <a:lnTo>
                    <a:pt x="448868" y="273710"/>
                  </a:lnTo>
                  <a:lnTo>
                    <a:pt x="453161" y="269671"/>
                  </a:lnTo>
                  <a:lnTo>
                    <a:pt x="458188" y="264629"/>
                  </a:lnTo>
                  <a:lnTo>
                    <a:pt x="464596" y="258298"/>
                  </a:lnTo>
                  <a:lnTo>
                    <a:pt x="471572" y="251473"/>
                  </a:lnTo>
                  <a:lnTo>
                    <a:pt x="478307" y="244944"/>
                  </a:lnTo>
                  <a:lnTo>
                    <a:pt x="490844" y="237290"/>
                  </a:lnTo>
                  <a:lnTo>
                    <a:pt x="505486" y="225971"/>
                  </a:lnTo>
                  <a:lnTo>
                    <a:pt x="533933" y="198310"/>
                  </a:lnTo>
                  <a:lnTo>
                    <a:pt x="548297" y="179031"/>
                  </a:lnTo>
                  <a:lnTo>
                    <a:pt x="549643" y="176758"/>
                  </a:lnTo>
                  <a:lnTo>
                    <a:pt x="551662" y="174294"/>
                  </a:lnTo>
                  <a:lnTo>
                    <a:pt x="552818" y="173558"/>
                  </a:lnTo>
                  <a:lnTo>
                    <a:pt x="554431" y="172516"/>
                  </a:lnTo>
                  <a:lnTo>
                    <a:pt x="559130" y="169481"/>
                  </a:lnTo>
                  <a:lnTo>
                    <a:pt x="563333" y="166801"/>
                  </a:lnTo>
                  <a:lnTo>
                    <a:pt x="572511" y="160197"/>
                  </a:lnTo>
                  <a:lnTo>
                    <a:pt x="581840" y="150155"/>
                  </a:lnTo>
                  <a:lnTo>
                    <a:pt x="590251" y="138012"/>
                  </a:lnTo>
                  <a:lnTo>
                    <a:pt x="596671" y="125107"/>
                  </a:lnTo>
                  <a:lnTo>
                    <a:pt x="597851" y="118935"/>
                  </a:lnTo>
                  <a:lnTo>
                    <a:pt x="600867" y="111883"/>
                  </a:lnTo>
                  <a:lnTo>
                    <a:pt x="605270" y="104808"/>
                  </a:lnTo>
                  <a:lnTo>
                    <a:pt x="610616" y="98564"/>
                  </a:lnTo>
                  <a:lnTo>
                    <a:pt x="618625" y="88656"/>
                  </a:lnTo>
                  <a:lnTo>
                    <a:pt x="626344" y="79389"/>
                  </a:lnTo>
                  <a:lnTo>
                    <a:pt x="633283" y="71563"/>
                  </a:lnTo>
                  <a:lnTo>
                    <a:pt x="638949" y="65976"/>
                  </a:lnTo>
                  <a:lnTo>
                    <a:pt x="642531" y="62903"/>
                  </a:lnTo>
                  <a:lnTo>
                    <a:pt x="643877" y="60591"/>
                  </a:lnTo>
                  <a:lnTo>
                    <a:pt x="641959" y="60845"/>
                  </a:lnTo>
                  <a:lnTo>
                    <a:pt x="639343" y="61442"/>
                  </a:lnTo>
                  <a:lnTo>
                    <a:pt x="631520" y="61506"/>
                  </a:lnTo>
                  <a:lnTo>
                    <a:pt x="624509" y="61010"/>
                  </a:lnTo>
                  <a:lnTo>
                    <a:pt x="618213" y="61414"/>
                  </a:lnTo>
                  <a:lnTo>
                    <a:pt x="611268" y="63950"/>
                  </a:lnTo>
                  <a:lnTo>
                    <a:pt x="604501" y="68211"/>
                  </a:lnTo>
                  <a:lnTo>
                    <a:pt x="598741" y="73786"/>
                  </a:lnTo>
                  <a:lnTo>
                    <a:pt x="586143" y="80172"/>
                  </a:lnTo>
                  <a:lnTo>
                    <a:pt x="538505" y="110274"/>
                  </a:lnTo>
                  <a:lnTo>
                    <a:pt x="509892" y="135559"/>
                  </a:lnTo>
                  <a:lnTo>
                    <a:pt x="502831" y="140931"/>
                  </a:lnTo>
                  <a:lnTo>
                    <a:pt x="495554" y="145999"/>
                  </a:lnTo>
                  <a:lnTo>
                    <a:pt x="491807" y="148374"/>
                  </a:lnTo>
                  <a:lnTo>
                    <a:pt x="489724" y="149694"/>
                  </a:lnTo>
                  <a:lnTo>
                    <a:pt x="487324" y="151993"/>
                  </a:lnTo>
                  <a:lnTo>
                    <a:pt x="486448" y="153517"/>
                  </a:lnTo>
                  <a:lnTo>
                    <a:pt x="485813" y="156463"/>
                  </a:lnTo>
                  <a:lnTo>
                    <a:pt x="479945" y="159346"/>
                  </a:lnTo>
                  <a:lnTo>
                    <a:pt x="473316" y="159905"/>
                  </a:lnTo>
                  <a:lnTo>
                    <a:pt x="465073" y="160879"/>
                  </a:lnTo>
                  <a:lnTo>
                    <a:pt x="454982" y="161005"/>
                  </a:lnTo>
                  <a:lnTo>
                    <a:pt x="418489" y="138158"/>
                  </a:lnTo>
                  <a:lnTo>
                    <a:pt x="412661" y="131952"/>
                  </a:lnTo>
                  <a:lnTo>
                    <a:pt x="380847" y="101739"/>
                  </a:lnTo>
                  <a:lnTo>
                    <a:pt x="376034" y="99936"/>
                  </a:lnTo>
                  <a:lnTo>
                    <a:pt x="371957" y="92963"/>
                  </a:lnTo>
                  <a:lnTo>
                    <a:pt x="371741" y="86169"/>
                  </a:lnTo>
                  <a:lnTo>
                    <a:pt x="371195" y="79463"/>
                  </a:lnTo>
                  <a:lnTo>
                    <a:pt x="367919" y="74510"/>
                  </a:lnTo>
                  <a:lnTo>
                    <a:pt x="364896" y="72923"/>
                  </a:lnTo>
                  <a:lnTo>
                    <a:pt x="363232" y="72034"/>
                  </a:lnTo>
                  <a:lnTo>
                    <a:pt x="361061" y="69748"/>
                  </a:lnTo>
                  <a:lnTo>
                    <a:pt x="360032" y="67830"/>
                  </a:lnTo>
                  <a:lnTo>
                    <a:pt x="358178" y="64363"/>
                  </a:lnTo>
                  <a:lnTo>
                    <a:pt x="357365" y="57022"/>
                  </a:lnTo>
                  <a:lnTo>
                    <a:pt x="358394" y="53149"/>
                  </a:lnTo>
                  <a:lnTo>
                    <a:pt x="358978" y="51015"/>
                  </a:lnTo>
                  <a:lnTo>
                    <a:pt x="359041" y="46951"/>
                  </a:lnTo>
                  <a:lnTo>
                    <a:pt x="358546" y="44043"/>
                  </a:lnTo>
                  <a:lnTo>
                    <a:pt x="355269" y="43751"/>
                  </a:lnTo>
                  <a:lnTo>
                    <a:pt x="349859" y="35344"/>
                  </a:lnTo>
                  <a:lnTo>
                    <a:pt x="346456" y="25272"/>
                  </a:lnTo>
                </a:path>
              </a:pathLst>
            </a:custGeom>
            <a:ln w="127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76894" y="3986277"/>
              <a:ext cx="242023" cy="9111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838886" y="4358580"/>
              <a:ext cx="289560" cy="78740"/>
            </a:xfrm>
            <a:custGeom>
              <a:avLst/>
              <a:gdLst/>
              <a:ahLst/>
              <a:cxnLst/>
              <a:rect l="l" t="t" r="r" b="b"/>
              <a:pathLst>
                <a:path w="289559" h="78739">
                  <a:moveTo>
                    <a:pt x="0" y="0"/>
                  </a:moveTo>
                  <a:lnTo>
                    <a:pt x="67130" y="1119"/>
                  </a:lnTo>
                  <a:lnTo>
                    <a:pt x="132994" y="14516"/>
                  </a:lnTo>
                  <a:lnTo>
                    <a:pt x="162339" y="33557"/>
                  </a:lnTo>
                  <a:lnTo>
                    <a:pt x="201479" y="51938"/>
                  </a:lnTo>
                  <a:lnTo>
                    <a:pt x="245390" y="67606"/>
                  </a:lnTo>
                  <a:lnTo>
                    <a:pt x="289052" y="78511"/>
                  </a:lnTo>
                </a:path>
              </a:pathLst>
            </a:custGeom>
            <a:ln w="127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820269" y="3917332"/>
              <a:ext cx="137160" cy="18415"/>
            </a:xfrm>
            <a:custGeom>
              <a:avLst/>
              <a:gdLst/>
              <a:ahLst/>
              <a:cxnLst/>
              <a:rect l="l" t="t" r="r" b="b"/>
              <a:pathLst>
                <a:path w="137159" h="18414">
                  <a:moveTo>
                    <a:pt x="0" y="393"/>
                  </a:moveTo>
                  <a:lnTo>
                    <a:pt x="12062" y="380"/>
                  </a:lnTo>
                  <a:lnTo>
                    <a:pt x="24117" y="325"/>
                  </a:lnTo>
                  <a:lnTo>
                    <a:pt x="36172" y="206"/>
                  </a:lnTo>
                  <a:lnTo>
                    <a:pt x="48234" y="0"/>
                  </a:lnTo>
                  <a:lnTo>
                    <a:pt x="65075" y="1559"/>
                  </a:lnTo>
                  <a:lnTo>
                    <a:pt x="87369" y="5484"/>
                  </a:lnTo>
                  <a:lnTo>
                    <a:pt x="112264" y="11188"/>
                  </a:lnTo>
                  <a:lnTo>
                    <a:pt x="136906" y="18084"/>
                  </a:lnTo>
                </a:path>
              </a:pathLst>
            </a:custGeom>
            <a:ln w="12700">
              <a:solidFill>
                <a:srgbClr val="EFF9F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55558" y="4473848"/>
              <a:ext cx="183984" cy="12072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029687" y="5163756"/>
              <a:ext cx="2250440" cy="361315"/>
            </a:xfrm>
            <a:custGeom>
              <a:avLst/>
              <a:gdLst/>
              <a:ahLst/>
              <a:cxnLst/>
              <a:rect l="l" t="t" r="r" b="b"/>
              <a:pathLst>
                <a:path w="2250440" h="361314">
                  <a:moveTo>
                    <a:pt x="360756" y="180378"/>
                  </a:moveTo>
                  <a:lnTo>
                    <a:pt x="354317" y="132422"/>
                  </a:lnTo>
                  <a:lnTo>
                    <a:pt x="336130" y="89331"/>
                  </a:lnTo>
                  <a:lnTo>
                    <a:pt x="307924" y="52832"/>
                  </a:lnTo>
                  <a:lnTo>
                    <a:pt x="271424" y="24625"/>
                  </a:lnTo>
                  <a:lnTo>
                    <a:pt x="228333" y="6438"/>
                  </a:lnTo>
                  <a:lnTo>
                    <a:pt x="180378" y="0"/>
                  </a:lnTo>
                  <a:lnTo>
                    <a:pt x="132422" y="6438"/>
                  </a:lnTo>
                  <a:lnTo>
                    <a:pt x="89344" y="24625"/>
                  </a:lnTo>
                  <a:lnTo>
                    <a:pt x="52832" y="52832"/>
                  </a:lnTo>
                  <a:lnTo>
                    <a:pt x="24625" y="89331"/>
                  </a:lnTo>
                  <a:lnTo>
                    <a:pt x="6438" y="132422"/>
                  </a:lnTo>
                  <a:lnTo>
                    <a:pt x="0" y="180378"/>
                  </a:lnTo>
                  <a:lnTo>
                    <a:pt x="6438" y="228333"/>
                  </a:lnTo>
                  <a:lnTo>
                    <a:pt x="24625" y="271411"/>
                  </a:lnTo>
                  <a:lnTo>
                    <a:pt x="52832" y="307924"/>
                  </a:lnTo>
                  <a:lnTo>
                    <a:pt x="89344" y="336130"/>
                  </a:lnTo>
                  <a:lnTo>
                    <a:pt x="132422" y="354317"/>
                  </a:lnTo>
                  <a:lnTo>
                    <a:pt x="180378" y="360756"/>
                  </a:lnTo>
                  <a:lnTo>
                    <a:pt x="228333" y="354317"/>
                  </a:lnTo>
                  <a:lnTo>
                    <a:pt x="271424" y="336130"/>
                  </a:lnTo>
                  <a:lnTo>
                    <a:pt x="307924" y="307924"/>
                  </a:lnTo>
                  <a:lnTo>
                    <a:pt x="336130" y="271411"/>
                  </a:lnTo>
                  <a:lnTo>
                    <a:pt x="354317" y="228333"/>
                  </a:lnTo>
                  <a:lnTo>
                    <a:pt x="360756" y="180378"/>
                  </a:lnTo>
                  <a:close/>
                </a:path>
                <a:path w="2250440" h="361314">
                  <a:moveTo>
                    <a:pt x="852297" y="180378"/>
                  </a:moveTo>
                  <a:lnTo>
                    <a:pt x="845845" y="132422"/>
                  </a:lnTo>
                  <a:lnTo>
                    <a:pt x="827659" y="89331"/>
                  </a:lnTo>
                  <a:lnTo>
                    <a:pt x="799465" y="52832"/>
                  </a:lnTo>
                  <a:lnTo>
                    <a:pt x="762952" y="24625"/>
                  </a:lnTo>
                  <a:lnTo>
                    <a:pt x="719861" y="6438"/>
                  </a:lnTo>
                  <a:lnTo>
                    <a:pt x="671918" y="0"/>
                  </a:lnTo>
                  <a:lnTo>
                    <a:pt x="623963" y="6438"/>
                  </a:lnTo>
                  <a:lnTo>
                    <a:pt x="580872" y="24625"/>
                  </a:lnTo>
                  <a:lnTo>
                    <a:pt x="544372" y="52832"/>
                  </a:lnTo>
                  <a:lnTo>
                    <a:pt x="516166" y="89331"/>
                  </a:lnTo>
                  <a:lnTo>
                    <a:pt x="497979" y="132422"/>
                  </a:lnTo>
                  <a:lnTo>
                    <a:pt x="491540" y="180378"/>
                  </a:lnTo>
                  <a:lnTo>
                    <a:pt x="497979" y="228333"/>
                  </a:lnTo>
                  <a:lnTo>
                    <a:pt x="516166" y="271411"/>
                  </a:lnTo>
                  <a:lnTo>
                    <a:pt x="544372" y="307924"/>
                  </a:lnTo>
                  <a:lnTo>
                    <a:pt x="580872" y="336130"/>
                  </a:lnTo>
                  <a:lnTo>
                    <a:pt x="623963" y="354317"/>
                  </a:lnTo>
                  <a:lnTo>
                    <a:pt x="671918" y="360756"/>
                  </a:lnTo>
                  <a:lnTo>
                    <a:pt x="719861" y="354317"/>
                  </a:lnTo>
                  <a:lnTo>
                    <a:pt x="762952" y="336130"/>
                  </a:lnTo>
                  <a:lnTo>
                    <a:pt x="799465" y="307924"/>
                  </a:lnTo>
                  <a:lnTo>
                    <a:pt x="827659" y="271411"/>
                  </a:lnTo>
                  <a:lnTo>
                    <a:pt x="845845" y="228333"/>
                  </a:lnTo>
                  <a:lnTo>
                    <a:pt x="852297" y="180378"/>
                  </a:lnTo>
                  <a:close/>
                </a:path>
                <a:path w="2250440" h="361314">
                  <a:moveTo>
                    <a:pt x="1343825" y="180378"/>
                  </a:moveTo>
                  <a:lnTo>
                    <a:pt x="1337386" y="132422"/>
                  </a:lnTo>
                  <a:lnTo>
                    <a:pt x="1319199" y="89331"/>
                  </a:lnTo>
                  <a:lnTo>
                    <a:pt x="1290993" y="52832"/>
                  </a:lnTo>
                  <a:lnTo>
                    <a:pt x="1254493" y="24625"/>
                  </a:lnTo>
                  <a:lnTo>
                    <a:pt x="1211402" y="6438"/>
                  </a:lnTo>
                  <a:lnTo>
                    <a:pt x="1163447" y="0"/>
                  </a:lnTo>
                  <a:lnTo>
                    <a:pt x="1115491" y="6438"/>
                  </a:lnTo>
                  <a:lnTo>
                    <a:pt x="1072413" y="24625"/>
                  </a:lnTo>
                  <a:lnTo>
                    <a:pt x="1035900" y="52832"/>
                  </a:lnTo>
                  <a:lnTo>
                    <a:pt x="1007694" y="89331"/>
                  </a:lnTo>
                  <a:lnTo>
                    <a:pt x="989507" y="132422"/>
                  </a:lnTo>
                  <a:lnTo>
                    <a:pt x="983068" y="180378"/>
                  </a:lnTo>
                  <a:lnTo>
                    <a:pt x="989507" y="228333"/>
                  </a:lnTo>
                  <a:lnTo>
                    <a:pt x="1007694" y="271411"/>
                  </a:lnTo>
                  <a:lnTo>
                    <a:pt x="1035900" y="307924"/>
                  </a:lnTo>
                  <a:lnTo>
                    <a:pt x="1072413" y="336130"/>
                  </a:lnTo>
                  <a:lnTo>
                    <a:pt x="1115491" y="354317"/>
                  </a:lnTo>
                  <a:lnTo>
                    <a:pt x="1163447" y="360756"/>
                  </a:lnTo>
                  <a:lnTo>
                    <a:pt x="1211402" y="354317"/>
                  </a:lnTo>
                  <a:lnTo>
                    <a:pt x="1254493" y="336130"/>
                  </a:lnTo>
                  <a:lnTo>
                    <a:pt x="1290993" y="307924"/>
                  </a:lnTo>
                  <a:lnTo>
                    <a:pt x="1319199" y="271411"/>
                  </a:lnTo>
                  <a:lnTo>
                    <a:pt x="1337386" y="228333"/>
                  </a:lnTo>
                  <a:lnTo>
                    <a:pt x="1343825" y="180378"/>
                  </a:lnTo>
                  <a:close/>
                </a:path>
                <a:path w="2250440" h="361314">
                  <a:moveTo>
                    <a:pt x="1804644" y="180378"/>
                  </a:moveTo>
                  <a:lnTo>
                    <a:pt x="1798193" y="132422"/>
                  </a:lnTo>
                  <a:lnTo>
                    <a:pt x="1780006" y="89331"/>
                  </a:lnTo>
                  <a:lnTo>
                    <a:pt x="1751812" y="52832"/>
                  </a:lnTo>
                  <a:lnTo>
                    <a:pt x="1715300" y="24625"/>
                  </a:lnTo>
                  <a:lnTo>
                    <a:pt x="1672209" y="6438"/>
                  </a:lnTo>
                  <a:lnTo>
                    <a:pt x="1624266" y="0"/>
                  </a:lnTo>
                  <a:lnTo>
                    <a:pt x="1576311" y="6438"/>
                  </a:lnTo>
                  <a:lnTo>
                    <a:pt x="1533220" y="24625"/>
                  </a:lnTo>
                  <a:lnTo>
                    <a:pt x="1496720" y="52832"/>
                  </a:lnTo>
                  <a:lnTo>
                    <a:pt x="1468513" y="89331"/>
                  </a:lnTo>
                  <a:lnTo>
                    <a:pt x="1450327" y="132422"/>
                  </a:lnTo>
                  <a:lnTo>
                    <a:pt x="1443888" y="180378"/>
                  </a:lnTo>
                  <a:lnTo>
                    <a:pt x="1450327" y="228333"/>
                  </a:lnTo>
                  <a:lnTo>
                    <a:pt x="1468513" y="271411"/>
                  </a:lnTo>
                  <a:lnTo>
                    <a:pt x="1496720" y="307924"/>
                  </a:lnTo>
                  <a:lnTo>
                    <a:pt x="1533220" y="336130"/>
                  </a:lnTo>
                  <a:lnTo>
                    <a:pt x="1576311" y="354317"/>
                  </a:lnTo>
                  <a:lnTo>
                    <a:pt x="1624266" y="360756"/>
                  </a:lnTo>
                  <a:lnTo>
                    <a:pt x="1672209" y="354317"/>
                  </a:lnTo>
                  <a:lnTo>
                    <a:pt x="1715300" y="336130"/>
                  </a:lnTo>
                  <a:lnTo>
                    <a:pt x="1751812" y="307924"/>
                  </a:lnTo>
                  <a:lnTo>
                    <a:pt x="1780006" y="271411"/>
                  </a:lnTo>
                  <a:lnTo>
                    <a:pt x="1798193" y="228333"/>
                  </a:lnTo>
                  <a:lnTo>
                    <a:pt x="1804644" y="180378"/>
                  </a:lnTo>
                  <a:close/>
                </a:path>
                <a:path w="2250440" h="361314">
                  <a:moveTo>
                    <a:pt x="2250097" y="180378"/>
                  </a:moveTo>
                  <a:lnTo>
                    <a:pt x="2243645" y="132422"/>
                  </a:lnTo>
                  <a:lnTo>
                    <a:pt x="2225459" y="89331"/>
                  </a:lnTo>
                  <a:lnTo>
                    <a:pt x="2197265" y="52832"/>
                  </a:lnTo>
                  <a:lnTo>
                    <a:pt x="2160752" y="24625"/>
                  </a:lnTo>
                  <a:lnTo>
                    <a:pt x="2117661" y="6438"/>
                  </a:lnTo>
                  <a:lnTo>
                    <a:pt x="2069719" y="0"/>
                  </a:lnTo>
                  <a:lnTo>
                    <a:pt x="2021763" y="6438"/>
                  </a:lnTo>
                  <a:lnTo>
                    <a:pt x="1978672" y="24625"/>
                  </a:lnTo>
                  <a:lnTo>
                    <a:pt x="1942172" y="52832"/>
                  </a:lnTo>
                  <a:lnTo>
                    <a:pt x="1913966" y="89331"/>
                  </a:lnTo>
                  <a:lnTo>
                    <a:pt x="1895779" y="132422"/>
                  </a:lnTo>
                  <a:lnTo>
                    <a:pt x="1889340" y="180378"/>
                  </a:lnTo>
                  <a:lnTo>
                    <a:pt x="1895779" y="228333"/>
                  </a:lnTo>
                  <a:lnTo>
                    <a:pt x="1913966" y="271411"/>
                  </a:lnTo>
                  <a:lnTo>
                    <a:pt x="1942172" y="307924"/>
                  </a:lnTo>
                  <a:lnTo>
                    <a:pt x="1978672" y="336130"/>
                  </a:lnTo>
                  <a:lnTo>
                    <a:pt x="2021763" y="354317"/>
                  </a:lnTo>
                  <a:lnTo>
                    <a:pt x="2069719" y="360756"/>
                  </a:lnTo>
                  <a:lnTo>
                    <a:pt x="2117661" y="354317"/>
                  </a:lnTo>
                  <a:lnTo>
                    <a:pt x="2160752" y="336130"/>
                  </a:lnTo>
                  <a:lnTo>
                    <a:pt x="2197265" y="307924"/>
                  </a:lnTo>
                  <a:lnTo>
                    <a:pt x="2225459" y="271411"/>
                  </a:lnTo>
                  <a:lnTo>
                    <a:pt x="2243645" y="228333"/>
                  </a:lnTo>
                  <a:lnTo>
                    <a:pt x="2250097" y="180378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4349750" y="2870200"/>
            <a:ext cx="3651250" cy="3289300"/>
            <a:chOff x="4349750" y="2870200"/>
            <a:chExt cx="3651250" cy="3289300"/>
          </a:xfrm>
        </p:grpSpPr>
        <p:sp>
          <p:nvSpPr>
            <p:cNvPr id="24" name="object 24"/>
            <p:cNvSpPr/>
            <p:nvPr/>
          </p:nvSpPr>
          <p:spPr>
            <a:xfrm>
              <a:off x="4349750" y="2870200"/>
              <a:ext cx="3651250" cy="3289300"/>
            </a:xfrm>
            <a:custGeom>
              <a:avLst/>
              <a:gdLst/>
              <a:ahLst/>
              <a:cxnLst/>
              <a:rect l="l" t="t" r="r" b="b"/>
              <a:pathLst>
                <a:path w="3651250" h="3289300">
                  <a:moveTo>
                    <a:pt x="339725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3035300"/>
                  </a:lnTo>
                  <a:lnTo>
                    <a:pt x="4092" y="3080957"/>
                  </a:lnTo>
                  <a:lnTo>
                    <a:pt x="15890" y="3123930"/>
                  </a:lnTo>
                  <a:lnTo>
                    <a:pt x="34677" y="3163500"/>
                  </a:lnTo>
                  <a:lnTo>
                    <a:pt x="59736" y="3198950"/>
                  </a:lnTo>
                  <a:lnTo>
                    <a:pt x="90349" y="3229563"/>
                  </a:lnTo>
                  <a:lnTo>
                    <a:pt x="125799" y="3254622"/>
                  </a:lnTo>
                  <a:lnTo>
                    <a:pt x="165369" y="3273409"/>
                  </a:lnTo>
                  <a:lnTo>
                    <a:pt x="208342" y="3285207"/>
                  </a:lnTo>
                  <a:lnTo>
                    <a:pt x="254000" y="3289300"/>
                  </a:lnTo>
                  <a:lnTo>
                    <a:pt x="3397250" y="3289300"/>
                  </a:lnTo>
                  <a:lnTo>
                    <a:pt x="3442907" y="3285207"/>
                  </a:lnTo>
                  <a:lnTo>
                    <a:pt x="3485880" y="3273409"/>
                  </a:lnTo>
                  <a:lnTo>
                    <a:pt x="3525450" y="3254622"/>
                  </a:lnTo>
                  <a:lnTo>
                    <a:pt x="3560900" y="3229563"/>
                  </a:lnTo>
                  <a:lnTo>
                    <a:pt x="3591513" y="3198950"/>
                  </a:lnTo>
                  <a:lnTo>
                    <a:pt x="3616572" y="3163500"/>
                  </a:lnTo>
                  <a:lnTo>
                    <a:pt x="3635359" y="3123930"/>
                  </a:lnTo>
                  <a:lnTo>
                    <a:pt x="3647157" y="3080957"/>
                  </a:lnTo>
                  <a:lnTo>
                    <a:pt x="3651250" y="3035300"/>
                  </a:lnTo>
                  <a:lnTo>
                    <a:pt x="3651250" y="254000"/>
                  </a:lnTo>
                  <a:lnTo>
                    <a:pt x="3647157" y="208342"/>
                  </a:lnTo>
                  <a:lnTo>
                    <a:pt x="3635359" y="165369"/>
                  </a:lnTo>
                  <a:lnTo>
                    <a:pt x="3616572" y="125799"/>
                  </a:lnTo>
                  <a:lnTo>
                    <a:pt x="3591513" y="90349"/>
                  </a:lnTo>
                  <a:lnTo>
                    <a:pt x="3560900" y="59736"/>
                  </a:lnTo>
                  <a:lnTo>
                    <a:pt x="3525450" y="34677"/>
                  </a:lnTo>
                  <a:lnTo>
                    <a:pt x="3485880" y="15890"/>
                  </a:lnTo>
                  <a:lnTo>
                    <a:pt x="3442907" y="4092"/>
                  </a:lnTo>
                  <a:lnTo>
                    <a:pt x="33972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931185" y="3784600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314083" y="0"/>
                  </a:moveTo>
                  <a:lnTo>
                    <a:pt x="267669" y="3405"/>
                  </a:lnTo>
                  <a:lnTo>
                    <a:pt x="223370" y="13298"/>
                  </a:lnTo>
                  <a:lnTo>
                    <a:pt x="181671" y="29193"/>
                  </a:lnTo>
                  <a:lnTo>
                    <a:pt x="143059" y="50603"/>
                  </a:lnTo>
                  <a:lnTo>
                    <a:pt x="108019" y="77043"/>
                  </a:lnTo>
                  <a:lnTo>
                    <a:pt x="77037" y="108026"/>
                  </a:lnTo>
                  <a:lnTo>
                    <a:pt x="50599" y="143068"/>
                  </a:lnTo>
                  <a:lnTo>
                    <a:pt x="29190" y="181681"/>
                  </a:lnTo>
                  <a:lnTo>
                    <a:pt x="13297" y="223381"/>
                  </a:lnTo>
                  <a:lnTo>
                    <a:pt x="3405" y="267681"/>
                  </a:lnTo>
                  <a:lnTo>
                    <a:pt x="0" y="314096"/>
                  </a:lnTo>
                  <a:lnTo>
                    <a:pt x="3405" y="360510"/>
                  </a:lnTo>
                  <a:lnTo>
                    <a:pt x="13297" y="404811"/>
                  </a:lnTo>
                  <a:lnTo>
                    <a:pt x="29190" y="446510"/>
                  </a:lnTo>
                  <a:lnTo>
                    <a:pt x="50599" y="485124"/>
                  </a:lnTo>
                  <a:lnTo>
                    <a:pt x="77037" y="520166"/>
                  </a:lnTo>
                  <a:lnTo>
                    <a:pt x="108019" y="551149"/>
                  </a:lnTo>
                  <a:lnTo>
                    <a:pt x="143059" y="577589"/>
                  </a:lnTo>
                  <a:lnTo>
                    <a:pt x="181671" y="598999"/>
                  </a:lnTo>
                  <a:lnTo>
                    <a:pt x="223370" y="614894"/>
                  </a:lnTo>
                  <a:lnTo>
                    <a:pt x="267669" y="624787"/>
                  </a:lnTo>
                  <a:lnTo>
                    <a:pt x="314083" y="628192"/>
                  </a:lnTo>
                  <a:lnTo>
                    <a:pt x="360498" y="624787"/>
                  </a:lnTo>
                  <a:lnTo>
                    <a:pt x="404798" y="614894"/>
                  </a:lnTo>
                  <a:lnTo>
                    <a:pt x="446498" y="598999"/>
                  </a:lnTo>
                  <a:lnTo>
                    <a:pt x="485111" y="577589"/>
                  </a:lnTo>
                  <a:lnTo>
                    <a:pt x="520153" y="551149"/>
                  </a:lnTo>
                  <a:lnTo>
                    <a:pt x="551137" y="520166"/>
                  </a:lnTo>
                  <a:lnTo>
                    <a:pt x="577576" y="485124"/>
                  </a:lnTo>
                  <a:lnTo>
                    <a:pt x="598986" y="446510"/>
                  </a:lnTo>
                  <a:lnTo>
                    <a:pt x="614881" y="404811"/>
                  </a:lnTo>
                  <a:lnTo>
                    <a:pt x="624774" y="360510"/>
                  </a:lnTo>
                  <a:lnTo>
                    <a:pt x="628180" y="314096"/>
                  </a:lnTo>
                  <a:lnTo>
                    <a:pt x="624774" y="267681"/>
                  </a:lnTo>
                  <a:lnTo>
                    <a:pt x="614881" y="223381"/>
                  </a:lnTo>
                  <a:lnTo>
                    <a:pt x="598986" y="181681"/>
                  </a:lnTo>
                  <a:lnTo>
                    <a:pt x="577576" y="143068"/>
                  </a:lnTo>
                  <a:lnTo>
                    <a:pt x="551137" y="108026"/>
                  </a:lnTo>
                  <a:lnTo>
                    <a:pt x="520153" y="77043"/>
                  </a:lnTo>
                  <a:lnTo>
                    <a:pt x="485111" y="50603"/>
                  </a:lnTo>
                  <a:lnTo>
                    <a:pt x="446498" y="29193"/>
                  </a:lnTo>
                  <a:lnTo>
                    <a:pt x="404798" y="13298"/>
                  </a:lnTo>
                  <a:lnTo>
                    <a:pt x="360498" y="3405"/>
                  </a:lnTo>
                  <a:lnTo>
                    <a:pt x="314083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885243" y="4488967"/>
              <a:ext cx="720090" cy="997585"/>
            </a:xfrm>
            <a:custGeom>
              <a:avLst/>
              <a:gdLst/>
              <a:ahLst/>
              <a:cxnLst/>
              <a:rect l="l" t="t" r="r" b="b"/>
              <a:pathLst>
                <a:path w="720090" h="997585">
                  <a:moveTo>
                    <a:pt x="720077" y="0"/>
                  </a:moveTo>
                  <a:lnTo>
                    <a:pt x="0" y="0"/>
                  </a:lnTo>
                  <a:lnTo>
                    <a:pt x="0" y="997432"/>
                  </a:lnTo>
                  <a:lnTo>
                    <a:pt x="720077" y="997432"/>
                  </a:lnTo>
                  <a:lnTo>
                    <a:pt x="720077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7746" y="4483100"/>
              <a:ext cx="450080" cy="13568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129303" y="4519954"/>
              <a:ext cx="229235" cy="447675"/>
            </a:xfrm>
            <a:custGeom>
              <a:avLst/>
              <a:gdLst/>
              <a:ahLst/>
              <a:cxnLst/>
              <a:rect l="l" t="t" r="r" b="b"/>
              <a:pathLst>
                <a:path w="229235" h="447675">
                  <a:moveTo>
                    <a:pt x="118490" y="0"/>
                  </a:moveTo>
                  <a:lnTo>
                    <a:pt x="110489" y="0"/>
                  </a:lnTo>
                  <a:lnTo>
                    <a:pt x="20256" y="91008"/>
                  </a:lnTo>
                  <a:lnTo>
                    <a:pt x="20256" y="99072"/>
                  </a:lnTo>
                  <a:lnTo>
                    <a:pt x="90843" y="170268"/>
                  </a:lnTo>
                  <a:lnTo>
                    <a:pt x="91224" y="178701"/>
                  </a:lnTo>
                  <a:lnTo>
                    <a:pt x="228" y="288810"/>
                  </a:lnTo>
                  <a:lnTo>
                    <a:pt x="0" y="297764"/>
                  </a:lnTo>
                  <a:lnTo>
                    <a:pt x="111099" y="447154"/>
                  </a:lnTo>
                  <a:lnTo>
                    <a:pt x="117881" y="447154"/>
                  </a:lnTo>
                  <a:lnTo>
                    <a:pt x="228968" y="297764"/>
                  </a:lnTo>
                  <a:lnTo>
                    <a:pt x="228739" y="288810"/>
                  </a:lnTo>
                  <a:lnTo>
                    <a:pt x="137756" y="178701"/>
                  </a:lnTo>
                  <a:lnTo>
                    <a:pt x="138137" y="170268"/>
                  </a:lnTo>
                  <a:lnTo>
                    <a:pt x="208711" y="99072"/>
                  </a:lnTo>
                  <a:lnTo>
                    <a:pt x="208711" y="91008"/>
                  </a:lnTo>
                  <a:lnTo>
                    <a:pt x="123431" y="4991"/>
                  </a:lnTo>
                  <a:lnTo>
                    <a:pt x="118490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12160250" y="2870200"/>
            <a:ext cx="3651250" cy="3289300"/>
            <a:chOff x="12160250" y="2870200"/>
            <a:chExt cx="3651250" cy="3289300"/>
          </a:xfrm>
        </p:grpSpPr>
        <p:sp>
          <p:nvSpPr>
            <p:cNvPr id="30" name="object 30"/>
            <p:cNvSpPr/>
            <p:nvPr/>
          </p:nvSpPr>
          <p:spPr>
            <a:xfrm>
              <a:off x="12160250" y="2870200"/>
              <a:ext cx="3651250" cy="3289300"/>
            </a:xfrm>
            <a:custGeom>
              <a:avLst/>
              <a:gdLst/>
              <a:ahLst/>
              <a:cxnLst/>
              <a:rect l="l" t="t" r="r" b="b"/>
              <a:pathLst>
                <a:path w="3651250" h="3289300">
                  <a:moveTo>
                    <a:pt x="3397250" y="0"/>
                  </a:moveTo>
                  <a:lnTo>
                    <a:pt x="254000" y="0"/>
                  </a:lnTo>
                  <a:lnTo>
                    <a:pt x="208342" y="4092"/>
                  </a:lnTo>
                  <a:lnTo>
                    <a:pt x="165369" y="15890"/>
                  </a:lnTo>
                  <a:lnTo>
                    <a:pt x="125799" y="34677"/>
                  </a:lnTo>
                  <a:lnTo>
                    <a:pt x="90349" y="59736"/>
                  </a:lnTo>
                  <a:lnTo>
                    <a:pt x="59736" y="90349"/>
                  </a:lnTo>
                  <a:lnTo>
                    <a:pt x="34677" y="125799"/>
                  </a:lnTo>
                  <a:lnTo>
                    <a:pt x="15890" y="165369"/>
                  </a:lnTo>
                  <a:lnTo>
                    <a:pt x="4092" y="208342"/>
                  </a:lnTo>
                  <a:lnTo>
                    <a:pt x="0" y="254000"/>
                  </a:lnTo>
                  <a:lnTo>
                    <a:pt x="0" y="3035300"/>
                  </a:lnTo>
                  <a:lnTo>
                    <a:pt x="4092" y="3080957"/>
                  </a:lnTo>
                  <a:lnTo>
                    <a:pt x="15890" y="3123930"/>
                  </a:lnTo>
                  <a:lnTo>
                    <a:pt x="34677" y="3163500"/>
                  </a:lnTo>
                  <a:lnTo>
                    <a:pt x="59736" y="3198950"/>
                  </a:lnTo>
                  <a:lnTo>
                    <a:pt x="90349" y="3229563"/>
                  </a:lnTo>
                  <a:lnTo>
                    <a:pt x="125799" y="3254622"/>
                  </a:lnTo>
                  <a:lnTo>
                    <a:pt x="165369" y="3273409"/>
                  </a:lnTo>
                  <a:lnTo>
                    <a:pt x="208342" y="3285207"/>
                  </a:lnTo>
                  <a:lnTo>
                    <a:pt x="254000" y="3289300"/>
                  </a:lnTo>
                  <a:lnTo>
                    <a:pt x="3397250" y="3289300"/>
                  </a:lnTo>
                  <a:lnTo>
                    <a:pt x="3442907" y="3285207"/>
                  </a:lnTo>
                  <a:lnTo>
                    <a:pt x="3485880" y="3273409"/>
                  </a:lnTo>
                  <a:lnTo>
                    <a:pt x="3525450" y="3254622"/>
                  </a:lnTo>
                  <a:lnTo>
                    <a:pt x="3560900" y="3229563"/>
                  </a:lnTo>
                  <a:lnTo>
                    <a:pt x="3591513" y="3198950"/>
                  </a:lnTo>
                  <a:lnTo>
                    <a:pt x="3616572" y="3163500"/>
                  </a:lnTo>
                  <a:lnTo>
                    <a:pt x="3635359" y="3123930"/>
                  </a:lnTo>
                  <a:lnTo>
                    <a:pt x="3647157" y="3080957"/>
                  </a:lnTo>
                  <a:lnTo>
                    <a:pt x="3651250" y="3035300"/>
                  </a:lnTo>
                  <a:lnTo>
                    <a:pt x="3651250" y="254000"/>
                  </a:lnTo>
                  <a:lnTo>
                    <a:pt x="3647157" y="208342"/>
                  </a:lnTo>
                  <a:lnTo>
                    <a:pt x="3635359" y="165369"/>
                  </a:lnTo>
                  <a:lnTo>
                    <a:pt x="3616572" y="125799"/>
                  </a:lnTo>
                  <a:lnTo>
                    <a:pt x="3591513" y="90349"/>
                  </a:lnTo>
                  <a:lnTo>
                    <a:pt x="3560900" y="59736"/>
                  </a:lnTo>
                  <a:lnTo>
                    <a:pt x="3525450" y="34677"/>
                  </a:lnTo>
                  <a:lnTo>
                    <a:pt x="3485880" y="15890"/>
                  </a:lnTo>
                  <a:lnTo>
                    <a:pt x="3442907" y="4092"/>
                  </a:lnTo>
                  <a:lnTo>
                    <a:pt x="33972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3418847" y="4444442"/>
              <a:ext cx="278130" cy="278130"/>
            </a:xfrm>
            <a:custGeom>
              <a:avLst/>
              <a:gdLst/>
              <a:ahLst/>
              <a:cxnLst/>
              <a:rect l="l" t="t" r="r" b="b"/>
              <a:pathLst>
                <a:path w="278130" h="278129">
                  <a:moveTo>
                    <a:pt x="139039" y="0"/>
                  </a:moveTo>
                  <a:lnTo>
                    <a:pt x="95089" y="7087"/>
                  </a:lnTo>
                  <a:lnTo>
                    <a:pt x="56921" y="26824"/>
                  </a:lnTo>
                  <a:lnTo>
                    <a:pt x="26824" y="56921"/>
                  </a:lnTo>
                  <a:lnTo>
                    <a:pt x="7087" y="95089"/>
                  </a:lnTo>
                  <a:lnTo>
                    <a:pt x="0" y="139039"/>
                  </a:lnTo>
                  <a:lnTo>
                    <a:pt x="7087" y="182984"/>
                  </a:lnTo>
                  <a:lnTo>
                    <a:pt x="26824" y="221152"/>
                  </a:lnTo>
                  <a:lnTo>
                    <a:pt x="56921" y="251251"/>
                  </a:lnTo>
                  <a:lnTo>
                    <a:pt x="95089" y="270990"/>
                  </a:lnTo>
                  <a:lnTo>
                    <a:pt x="139039" y="278079"/>
                  </a:lnTo>
                  <a:lnTo>
                    <a:pt x="182984" y="270990"/>
                  </a:lnTo>
                  <a:lnTo>
                    <a:pt x="221152" y="251251"/>
                  </a:lnTo>
                  <a:lnTo>
                    <a:pt x="251251" y="221152"/>
                  </a:lnTo>
                  <a:lnTo>
                    <a:pt x="270990" y="182984"/>
                  </a:lnTo>
                  <a:lnTo>
                    <a:pt x="278079" y="139039"/>
                  </a:lnTo>
                  <a:lnTo>
                    <a:pt x="270990" y="95089"/>
                  </a:lnTo>
                  <a:lnTo>
                    <a:pt x="251251" y="56921"/>
                  </a:lnTo>
                  <a:lnTo>
                    <a:pt x="221152" y="26824"/>
                  </a:lnTo>
                  <a:lnTo>
                    <a:pt x="182984" y="7087"/>
                  </a:lnTo>
                  <a:lnTo>
                    <a:pt x="139039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3398500" y="4324057"/>
              <a:ext cx="1436370" cy="1099185"/>
            </a:xfrm>
            <a:custGeom>
              <a:avLst/>
              <a:gdLst/>
              <a:ahLst/>
              <a:cxnLst/>
              <a:rect l="l" t="t" r="r" b="b"/>
              <a:pathLst>
                <a:path w="1436369" h="1099185">
                  <a:moveTo>
                    <a:pt x="318770" y="432181"/>
                  </a:moveTo>
                  <a:lnTo>
                    <a:pt x="0" y="432181"/>
                  </a:lnTo>
                  <a:lnTo>
                    <a:pt x="0" y="873734"/>
                  </a:lnTo>
                  <a:lnTo>
                    <a:pt x="318770" y="873734"/>
                  </a:lnTo>
                  <a:lnTo>
                    <a:pt x="318770" y="432181"/>
                  </a:lnTo>
                  <a:close/>
                </a:path>
                <a:path w="1436369" h="1099185">
                  <a:moveTo>
                    <a:pt x="1435823" y="0"/>
                  </a:moveTo>
                  <a:lnTo>
                    <a:pt x="672744" y="0"/>
                  </a:lnTo>
                  <a:lnTo>
                    <a:pt x="672744" y="1098842"/>
                  </a:lnTo>
                  <a:lnTo>
                    <a:pt x="1435823" y="1098842"/>
                  </a:lnTo>
                  <a:lnTo>
                    <a:pt x="1435823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4199349" y="4459122"/>
              <a:ext cx="250825" cy="780415"/>
            </a:xfrm>
            <a:custGeom>
              <a:avLst/>
              <a:gdLst/>
              <a:ahLst/>
              <a:cxnLst/>
              <a:rect l="l" t="t" r="r" b="b"/>
              <a:pathLst>
                <a:path w="250825" h="780414">
                  <a:moveTo>
                    <a:pt x="89115" y="676744"/>
                  </a:moveTo>
                  <a:lnTo>
                    <a:pt x="0" y="676744"/>
                  </a:lnTo>
                  <a:lnTo>
                    <a:pt x="0" y="780021"/>
                  </a:lnTo>
                  <a:lnTo>
                    <a:pt x="89115" y="780021"/>
                  </a:lnTo>
                  <a:lnTo>
                    <a:pt x="89115" y="676744"/>
                  </a:lnTo>
                  <a:close/>
                </a:path>
                <a:path w="250825" h="780414">
                  <a:moveTo>
                    <a:pt x="89115" y="507555"/>
                  </a:moveTo>
                  <a:lnTo>
                    <a:pt x="0" y="507555"/>
                  </a:lnTo>
                  <a:lnTo>
                    <a:pt x="0" y="610831"/>
                  </a:lnTo>
                  <a:lnTo>
                    <a:pt x="89115" y="610831"/>
                  </a:lnTo>
                  <a:lnTo>
                    <a:pt x="89115" y="507555"/>
                  </a:lnTo>
                  <a:close/>
                </a:path>
                <a:path w="250825" h="780414">
                  <a:moveTo>
                    <a:pt x="89115" y="338366"/>
                  </a:moveTo>
                  <a:lnTo>
                    <a:pt x="0" y="338366"/>
                  </a:lnTo>
                  <a:lnTo>
                    <a:pt x="0" y="441642"/>
                  </a:lnTo>
                  <a:lnTo>
                    <a:pt x="89115" y="441642"/>
                  </a:lnTo>
                  <a:lnTo>
                    <a:pt x="89115" y="338366"/>
                  </a:lnTo>
                  <a:close/>
                </a:path>
                <a:path w="250825" h="780414">
                  <a:moveTo>
                    <a:pt x="89115" y="169176"/>
                  </a:moveTo>
                  <a:lnTo>
                    <a:pt x="0" y="169176"/>
                  </a:lnTo>
                  <a:lnTo>
                    <a:pt x="0" y="272453"/>
                  </a:lnTo>
                  <a:lnTo>
                    <a:pt x="89115" y="272453"/>
                  </a:lnTo>
                  <a:lnTo>
                    <a:pt x="89115" y="169176"/>
                  </a:lnTo>
                  <a:close/>
                </a:path>
                <a:path w="250825" h="780414">
                  <a:moveTo>
                    <a:pt x="89115" y="0"/>
                  </a:moveTo>
                  <a:lnTo>
                    <a:pt x="0" y="0"/>
                  </a:lnTo>
                  <a:lnTo>
                    <a:pt x="0" y="103276"/>
                  </a:lnTo>
                  <a:lnTo>
                    <a:pt x="89115" y="103276"/>
                  </a:lnTo>
                  <a:lnTo>
                    <a:pt x="89115" y="0"/>
                  </a:lnTo>
                  <a:close/>
                </a:path>
                <a:path w="250825" h="780414">
                  <a:moveTo>
                    <a:pt x="250647" y="676744"/>
                  </a:moveTo>
                  <a:lnTo>
                    <a:pt x="161531" y="676744"/>
                  </a:lnTo>
                  <a:lnTo>
                    <a:pt x="161531" y="780021"/>
                  </a:lnTo>
                  <a:lnTo>
                    <a:pt x="250647" y="780021"/>
                  </a:lnTo>
                  <a:lnTo>
                    <a:pt x="250647" y="676744"/>
                  </a:lnTo>
                  <a:close/>
                </a:path>
                <a:path w="250825" h="780414">
                  <a:moveTo>
                    <a:pt x="250647" y="507555"/>
                  </a:moveTo>
                  <a:lnTo>
                    <a:pt x="161531" y="507555"/>
                  </a:lnTo>
                  <a:lnTo>
                    <a:pt x="161531" y="610831"/>
                  </a:lnTo>
                  <a:lnTo>
                    <a:pt x="250647" y="610831"/>
                  </a:lnTo>
                  <a:lnTo>
                    <a:pt x="250647" y="507555"/>
                  </a:lnTo>
                  <a:close/>
                </a:path>
                <a:path w="250825" h="780414">
                  <a:moveTo>
                    <a:pt x="250647" y="338366"/>
                  </a:moveTo>
                  <a:lnTo>
                    <a:pt x="161531" y="338366"/>
                  </a:lnTo>
                  <a:lnTo>
                    <a:pt x="161531" y="441642"/>
                  </a:lnTo>
                  <a:lnTo>
                    <a:pt x="250647" y="441642"/>
                  </a:lnTo>
                  <a:lnTo>
                    <a:pt x="250647" y="338366"/>
                  </a:lnTo>
                  <a:close/>
                </a:path>
                <a:path w="250825" h="780414">
                  <a:moveTo>
                    <a:pt x="250647" y="169176"/>
                  </a:moveTo>
                  <a:lnTo>
                    <a:pt x="161531" y="169176"/>
                  </a:lnTo>
                  <a:lnTo>
                    <a:pt x="161531" y="272453"/>
                  </a:lnTo>
                  <a:lnTo>
                    <a:pt x="250647" y="272453"/>
                  </a:lnTo>
                  <a:lnTo>
                    <a:pt x="250647" y="169176"/>
                  </a:lnTo>
                  <a:close/>
                </a:path>
                <a:path w="250825" h="780414">
                  <a:moveTo>
                    <a:pt x="250647" y="0"/>
                  </a:moveTo>
                  <a:lnTo>
                    <a:pt x="161531" y="0"/>
                  </a:lnTo>
                  <a:lnTo>
                    <a:pt x="161531" y="103276"/>
                  </a:lnTo>
                  <a:lnTo>
                    <a:pt x="250647" y="103276"/>
                  </a:lnTo>
                  <a:lnTo>
                    <a:pt x="250647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4576170" y="3937000"/>
              <a:ext cx="748030" cy="1485900"/>
            </a:xfrm>
            <a:custGeom>
              <a:avLst/>
              <a:gdLst/>
              <a:ahLst/>
              <a:cxnLst/>
              <a:rect l="l" t="t" r="r" b="b"/>
              <a:pathLst>
                <a:path w="748030" h="1485900">
                  <a:moveTo>
                    <a:pt x="747763" y="0"/>
                  </a:moveTo>
                  <a:lnTo>
                    <a:pt x="0" y="0"/>
                  </a:lnTo>
                  <a:lnTo>
                    <a:pt x="0" y="1485900"/>
                  </a:lnTo>
                  <a:lnTo>
                    <a:pt x="747763" y="1485900"/>
                  </a:lnTo>
                  <a:lnTo>
                    <a:pt x="747763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4645805" y="4080446"/>
              <a:ext cx="596900" cy="1257935"/>
            </a:xfrm>
            <a:custGeom>
              <a:avLst/>
              <a:gdLst/>
              <a:ahLst/>
              <a:cxnLst/>
              <a:rect l="l" t="t" r="r" b="b"/>
              <a:pathLst>
                <a:path w="596900" h="1257935">
                  <a:moveTo>
                    <a:pt x="89115" y="0"/>
                  </a:moveTo>
                  <a:lnTo>
                    <a:pt x="0" y="0"/>
                  </a:lnTo>
                  <a:lnTo>
                    <a:pt x="0" y="1257350"/>
                  </a:lnTo>
                  <a:lnTo>
                    <a:pt x="89115" y="1257350"/>
                  </a:lnTo>
                  <a:lnTo>
                    <a:pt x="89115" y="0"/>
                  </a:lnTo>
                  <a:close/>
                </a:path>
                <a:path w="596900" h="1257935">
                  <a:moveTo>
                    <a:pt x="258368" y="0"/>
                  </a:moveTo>
                  <a:lnTo>
                    <a:pt x="169252" y="0"/>
                  </a:lnTo>
                  <a:lnTo>
                    <a:pt x="169252" y="1257350"/>
                  </a:lnTo>
                  <a:lnTo>
                    <a:pt x="258368" y="1257350"/>
                  </a:lnTo>
                  <a:lnTo>
                    <a:pt x="258368" y="0"/>
                  </a:lnTo>
                  <a:close/>
                </a:path>
                <a:path w="596900" h="1257935">
                  <a:moveTo>
                    <a:pt x="427634" y="0"/>
                  </a:moveTo>
                  <a:lnTo>
                    <a:pt x="338518" y="0"/>
                  </a:lnTo>
                  <a:lnTo>
                    <a:pt x="338518" y="1257350"/>
                  </a:lnTo>
                  <a:lnTo>
                    <a:pt x="427634" y="1257350"/>
                  </a:lnTo>
                  <a:lnTo>
                    <a:pt x="427634" y="0"/>
                  </a:lnTo>
                  <a:close/>
                </a:path>
                <a:path w="596900" h="1257935">
                  <a:moveTo>
                    <a:pt x="596900" y="0"/>
                  </a:moveTo>
                  <a:lnTo>
                    <a:pt x="507784" y="0"/>
                  </a:lnTo>
                  <a:lnTo>
                    <a:pt x="507784" y="1257350"/>
                  </a:lnTo>
                  <a:lnTo>
                    <a:pt x="596900" y="125735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1C75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2592063" y="3898912"/>
              <a:ext cx="698500" cy="1141730"/>
            </a:xfrm>
            <a:custGeom>
              <a:avLst/>
              <a:gdLst/>
              <a:ahLst/>
              <a:cxnLst/>
              <a:rect l="l" t="t" r="r" b="b"/>
              <a:pathLst>
                <a:path w="698500" h="1141729">
                  <a:moveTo>
                    <a:pt x="278079" y="659739"/>
                  </a:moveTo>
                  <a:lnTo>
                    <a:pt x="270992" y="615784"/>
                  </a:lnTo>
                  <a:lnTo>
                    <a:pt x="251256" y="577621"/>
                  </a:lnTo>
                  <a:lnTo>
                    <a:pt x="221157" y="547522"/>
                  </a:lnTo>
                  <a:lnTo>
                    <a:pt x="182994" y="527786"/>
                  </a:lnTo>
                  <a:lnTo>
                    <a:pt x="139039" y="520700"/>
                  </a:lnTo>
                  <a:lnTo>
                    <a:pt x="95097" y="527786"/>
                  </a:lnTo>
                  <a:lnTo>
                    <a:pt x="56921" y="547522"/>
                  </a:lnTo>
                  <a:lnTo>
                    <a:pt x="26835" y="577621"/>
                  </a:lnTo>
                  <a:lnTo>
                    <a:pt x="7086" y="615784"/>
                  </a:lnTo>
                  <a:lnTo>
                    <a:pt x="0" y="659739"/>
                  </a:lnTo>
                  <a:lnTo>
                    <a:pt x="7086" y="703681"/>
                  </a:lnTo>
                  <a:lnTo>
                    <a:pt x="26835" y="741845"/>
                  </a:lnTo>
                  <a:lnTo>
                    <a:pt x="56921" y="771944"/>
                  </a:lnTo>
                  <a:lnTo>
                    <a:pt x="95097" y="791692"/>
                  </a:lnTo>
                  <a:lnTo>
                    <a:pt x="139039" y="798779"/>
                  </a:lnTo>
                  <a:lnTo>
                    <a:pt x="182994" y="791692"/>
                  </a:lnTo>
                  <a:lnTo>
                    <a:pt x="221157" y="771944"/>
                  </a:lnTo>
                  <a:lnTo>
                    <a:pt x="251256" y="741845"/>
                  </a:lnTo>
                  <a:lnTo>
                    <a:pt x="270992" y="703681"/>
                  </a:lnTo>
                  <a:lnTo>
                    <a:pt x="278079" y="659739"/>
                  </a:lnTo>
                  <a:close/>
                </a:path>
                <a:path w="698500" h="1141729">
                  <a:moveTo>
                    <a:pt x="685761" y="139039"/>
                  </a:moveTo>
                  <a:lnTo>
                    <a:pt x="678675" y="95084"/>
                  </a:lnTo>
                  <a:lnTo>
                    <a:pt x="658926" y="56921"/>
                  </a:lnTo>
                  <a:lnTo>
                    <a:pt x="628827" y="26822"/>
                  </a:lnTo>
                  <a:lnTo>
                    <a:pt x="590664" y="7086"/>
                  </a:lnTo>
                  <a:lnTo>
                    <a:pt x="546722" y="0"/>
                  </a:lnTo>
                  <a:lnTo>
                    <a:pt x="502767" y="7086"/>
                  </a:lnTo>
                  <a:lnTo>
                    <a:pt x="464604" y="26822"/>
                  </a:lnTo>
                  <a:lnTo>
                    <a:pt x="434505" y="56921"/>
                  </a:lnTo>
                  <a:lnTo>
                    <a:pt x="414769" y="95084"/>
                  </a:lnTo>
                  <a:lnTo>
                    <a:pt x="407682" y="139039"/>
                  </a:lnTo>
                  <a:lnTo>
                    <a:pt x="414769" y="182981"/>
                  </a:lnTo>
                  <a:lnTo>
                    <a:pt x="434505" y="221145"/>
                  </a:lnTo>
                  <a:lnTo>
                    <a:pt x="464604" y="251244"/>
                  </a:lnTo>
                  <a:lnTo>
                    <a:pt x="502767" y="270992"/>
                  </a:lnTo>
                  <a:lnTo>
                    <a:pt x="546722" y="278079"/>
                  </a:lnTo>
                  <a:lnTo>
                    <a:pt x="590664" y="270992"/>
                  </a:lnTo>
                  <a:lnTo>
                    <a:pt x="628827" y="251244"/>
                  </a:lnTo>
                  <a:lnTo>
                    <a:pt x="658926" y="221145"/>
                  </a:lnTo>
                  <a:lnTo>
                    <a:pt x="678675" y="182981"/>
                  </a:lnTo>
                  <a:lnTo>
                    <a:pt x="685761" y="139039"/>
                  </a:lnTo>
                  <a:close/>
                </a:path>
                <a:path w="698500" h="1141729">
                  <a:moveTo>
                    <a:pt x="698461" y="1002639"/>
                  </a:moveTo>
                  <a:lnTo>
                    <a:pt x="691375" y="958684"/>
                  </a:lnTo>
                  <a:lnTo>
                    <a:pt x="671626" y="920521"/>
                  </a:lnTo>
                  <a:lnTo>
                    <a:pt x="641527" y="890422"/>
                  </a:lnTo>
                  <a:lnTo>
                    <a:pt x="603364" y="870686"/>
                  </a:lnTo>
                  <a:lnTo>
                    <a:pt x="559422" y="863600"/>
                  </a:lnTo>
                  <a:lnTo>
                    <a:pt x="515467" y="870686"/>
                  </a:lnTo>
                  <a:lnTo>
                    <a:pt x="477304" y="890422"/>
                  </a:lnTo>
                  <a:lnTo>
                    <a:pt x="447205" y="920521"/>
                  </a:lnTo>
                  <a:lnTo>
                    <a:pt x="427469" y="958684"/>
                  </a:lnTo>
                  <a:lnTo>
                    <a:pt x="420382" y="1002639"/>
                  </a:lnTo>
                  <a:lnTo>
                    <a:pt x="427469" y="1046581"/>
                  </a:lnTo>
                  <a:lnTo>
                    <a:pt x="447205" y="1084745"/>
                  </a:lnTo>
                  <a:lnTo>
                    <a:pt x="477304" y="1114844"/>
                  </a:lnTo>
                  <a:lnTo>
                    <a:pt x="515467" y="1134592"/>
                  </a:lnTo>
                  <a:lnTo>
                    <a:pt x="559422" y="1141679"/>
                  </a:lnTo>
                  <a:lnTo>
                    <a:pt x="603364" y="1134592"/>
                  </a:lnTo>
                  <a:lnTo>
                    <a:pt x="641527" y="1114844"/>
                  </a:lnTo>
                  <a:lnTo>
                    <a:pt x="671626" y="1084745"/>
                  </a:lnTo>
                  <a:lnTo>
                    <a:pt x="691375" y="1046581"/>
                  </a:lnTo>
                  <a:lnTo>
                    <a:pt x="698461" y="1002639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2571730" y="4210710"/>
              <a:ext cx="739140" cy="1305560"/>
            </a:xfrm>
            <a:custGeom>
              <a:avLst/>
              <a:gdLst/>
              <a:ahLst/>
              <a:cxnLst/>
              <a:rect l="l" t="t" r="r" b="b"/>
              <a:pathLst>
                <a:path w="739140" h="1305560">
                  <a:moveTo>
                    <a:pt x="318770" y="520700"/>
                  </a:moveTo>
                  <a:lnTo>
                    <a:pt x="0" y="520700"/>
                  </a:lnTo>
                  <a:lnTo>
                    <a:pt x="0" y="962253"/>
                  </a:lnTo>
                  <a:lnTo>
                    <a:pt x="318770" y="962253"/>
                  </a:lnTo>
                  <a:lnTo>
                    <a:pt x="318770" y="520700"/>
                  </a:lnTo>
                  <a:close/>
                </a:path>
                <a:path w="739140" h="1305560">
                  <a:moveTo>
                    <a:pt x="726427" y="0"/>
                  </a:moveTo>
                  <a:lnTo>
                    <a:pt x="407657" y="0"/>
                  </a:lnTo>
                  <a:lnTo>
                    <a:pt x="407657" y="441553"/>
                  </a:lnTo>
                  <a:lnTo>
                    <a:pt x="726427" y="441553"/>
                  </a:lnTo>
                  <a:lnTo>
                    <a:pt x="726427" y="0"/>
                  </a:lnTo>
                  <a:close/>
                </a:path>
                <a:path w="739140" h="1305560">
                  <a:moveTo>
                    <a:pt x="739127" y="863600"/>
                  </a:moveTo>
                  <a:lnTo>
                    <a:pt x="420357" y="863600"/>
                  </a:lnTo>
                  <a:lnTo>
                    <a:pt x="420357" y="1305153"/>
                  </a:lnTo>
                  <a:lnTo>
                    <a:pt x="739127" y="1305153"/>
                  </a:lnTo>
                  <a:lnTo>
                    <a:pt x="739127" y="86360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1530037" y="6311900"/>
            <a:ext cx="14801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 b="1">
                <a:solidFill>
                  <a:srgbClr val="F47A3B"/>
                </a:solidFill>
                <a:latin typeface="Roboto"/>
                <a:cs typeface="Roboto"/>
              </a:rPr>
              <a:t>Promoteur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6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39" name="object 39"/>
          <p:cNvSpPr txBox="1"/>
          <p:nvPr/>
        </p:nvSpPr>
        <p:spPr>
          <a:xfrm>
            <a:off x="4364982" y="6311900"/>
            <a:ext cx="362140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Représentant</a:t>
            </a:r>
            <a:r>
              <a:rPr dirty="0" sz="2400" spc="-25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dans</a:t>
            </a:r>
            <a:r>
              <a:rPr dirty="0" sz="2400" spc="-25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le</a:t>
            </a:r>
            <a:r>
              <a:rPr dirty="0" sz="2400" spc="-2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-25" b="1">
                <a:solidFill>
                  <a:srgbClr val="F47A3B"/>
                </a:solidFill>
                <a:latin typeface="Roboto"/>
                <a:cs typeface="Roboto"/>
              </a:rPr>
              <a:t>pays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574928" y="6311900"/>
            <a:ext cx="10115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47A3B"/>
                </a:solidFill>
                <a:latin typeface="Roboto"/>
                <a:cs typeface="Roboto"/>
              </a:rPr>
              <a:t>Mentor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732961" y="6311900"/>
            <a:ext cx="25063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47A3B"/>
                </a:solidFill>
                <a:latin typeface="Roboto"/>
                <a:cs typeface="Roboto"/>
              </a:rPr>
              <a:t>Groupes</a:t>
            </a:r>
            <a:r>
              <a:rPr dirty="0" sz="2400" spc="-5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-5" b="1">
                <a:solidFill>
                  <a:srgbClr val="F47A3B"/>
                </a:solidFill>
                <a:latin typeface="Roboto"/>
                <a:cs typeface="Roboto"/>
              </a:rPr>
              <a:t>de</a:t>
            </a:r>
            <a:r>
              <a:rPr dirty="0" sz="2400" spc="-45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400" spc="-20" b="1">
                <a:solidFill>
                  <a:srgbClr val="F47A3B"/>
                </a:solidFill>
                <a:latin typeface="Roboto"/>
                <a:cs typeface="Roboto"/>
              </a:rPr>
              <a:t>travail</a:t>
            </a:r>
            <a:endParaRPr sz="24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Des</a:t>
            </a:r>
            <a:r>
              <a:rPr dirty="0" spc="-30"/>
              <a:t> </a:t>
            </a:r>
            <a:r>
              <a:rPr dirty="0" spc="-20"/>
              <a:t>questions</a:t>
            </a:r>
            <a:r>
              <a:rPr dirty="0" spc="-170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1173035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Pression</a:t>
            </a:r>
            <a:r>
              <a:rPr dirty="0" spc="-10"/>
              <a:t> </a:t>
            </a:r>
            <a:r>
              <a:rPr dirty="0" spc="-15"/>
              <a:t>accrue</a:t>
            </a:r>
            <a:r>
              <a:rPr dirty="0" spc="-5"/>
              <a:t> </a:t>
            </a:r>
            <a:r>
              <a:rPr dirty="0" spc="-10"/>
              <a:t>sur</a:t>
            </a:r>
            <a:r>
              <a:rPr dirty="0" spc="-5"/>
              <a:t> </a:t>
            </a:r>
            <a:r>
              <a:rPr dirty="0" spc="-20"/>
              <a:t>les</a:t>
            </a:r>
            <a:r>
              <a:rPr dirty="0" spc="-10"/>
              <a:t> </a:t>
            </a:r>
            <a:r>
              <a:rPr dirty="0" spc="-20"/>
              <a:t>chaînes</a:t>
            </a:r>
            <a:r>
              <a:rPr dirty="0" spc="-10"/>
              <a:t> </a:t>
            </a:r>
            <a:r>
              <a:rPr dirty="0" spc="-30"/>
              <a:t>d’approvisionnement</a:t>
            </a:r>
            <a:r>
              <a:rPr dirty="0" spc="-5"/>
              <a:t> </a:t>
            </a:r>
            <a:r>
              <a:rPr dirty="0" spc="-10"/>
              <a:t>de</a:t>
            </a:r>
            <a:r>
              <a:rPr dirty="0" spc="-5"/>
              <a:t> </a:t>
            </a:r>
            <a:r>
              <a:rPr dirty="0" spc="-15"/>
              <a:t>la</a:t>
            </a:r>
            <a:r>
              <a:rPr dirty="0" spc="-10"/>
              <a:t> </a:t>
            </a:r>
            <a:r>
              <a:rPr dirty="0" spc="-20"/>
              <a:t>santé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0850" y="1352550"/>
            <a:ext cx="7651750" cy="5276850"/>
            <a:chOff x="450850" y="1352550"/>
            <a:chExt cx="7651750" cy="5276850"/>
          </a:xfrm>
        </p:grpSpPr>
        <p:sp>
          <p:nvSpPr>
            <p:cNvPr id="4" name="object 4"/>
            <p:cNvSpPr/>
            <p:nvPr/>
          </p:nvSpPr>
          <p:spPr>
            <a:xfrm>
              <a:off x="450850" y="1352550"/>
              <a:ext cx="7651750" cy="5276850"/>
            </a:xfrm>
            <a:custGeom>
              <a:avLst/>
              <a:gdLst/>
              <a:ahLst/>
              <a:cxnLst/>
              <a:rect l="l" t="t" r="r" b="b"/>
              <a:pathLst>
                <a:path w="7651750" h="5276850">
                  <a:moveTo>
                    <a:pt x="7651750" y="0"/>
                  </a:moveTo>
                  <a:lnTo>
                    <a:pt x="254000" y="0"/>
                  </a:lnTo>
                  <a:lnTo>
                    <a:pt x="208342" y="4110"/>
                  </a:lnTo>
                  <a:lnTo>
                    <a:pt x="165369" y="15962"/>
                  </a:lnTo>
                  <a:lnTo>
                    <a:pt x="125799" y="34835"/>
                  </a:lnTo>
                  <a:lnTo>
                    <a:pt x="90349" y="60008"/>
                  </a:lnTo>
                  <a:lnTo>
                    <a:pt x="59736" y="90759"/>
                  </a:lnTo>
                  <a:lnTo>
                    <a:pt x="34677" y="126369"/>
                  </a:lnTo>
                  <a:lnTo>
                    <a:pt x="15890" y="166117"/>
                  </a:lnTo>
                  <a:lnTo>
                    <a:pt x="4092" y="209282"/>
                  </a:lnTo>
                  <a:lnTo>
                    <a:pt x="0" y="255143"/>
                  </a:lnTo>
                  <a:lnTo>
                    <a:pt x="0" y="5276850"/>
                  </a:lnTo>
                  <a:lnTo>
                    <a:pt x="7651750" y="5276850"/>
                  </a:lnTo>
                  <a:lnTo>
                    <a:pt x="76517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22898" y="2209800"/>
              <a:ext cx="5298440" cy="3556000"/>
            </a:xfrm>
            <a:custGeom>
              <a:avLst/>
              <a:gdLst/>
              <a:ahLst/>
              <a:cxnLst/>
              <a:rect l="l" t="t" r="r" b="b"/>
              <a:pathLst>
                <a:path w="5298440" h="3556000">
                  <a:moveTo>
                    <a:pt x="5107597" y="0"/>
                  </a:moveTo>
                  <a:lnTo>
                    <a:pt x="190500" y="0"/>
                  </a:lnTo>
                  <a:lnTo>
                    <a:pt x="146821" y="5031"/>
                  </a:lnTo>
                  <a:lnTo>
                    <a:pt x="106724" y="19363"/>
                  </a:lnTo>
                  <a:lnTo>
                    <a:pt x="71353" y="41851"/>
                  </a:lnTo>
                  <a:lnTo>
                    <a:pt x="41851" y="71353"/>
                  </a:lnTo>
                  <a:lnTo>
                    <a:pt x="19363" y="106724"/>
                  </a:lnTo>
                  <a:lnTo>
                    <a:pt x="5031" y="146821"/>
                  </a:lnTo>
                  <a:lnTo>
                    <a:pt x="0" y="190500"/>
                  </a:lnTo>
                  <a:lnTo>
                    <a:pt x="0" y="3556000"/>
                  </a:lnTo>
                  <a:lnTo>
                    <a:pt x="5298097" y="3556000"/>
                  </a:lnTo>
                  <a:lnTo>
                    <a:pt x="5298097" y="190500"/>
                  </a:lnTo>
                  <a:lnTo>
                    <a:pt x="5293066" y="146821"/>
                  </a:lnTo>
                  <a:lnTo>
                    <a:pt x="5278736" y="106724"/>
                  </a:lnTo>
                  <a:lnTo>
                    <a:pt x="5256249" y="71353"/>
                  </a:lnTo>
                  <a:lnTo>
                    <a:pt x="5226749" y="41851"/>
                  </a:lnTo>
                  <a:lnTo>
                    <a:pt x="5191378" y="19363"/>
                  </a:lnTo>
                  <a:lnTo>
                    <a:pt x="5151279" y="5031"/>
                  </a:lnTo>
                  <a:lnTo>
                    <a:pt x="5107597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76400" y="2362200"/>
              <a:ext cx="4965700" cy="3213100"/>
            </a:xfrm>
            <a:custGeom>
              <a:avLst/>
              <a:gdLst/>
              <a:ahLst/>
              <a:cxnLst/>
              <a:rect l="l" t="t" r="r" b="b"/>
              <a:pathLst>
                <a:path w="4965700" h="3213100">
                  <a:moveTo>
                    <a:pt x="4965700" y="0"/>
                  </a:moveTo>
                  <a:lnTo>
                    <a:pt x="0" y="0"/>
                  </a:lnTo>
                  <a:lnTo>
                    <a:pt x="0" y="3213100"/>
                  </a:lnTo>
                  <a:lnTo>
                    <a:pt x="4965700" y="3213100"/>
                  </a:lnTo>
                  <a:lnTo>
                    <a:pt x="4965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5640" y="2520782"/>
              <a:ext cx="4747219" cy="29594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81200" y="2527300"/>
              <a:ext cx="2374900" cy="317500"/>
            </a:xfrm>
            <a:custGeom>
              <a:avLst/>
              <a:gdLst/>
              <a:ahLst/>
              <a:cxnLst/>
              <a:rect l="l" t="t" r="r" b="b"/>
              <a:pathLst>
                <a:path w="2374900" h="317500">
                  <a:moveTo>
                    <a:pt x="2374900" y="0"/>
                  </a:moveTo>
                  <a:lnTo>
                    <a:pt x="0" y="0"/>
                  </a:lnTo>
                  <a:lnTo>
                    <a:pt x="0" y="317500"/>
                  </a:lnTo>
                  <a:lnTo>
                    <a:pt x="2374900" y="317500"/>
                  </a:lnTo>
                  <a:lnTo>
                    <a:pt x="2374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8185150" y="1352550"/>
            <a:ext cx="7626350" cy="5276850"/>
            <a:chOff x="8185150" y="1352550"/>
            <a:chExt cx="7626350" cy="5276850"/>
          </a:xfrm>
        </p:grpSpPr>
        <p:sp>
          <p:nvSpPr>
            <p:cNvPr id="10" name="object 10"/>
            <p:cNvSpPr/>
            <p:nvPr/>
          </p:nvSpPr>
          <p:spPr>
            <a:xfrm>
              <a:off x="8185150" y="1352550"/>
              <a:ext cx="7626350" cy="5276850"/>
            </a:xfrm>
            <a:custGeom>
              <a:avLst/>
              <a:gdLst/>
              <a:ahLst/>
              <a:cxnLst/>
              <a:rect l="l" t="t" r="r" b="b"/>
              <a:pathLst>
                <a:path w="7626350" h="5276850">
                  <a:moveTo>
                    <a:pt x="7372350" y="0"/>
                  </a:moveTo>
                  <a:lnTo>
                    <a:pt x="0" y="0"/>
                  </a:lnTo>
                  <a:lnTo>
                    <a:pt x="0" y="5276850"/>
                  </a:lnTo>
                  <a:lnTo>
                    <a:pt x="7626350" y="5276850"/>
                  </a:lnTo>
                  <a:lnTo>
                    <a:pt x="7626350" y="254000"/>
                  </a:lnTo>
                  <a:lnTo>
                    <a:pt x="7622257" y="208342"/>
                  </a:lnTo>
                  <a:lnTo>
                    <a:pt x="7610459" y="165369"/>
                  </a:lnTo>
                  <a:lnTo>
                    <a:pt x="7591672" y="125799"/>
                  </a:lnTo>
                  <a:lnTo>
                    <a:pt x="7566613" y="90349"/>
                  </a:lnTo>
                  <a:lnTo>
                    <a:pt x="7536000" y="59736"/>
                  </a:lnTo>
                  <a:lnTo>
                    <a:pt x="7500550" y="34677"/>
                  </a:lnTo>
                  <a:lnTo>
                    <a:pt x="7460980" y="15890"/>
                  </a:lnTo>
                  <a:lnTo>
                    <a:pt x="7418007" y="4092"/>
                  </a:lnTo>
                  <a:lnTo>
                    <a:pt x="737235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244498" y="2209800"/>
              <a:ext cx="5298440" cy="3556000"/>
            </a:xfrm>
            <a:custGeom>
              <a:avLst/>
              <a:gdLst/>
              <a:ahLst/>
              <a:cxnLst/>
              <a:rect l="l" t="t" r="r" b="b"/>
              <a:pathLst>
                <a:path w="5298440" h="3556000">
                  <a:moveTo>
                    <a:pt x="5107597" y="0"/>
                  </a:moveTo>
                  <a:lnTo>
                    <a:pt x="190500" y="0"/>
                  </a:lnTo>
                  <a:lnTo>
                    <a:pt x="146821" y="5031"/>
                  </a:lnTo>
                  <a:lnTo>
                    <a:pt x="106724" y="19363"/>
                  </a:lnTo>
                  <a:lnTo>
                    <a:pt x="71353" y="41851"/>
                  </a:lnTo>
                  <a:lnTo>
                    <a:pt x="41851" y="71353"/>
                  </a:lnTo>
                  <a:lnTo>
                    <a:pt x="19363" y="106724"/>
                  </a:lnTo>
                  <a:lnTo>
                    <a:pt x="5031" y="146821"/>
                  </a:lnTo>
                  <a:lnTo>
                    <a:pt x="0" y="190500"/>
                  </a:lnTo>
                  <a:lnTo>
                    <a:pt x="0" y="3556000"/>
                  </a:lnTo>
                  <a:lnTo>
                    <a:pt x="5298097" y="3556000"/>
                  </a:lnTo>
                  <a:lnTo>
                    <a:pt x="5298097" y="190500"/>
                  </a:lnTo>
                  <a:lnTo>
                    <a:pt x="5293066" y="146821"/>
                  </a:lnTo>
                  <a:lnTo>
                    <a:pt x="5278736" y="106724"/>
                  </a:lnTo>
                  <a:lnTo>
                    <a:pt x="5256249" y="71353"/>
                  </a:lnTo>
                  <a:lnTo>
                    <a:pt x="5226749" y="41851"/>
                  </a:lnTo>
                  <a:lnTo>
                    <a:pt x="5191378" y="19363"/>
                  </a:lnTo>
                  <a:lnTo>
                    <a:pt x="5151279" y="5031"/>
                  </a:lnTo>
                  <a:lnTo>
                    <a:pt x="5107597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398000" y="2362200"/>
              <a:ext cx="4965700" cy="3213100"/>
            </a:xfrm>
            <a:custGeom>
              <a:avLst/>
              <a:gdLst/>
              <a:ahLst/>
              <a:cxnLst/>
              <a:rect l="l" t="t" r="r" b="b"/>
              <a:pathLst>
                <a:path w="4965700" h="3213100">
                  <a:moveTo>
                    <a:pt x="4965700" y="0"/>
                  </a:moveTo>
                  <a:lnTo>
                    <a:pt x="0" y="0"/>
                  </a:lnTo>
                  <a:lnTo>
                    <a:pt x="0" y="3213100"/>
                  </a:lnTo>
                  <a:lnTo>
                    <a:pt x="4965700" y="3213100"/>
                  </a:lnTo>
                  <a:lnTo>
                    <a:pt x="4965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07245" y="2520784"/>
              <a:ext cx="4747209" cy="296637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753600" y="2578100"/>
              <a:ext cx="4064000" cy="266700"/>
            </a:xfrm>
            <a:custGeom>
              <a:avLst/>
              <a:gdLst/>
              <a:ahLst/>
              <a:cxnLst/>
              <a:rect l="l" t="t" r="r" b="b"/>
              <a:pathLst>
                <a:path w="4064000" h="266700">
                  <a:moveTo>
                    <a:pt x="4064000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4064000" y="266700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450850" y="6699250"/>
            <a:ext cx="15360650" cy="1301750"/>
            <a:chOff x="450850" y="6699250"/>
            <a:chExt cx="15360650" cy="1301750"/>
          </a:xfrm>
        </p:grpSpPr>
        <p:sp>
          <p:nvSpPr>
            <p:cNvPr id="16" name="object 16"/>
            <p:cNvSpPr/>
            <p:nvPr/>
          </p:nvSpPr>
          <p:spPr>
            <a:xfrm>
              <a:off x="450850" y="6699250"/>
              <a:ext cx="8020050" cy="1301750"/>
            </a:xfrm>
            <a:custGeom>
              <a:avLst/>
              <a:gdLst/>
              <a:ahLst/>
              <a:cxnLst/>
              <a:rect l="l" t="t" r="r" b="b"/>
              <a:pathLst>
                <a:path w="8020050" h="1301750">
                  <a:moveTo>
                    <a:pt x="7639050" y="0"/>
                  </a:moveTo>
                  <a:lnTo>
                    <a:pt x="0" y="0"/>
                  </a:lnTo>
                  <a:lnTo>
                    <a:pt x="0" y="1301750"/>
                  </a:lnTo>
                  <a:lnTo>
                    <a:pt x="7639050" y="1301750"/>
                  </a:lnTo>
                  <a:lnTo>
                    <a:pt x="8020050" y="655370"/>
                  </a:lnTo>
                  <a:lnTo>
                    <a:pt x="7639050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197850" y="6699250"/>
              <a:ext cx="7613650" cy="1301750"/>
            </a:xfrm>
            <a:custGeom>
              <a:avLst/>
              <a:gdLst/>
              <a:ahLst/>
              <a:cxnLst/>
              <a:rect l="l" t="t" r="r" b="b"/>
              <a:pathLst>
                <a:path w="7613650" h="1301750">
                  <a:moveTo>
                    <a:pt x="7613650" y="0"/>
                  </a:moveTo>
                  <a:lnTo>
                    <a:pt x="0" y="0"/>
                  </a:lnTo>
                  <a:lnTo>
                    <a:pt x="381000" y="648779"/>
                  </a:lnTo>
                  <a:lnTo>
                    <a:pt x="0" y="1301750"/>
                  </a:lnTo>
                  <a:lnTo>
                    <a:pt x="7613650" y="1301750"/>
                  </a:lnTo>
                  <a:lnTo>
                    <a:pt x="7613650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98500" y="6921500"/>
            <a:ext cx="639318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645" marR="5080" indent="-68580">
              <a:lnSpc>
                <a:spcPct val="100000"/>
              </a:lnSpc>
              <a:spcBef>
                <a:spcPts val="100"/>
              </a:spcBef>
              <a:tabLst>
                <a:tab pos="3719195" algn="l"/>
              </a:tabLst>
            </a:pPr>
            <a:r>
              <a:rPr dirty="0" sz="2400" spc="-50">
                <a:solidFill>
                  <a:srgbClr val="FFFFFF"/>
                </a:solidFill>
                <a:latin typeface="Roboto-Medium"/>
                <a:cs typeface="Roboto-Medium"/>
              </a:rPr>
              <a:t>L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dirty="0" sz="2400" spc="-12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105">
                <a:solidFill>
                  <a:srgbClr val="FFFFFF"/>
                </a:solidFill>
                <a:latin typeface="Roboto-Medium"/>
                <a:cs typeface="Roboto-Medium"/>
              </a:rPr>
              <a:t>v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al</a:t>
            </a:r>
            <a:r>
              <a:rPr dirty="0" sz="2400" spc="-6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2400" spc="-65">
                <a:solidFill>
                  <a:srgbClr val="FFFFFF"/>
                </a:solidFill>
                <a:latin typeface="Roboto-Medium"/>
                <a:cs typeface="Roboto-Medium"/>
              </a:rPr>
              <a:t>u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r</a:t>
            </a:r>
            <a:r>
              <a:rPr dirty="0" sz="2400" spc="-12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de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s</a:t>
            </a:r>
            <a:r>
              <a:rPr dirty="0" sz="2400" spc="-12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70">
                <a:solidFill>
                  <a:srgbClr val="FFFFFF"/>
                </a:solidFill>
                <a:latin typeface="Roboto-Medium"/>
                <a:cs typeface="Roboto-Medium"/>
              </a:rPr>
              <a:t>n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o</a:t>
            </a:r>
            <a:r>
              <a:rPr dirty="0" sz="2400" spc="-60">
                <a:solidFill>
                  <a:srgbClr val="FFFFFF"/>
                </a:solidFill>
                <a:latin typeface="Roboto-Medium"/>
                <a:cs typeface="Roboto-Medium"/>
              </a:rPr>
              <a:t>u</a:t>
            </a:r>
            <a:r>
              <a:rPr dirty="0" sz="2400" spc="-120">
                <a:solidFill>
                  <a:srgbClr val="FFFFFF"/>
                </a:solidFill>
                <a:latin typeface="Roboto-Medium"/>
                <a:cs typeface="Roboto-Medium"/>
              </a:rPr>
              <a:t>v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dirty="0" sz="2400" spc="-70">
                <a:solidFill>
                  <a:srgbClr val="FFFFFF"/>
                </a:solidFill>
                <a:latin typeface="Roboto-Medium"/>
                <a:cs typeface="Roboto-Medium"/>
              </a:rPr>
              <a:t>u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x</a:t>
            </a:r>
            <a:r>
              <a:rPr dirty="0" sz="2400" spc="-12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105">
                <a:solidFill>
                  <a:srgbClr val="FFFFFF"/>
                </a:solidFill>
                <a:latin typeface="Roboto-Medium"/>
                <a:cs typeface="Roboto-Medium"/>
              </a:rPr>
              <a:t>v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dirty="0" sz="2400" spc="-65">
                <a:solidFill>
                  <a:srgbClr val="FFFFFF"/>
                </a:solidFill>
                <a:latin typeface="Roboto-Medium"/>
                <a:cs typeface="Roboto-Medium"/>
              </a:rPr>
              <a:t>c</a:t>
            </a:r>
            <a:r>
              <a:rPr dirty="0" sz="2400" spc="-70">
                <a:solidFill>
                  <a:srgbClr val="FFFFFF"/>
                </a:solidFill>
                <a:latin typeface="Roboto-Medium"/>
                <a:cs typeface="Roboto-Medium"/>
              </a:rPr>
              <a:t>ci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n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s</a:t>
            </a:r>
            <a:r>
              <a:rPr dirty="0" sz="2400" spc="-12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70">
                <a:solidFill>
                  <a:srgbClr val="FFFFFF"/>
                </a:solidFill>
                <a:latin typeface="Roboto-Medium"/>
                <a:cs typeface="Roboto-Medium"/>
              </a:rPr>
              <a:t>i</a:t>
            </a:r>
            <a:r>
              <a:rPr dirty="0" sz="2400" spc="-65">
                <a:solidFill>
                  <a:srgbClr val="FFFFFF"/>
                </a:solidFill>
                <a:latin typeface="Roboto-Medium"/>
                <a:cs typeface="Roboto-Medium"/>
              </a:rPr>
              <a:t>mpo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r</a:t>
            </a:r>
            <a:r>
              <a:rPr dirty="0" sz="2400" spc="-100">
                <a:solidFill>
                  <a:srgbClr val="FFFFFF"/>
                </a:solidFill>
                <a:latin typeface="Roboto-Medium"/>
                <a:cs typeface="Roboto-Medium"/>
              </a:rPr>
              <a:t>t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é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s</a:t>
            </a:r>
            <a:r>
              <a:rPr dirty="0" sz="2400" spc="-12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d</a:t>
            </a:r>
            <a:r>
              <a:rPr dirty="0" sz="2400" spc="-70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n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s</a:t>
            </a:r>
            <a:r>
              <a:rPr dirty="0" sz="2400" spc="-12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65">
                <a:solidFill>
                  <a:srgbClr val="FFFFFF"/>
                </a:solidFill>
                <a:latin typeface="Roboto-Medium"/>
                <a:cs typeface="Roboto-Medium"/>
              </a:rPr>
              <a:t>u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n  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pays</a:t>
            </a:r>
            <a:r>
              <a:rPr dirty="0" sz="2400" spc="-12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dirty="0" sz="2400" spc="-114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Roboto-Medium"/>
                <a:cs typeface="Roboto-Medium"/>
              </a:rPr>
              <a:t>été</a:t>
            </a:r>
            <a:r>
              <a:rPr dirty="0" sz="2400" spc="-114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70">
                <a:solidFill>
                  <a:srgbClr val="FFFFFF"/>
                </a:solidFill>
                <a:latin typeface="Roboto-Medium"/>
                <a:cs typeface="Roboto-Medium"/>
              </a:rPr>
              <a:t>multipliée</a:t>
            </a:r>
            <a:r>
              <a:rPr dirty="0" sz="2400" spc="-11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Roboto-Medium"/>
                <a:cs typeface="Roboto-Medium"/>
              </a:rPr>
              <a:t>par</a:t>
            </a:r>
            <a:r>
              <a:rPr dirty="0" sz="2400" spc="-114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Roboto-Medium"/>
                <a:cs typeface="Roboto-Medium"/>
              </a:rPr>
              <a:t>24	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.</a:t>
            </a:r>
            <a:endParaRPr sz="2400">
              <a:latin typeface="Roboto-Medium"/>
              <a:cs typeface="Roboto-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37600" y="6921500"/>
            <a:ext cx="67786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9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.</a:t>
            </a:r>
            <a:r>
              <a:rPr dirty="0" sz="2400" spc="-12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65">
                <a:solidFill>
                  <a:srgbClr val="FFFFFF"/>
                </a:solidFill>
                <a:latin typeface="Roboto-Medium"/>
                <a:cs typeface="Roboto-Medium"/>
              </a:rPr>
              <a:t>c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2400" spc="-12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qu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i</a:t>
            </a:r>
            <a:r>
              <a:rPr dirty="0" sz="2400" spc="-12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dirty="0" sz="2400" spc="-12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70">
                <a:solidFill>
                  <a:srgbClr val="FFFFFF"/>
                </a:solidFill>
                <a:latin typeface="Roboto-Medium"/>
                <a:cs typeface="Roboto-Medium"/>
              </a:rPr>
              <a:t>m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u</a:t>
            </a:r>
            <a:r>
              <a:rPr dirty="0" sz="2400" spc="-65">
                <a:solidFill>
                  <a:srgbClr val="FFFFFF"/>
                </a:solidFill>
                <a:latin typeface="Roboto-Medium"/>
                <a:cs typeface="Roboto-Medium"/>
              </a:rPr>
              <a:t>l</a:t>
            </a:r>
            <a:r>
              <a:rPr dirty="0" sz="2400" spc="-90">
                <a:solidFill>
                  <a:srgbClr val="FFFFFF"/>
                </a:solidFill>
                <a:latin typeface="Roboto-Medium"/>
                <a:cs typeface="Roboto-Medium"/>
              </a:rPr>
              <a:t>t</a:t>
            </a:r>
            <a:r>
              <a:rPr dirty="0" sz="2400" spc="-70">
                <a:solidFill>
                  <a:srgbClr val="FFFFFF"/>
                </a:solidFill>
                <a:latin typeface="Roboto-Medium"/>
                <a:cs typeface="Roboto-Medium"/>
              </a:rPr>
              <a:t>ip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l</a:t>
            </a:r>
            <a:r>
              <a:rPr dirty="0" sz="2400" spc="-85">
                <a:solidFill>
                  <a:srgbClr val="FFFFFF"/>
                </a:solidFill>
                <a:latin typeface="Roboto-Medium"/>
                <a:cs typeface="Roboto-Medium"/>
              </a:rPr>
              <a:t>i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é</a:t>
            </a:r>
            <a:r>
              <a:rPr dirty="0" sz="2400" spc="-12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85">
                <a:solidFill>
                  <a:srgbClr val="FFFFFF"/>
                </a:solidFill>
                <a:latin typeface="Roboto-Medium"/>
                <a:cs typeface="Roboto-Medium"/>
              </a:rPr>
              <a:t>p</a:t>
            </a:r>
            <a:r>
              <a:rPr dirty="0" sz="2400" spc="-70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r</a:t>
            </a:r>
            <a:r>
              <a:rPr dirty="0" sz="2400" spc="-12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70">
                <a:solidFill>
                  <a:srgbClr val="FFFFFF"/>
                </a:solidFill>
                <a:latin typeface="Roboto-Medium"/>
                <a:cs typeface="Roboto-Medium"/>
              </a:rPr>
              <a:t>cin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q</a:t>
            </a:r>
            <a:r>
              <a:rPr dirty="0" sz="2400" spc="-12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l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dirty="0" sz="2400" spc="-12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Roboto-Medium"/>
                <a:cs typeface="Roboto-Medium"/>
              </a:rPr>
              <a:t>c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h</a:t>
            </a:r>
            <a:r>
              <a:rPr dirty="0" sz="2400" spc="-70">
                <a:solidFill>
                  <a:srgbClr val="FFFFFF"/>
                </a:solidFill>
                <a:latin typeface="Roboto-Medium"/>
                <a:cs typeface="Roboto-Medium"/>
              </a:rPr>
              <a:t>ar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g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2400" spc="-12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d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2400" spc="-12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t</a:t>
            </a:r>
            <a:r>
              <a:rPr dirty="0" sz="2400" spc="-65">
                <a:solidFill>
                  <a:srgbClr val="FFFFFF"/>
                </a:solidFill>
                <a:latin typeface="Roboto-Medium"/>
                <a:cs typeface="Roboto-Medium"/>
              </a:rPr>
              <a:t>r</a:t>
            </a:r>
            <a:r>
              <a:rPr dirty="0" sz="2400" spc="-114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dirty="0" sz="2400" spc="-105">
                <a:solidFill>
                  <a:srgbClr val="FFFFFF"/>
                </a:solidFill>
                <a:latin typeface="Roboto-Medium"/>
                <a:cs typeface="Roboto-Medium"/>
              </a:rPr>
              <a:t>v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dirty="0" sz="2400" spc="-85">
                <a:solidFill>
                  <a:srgbClr val="FFFFFF"/>
                </a:solidFill>
                <a:latin typeface="Roboto-Medium"/>
                <a:cs typeface="Roboto-Medium"/>
              </a:rPr>
              <a:t>i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l</a:t>
            </a:r>
            <a:r>
              <a:rPr dirty="0" sz="2400" spc="-12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n  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m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dirty="0" sz="2400" spc="-90">
                <a:solidFill>
                  <a:srgbClr val="FFFFFF"/>
                </a:solidFill>
                <a:latin typeface="Roboto-Medium"/>
                <a:cs typeface="Roboto-Medium"/>
              </a:rPr>
              <a:t>t</a:t>
            </a:r>
            <a:r>
              <a:rPr dirty="0" sz="2400" spc="-85">
                <a:solidFill>
                  <a:srgbClr val="FFFFFF"/>
                </a:solidFill>
                <a:latin typeface="Roboto-Medium"/>
                <a:cs typeface="Roboto-Medium"/>
              </a:rPr>
              <a:t>i</a:t>
            </a:r>
            <a:r>
              <a:rPr dirty="0" sz="2400" spc="-55">
                <a:solidFill>
                  <a:srgbClr val="FFFFFF"/>
                </a:solidFill>
                <a:latin typeface="Roboto-Medium"/>
                <a:cs typeface="Roboto-Medium"/>
              </a:rPr>
              <a:t>è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r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2400" spc="-12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d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2400" spc="-12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ge</a:t>
            </a:r>
            <a:r>
              <a:rPr dirty="0" sz="2400" spc="-50">
                <a:solidFill>
                  <a:srgbClr val="FFFFFF"/>
                </a:solidFill>
                <a:latin typeface="Roboto-Medium"/>
                <a:cs typeface="Roboto-Medium"/>
              </a:rPr>
              <a:t>s</a:t>
            </a:r>
            <a:r>
              <a:rPr dirty="0" sz="2400" spc="-90">
                <a:solidFill>
                  <a:srgbClr val="FFFFFF"/>
                </a:solidFill>
                <a:latin typeface="Roboto-Medium"/>
                <a:cs typeface="Roboto-Medium"/>
              </a:rPr>
              <a:t>t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i</a:t>
            </a:r>
            <a:r>
              <a:rPr dirty="0" sz="2400" spc="-65">
                <a:solidFill>
                  <a:srgbClr val="FFFFFF"/>
                </a:solidFill>
                <a:latin typeface="Roboto-Medium"/>
                <a:cs typeface="Roboto-Medium"/>
              </a:rPr>
              <a:t>o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n</a:t>
            </a:r>
            <a:r>
              <a:rPr dirty="0" sz="2400" spc="-12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d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2400" spc="-12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l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dirty="0" sz="2400" spc="-12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Roboto-Medium"/>
                <a:cs typeface="Roboto-Medium"/>
              </a:rPr>
              <a:t>c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h</a:t>
            </a:r>
            <a:r>
              <a:rPr dirty="0" sz="2400" spc="-85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î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n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2400" spc="-12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2400" spc="-60">
                <a:solidFill>
                  <a:srgbClr val="FFFFFF"/>
                </a:solidFill>
                <a:latin typeface="Roboto-Medium"/>
                <a:cs typeface="Roboto-Medium"/>
              </a:rPr>
              <a:t>d</a:t>
            </a:r>
            <a:r>
              <a:rPr dirty="0" sz="2400" spc="-195">
                <a:solidFill>
                  <a:srgbClr val="FFFFFF"/>
                </a:solidFill>
                <a:latin typeface="Roboto-Medium"/>
                <a:cs typeface="Roboto-Medium"/>
              </a:rPr>
              <a:t>’</a:t>
            </a:r>
            <a:r>
              <a:rPr dirty="0" sz="2400" spc="-70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dirty="0" sz="2400" spc="-60">
                <a:solidFill>
                  <a:srgbClr val="FFFFFF"/>
                </a:solidFill>
                <a:latin typeface="Roboto-Medium"/>
                <a:cs typeface="Roboto-Medium"/>
              </a:rPr>
              <a:t>pp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r</a:t>
            </a:r>
            <a:r>
              <a:rPr dirty="0" sz="2400" spc="-114">
                <a:solidFill>
                  <a:srgbClr val="FFFFFF"/>
                </a:solidFill>
                <a:latin typeface="Roboto-Medium"/>
                <a:cs typeface="Roboto-Medium"/>
              </a:rPr>
              <a:t>o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v</a:t>
            </a:r>
            <a:r>
              <a:rPr dirty="0" sz="2400" spc="-85">
                <a:solidFill>
                  <a:srgbClr val="FFFFFF"/>
                </a:solidFill>
                <a:latin typeface="Roboto-Medium"/>
                <a:cs typeface="Roboto-Medium"/>
              </a:rPr>
              <a:t>i</a:t>
            </a:r>
            <a:r>
              <a:rPr dirty="0" sz="2400" spc="-80">
                <a:solidFill>
                  <a:srgbClr val="FFFFFF"/>
                </a:solidFill>
                <a:latin typeface="Roboto-Medium"/>
                <a:cs typeface="Roboto-Medium"/>
              </a:rPr>
              <a:t>si</a:t>
            </a:r>
            <a:r>
              <a:rPr dirty="0" sz="2400" spc="-65">
                <a:solidFill>
                  <a:srgbClr val="FFFFFF"/>
                </a:solidFill>
                <a:latin typeface="Roboto-Medium"/>
                <a:cs typeface="Roboto-Medium"/>
              </a:rPr>
              <a:t>on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n</a:t>
            </a:r>
            <a:r>
              <a:rPr dirty="0" sz="2400" spc="-55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2400" spc="-75">
                <a:solidFill>
                  <a:srgbClr val="FFFFFF"/>
                </a:solidFill>
                <a:latin typeface="Roboto-Medium"/>
                <a:cs typeface="Roboto-Medium"/>
              </a:rPr>
              <a:t>m</a:t>
            </a:r>
            <a:r>
              <a:rPr dirty="0" sz="2400" spc="-55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2400" spc="-65">
                <a:solidFill>
                  <a:srgbClr val="FFFFFF"/>
                </a:solidFill>
                <a:latin typeface="Roboto-Medium"/>
                <a:cs typeface="Roboto-Medium"/>
              </a:rPr>
              <a:t>n</a:t>
            </a:r>
            <a:r>
              <a:rPr dirty="0" sz="2400">
                <a:solidFill>
                  <a:srgbClr val="FFFFFF"/>
                </a:solidFill>
                <a:latin typeface="Roboto-Medium"/>
                <a:cs typeface="Roboto-Medium"/>
              </a:rPr>
              <a:t>t</a:t>
            </a:r>
            <a:endParaRPr sz="2400">
              <a:latin typeface="Roboto-Medium"/>
              <a:cs typeface="Roboto-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81200" y="2466975"/>
            <a:ext cx="22472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0000DA"/>
                </a:solidFill>
                <a:latin typeface="Roboto"/>
                <a:cs typeface="Roboto"/>
              </a:rPr>
              <a:t>Charge</a:t>
            </a:r>
            <a:r>
              <a:rPr dirty="0" sz="1500" spc="-25" b="1">
                <a:solidFill>
                  <a:srgbClr val="0000DA"/>
                </a:solidFill>
                <a:latin typeface="Roboto"/>
                <a:cs typeface="Roboto"/>
              </a:rPr>
              <a:t> </a:t>
            </a:r>
            <a:r>
              <a:rPr dirty="0" sz="1500" spc="-5" b="1">
                <a:solidFill>
                  <a:srgbClr val="0000DA"/>
                </a:solidFill>
                <a:latin typeface="Roboto"/>
                <a:cs typeface="Roboto"/>
              </a:rPr>
              <a:t>de</a:t>
            </a:r>
            <a:r>
              <a:rPr dirty="0" sz="1500" spc="-20" b="1">
                <a:solidFill>
                  <a:srgbClr val="0000DA"/>
                </a:solidFill>
                <a:latin typeface="Roboto"/>
                <a:cs typeface="Roboto"/>
              </a:rPr>
              <a:t> </a:t>
            </a:r>
            <a:r>
              <a:rPr dirty="0" sz="1500" spc="-15" b="1">
                <a:solidFill>
                  <a:srgbClr val="0000DA"/>
                </a:solidFill>
                <a:latin typeface="Roboto"/>
                <a:cs typeface="Roboto"/>
              </a:rPr>
              <a:t>travail</a:t>
            </a:r>
            <a:r>
              <a:rPr dirty="0" sz="1500" spc="-20" b="1">
                <a:solidFill>
                  <a:srgbClr val="0000DA"/>
                </a:solidFill>
                <a:latin typeface="Roboto"/>
                <a:cs typeface="Roboto"/>
              </a:rPr>
              <a:t> </a:t>
            </a:r>
            <a:r>
              <a:rPr dirty="0" sz="1500" spc="-10" b="1">
                <a:solidFill>
                  <a:srgbClr val="0000DA"/>
                </a:solidFill>
                <a:latin typeface="Roboto"/>
                <a:cs typeface="Roboto"/>
              </a:rPr>
              <a:t>accrue...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53600" y="2517775"/>
            <a:ext cx="322453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solidFill>
                  <a:srgbClr val="0000DA"/>
                </a:solidFill>
                <a:latin typeface="Roboto"/>
                <a:cs typeface="Roboto"/>
              </a:rPr>
              <a:t>Augmentation</a:t>
            </a:r>
            <a:r>
              <a:rPr dirty="0" sz="1500" spc="-15" b="1">
                <a:solidFill>
                  <a:srgbClr val="0000DA"/>
                </a:solidFill>
                <a:latin typeface="Roboto"/>
                <a:cs typeface="Roboto"/>
              </a:rPr>
              <a:t> </a:t>
            </a:r>
            <a:r>
              <a:rPr dirty="0" sz="1500" spc="-5" b="1">
                <a:solidFill>
                  <a:srgbClr val="0000DA"/>
                </a:solidFill>
                <a:latin typeface="Roboto"/>
                <a:cs typeface="Roboto"/>
              </a:rPr>
              <a:t>de</a:t>
            </a:r>
            <a:r>
              <a:rPr dirty="0" sz="1500" spc="-15" b="1">
                <a:solidFill>
                  <a:srgbClr val="0000DA"/>
                </a:solidFill>
                <a:latin typeface="Roboto"/>
                <a:cs typeface="Roboto"/>
              </a:rPr>
              <a:t> </a:t>
            </a:r>
            <a:r>
              <a:rPr dirty="0" sz="1500" spc="-5" b="1">
                <a:solidFill>
                  <a:srgbClr val="0000DA"/>
                </a:solidFill>
                <a:latin typeface="Roboto"/>
                <a:cs typeface="Roboto"/>
              </a:rPr>
              <a:t>la</a:t>
            </a:r>
            <a:r>
              <a:rPr dirty="0" sz="1500" spc="-10" b="1">
                <a:solidFill>
                  <a:srgbClr val="0000DA"/>
                </a:solidFill>
                <a:latin typeface="Roboto"/>
                <a:cs typeface="Roboto"/>
              </a:rPr>
              <a:t> valeur </a:t>
            </a:r>
            <a:r>
              <a:rPr dirty="0" sz="1500" spc="-5" b="1">
                <a:solidFill>
                  <a:srgbClr val="0000DA"/>
                </a:solidFill>
                <a:latin typeface="Roboto"/>
                <a:cs typeface="Roboto"/>
              </a:rPr>
              <a:t>des</a:t>
            </a:r>
            <a:r>
              <a:rPr dirty="0" sz="1500" spc="-15" b="1">
                <a:solidFill>
                  <a:srgbClr val="0000DA"/>
                </a:solidFill>
                <a:latin typeface="Roboto"/>
                <a:cs typeface="Roboto"/>
              </a:rPr>
              <a:t> </a:t>
            </a:r>
            <a:r>
              <a:rPr dirty="0" sz="1500" spc="-5" b="1">
                <a:solidFill>
                  <a:srgbClr val="0000DA"/>
                </a:solidFill>
                <a:latin typeface="Roboto"/>
                <a:cs typeface="Roboto"/>
              </a:rPr>
              <a:t>stocks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401300" y="3441700"/>
            <a:ext cx="1117600" cy="406400"/>
          </a:xfrm>
          <a:custGeom>
            <a:avLst/>
            <a:gdLst/>
            <a:ahLst/>
            <a:cxnLst/>
            <a:rect l="l" t="t" r="r" b="b"/>
            <a:pathLst>
              <a:path w="1117600" h="406400">
                <a:moveTo>
                  <a:pt x="1117600" y="0"/>
                </a:moveTo>
                <a:lnTo>
                  <a:pt x="0" y="0"/>
                </a:lnTo>
                <a:lnTo>
                  <a:pt x="0" y="406400"/>
                </a:lnTo>
                <a:lnTo>
                  <a:pt x="1117600" y="406400"/>
                </a:lnTo>
                <a:lnTo>
                  <a:pt x="1117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0401300" y="3400425"/>
            <a:ext cx="1063625" cy="39116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R="5080">
              <a:lnSpc>
                <a:spcPts val="900"/>
              </a:lnSpc>
              <a:spcBef>
                <a:spcPts val="280"/>
              </a:spcBef>
            </a:pPr>
            <a:r>
              <a:rPr dirty="0" sz="900" spc="-30" b="1">
                <a:latin typeface="Roboto"/>
                <a:cs typeface="Roboto"/>
              </a:rPr>
              <a:t>D</a:t>
            </a:r>
            <a:r>
              <a:rPr dirty="0" sz="900" spc="-25" b="1">
                <a:latin typeface="Roboto"/>
                <a:cs typeface="Roboto"/>
              </a:rPr>
              <a:t>T</a:t>
            </a:r>
            <a:r>
              <a:rPr dirty="0" sz="900" b="1">
                <a:latin typeface="Roboto"/>
                <a:cs typeface="Roboto"/>
              </a:rPr>
              <a:t>C</a:t>
            </a:r>
            <a:r>
              <a:rPr dirty="0" sz="900" spc="-50" b="1">
                <a:latin typeface="Roboto"/>
                <a:cs typeface="Roboto"/>
              </a:rPr>
              <a:t> </a:t>
            </a:r>
            <a:r>
              <a:rPr dirty="0" sz="900" b="1">
                <a:latin typeface="Roboto"/>
                <a:cs typeface="Roboto"/>
              </a:rPr>
              <a:t>:</a:t>
            </a:r>
            <a:r>
              <a:rPr dirty="0" sz="900" spc="-50" b="1">
                <a:latin typeface="Roboto"/>
                <a:cs typeface="Roboto"/>
              </a:rPr>
              <a:t> </a:t>
            </a:r>
            <a:r>
              <a:rPr dirty="0" sz="900" b="1">
                <a:latin typeface="Roboto"/>
                <a:cs typeface="Roboto"/>
              </a:rPr>
              <a:t>2</a:t>
            </a:r>
            <a:r>
              <a:rPr dirty="0" sz="900" spc="-45" b="1">
                <a:latin typeface="Roboto"/>
                <a:cs typeface="Roboto"/>
              </a:rPr>
              <a:t> </a:t>
            </a:r>
            <a:r>
              <a:rPr dirty="0" sz="900" spc="-20" b="1">
                <a:latin typeface="Roboto"/>
                <a:cs typeface="Roboto"/>
              </a:rPr>
              <a:t>l</a:t>
            </a:r>
            <a:r>
              <a:rPr dirty="0" sz="900" spc="-15" b="1">
                <a:latin typeface="Roboto"/>
                <a:cs typeface="Roboto"/>
              </a:rPr>
              <a:t>iv</a:t>
            </a:r>
            <a:r>
              <a:rPr dirty="0" sz="900" spc="-10" b="1">
                <a:latin typeface="Roboto"/>
                <a:cs typeface="Roboto"/>
              </a:rPr>
              <a:t>r</a:t>
            </a:r>
            <a:r>
              <a:rPr dirty="0" sz="900" spc="-15" b="1">
                <a:latin typeface="Roboto"/>
                <a:cs typeface="Roboto"/>
              </a:rPr>
              <a:t>ai</a:t>
            </a:r>
            <a:r>
              <a:rPr dirty="0" sz="900" spc="-20" b="1">
                <a:latin typeface="Roboto"/>
                <a:cs typeface="Roboto"/>
              </a:rPr>
              <a:t>s</a:t>
            </a:r>
            <a:r>
              <a:rPr dirty="0" sz="900" spc="-10" b="1">
                <a:latin typeface="Roboto"/>
                <a:cs typeface="Roboto"/>
              </a:rPr>
              <a:t>o</a:t>
            </a:r>
            <a:r>
              <a:rPr dirty="0" sz="900" spc="-15" b="1">
                <a:latin typeface="Roboto"/>
                <a:cs typeface="Roboto"/>
              </a:rPr>
              <a:t>n</a:t>
            </a:r>
            <a:r>
              <a:rPr dirty="0" sz="900" b="1">
                <a:latin typeface="Roboto"/>
                <a:cs typeface="Roboto"/>
              </a:rPr>
              <a:t>s</a:t>
            </a:r>
            <a:r>
              <a:rPr dirty="0" sz="900" spc="-50" b="1">
                <a:latin typeface="Roboto"/>
                <a:cs typeface="Roboto"/>
              </a:rPr>
              <a:t> </a:t>
            </a:r>
            <a:r>
              <a:rPr dirty="0" sz="900" spc="-15" b="1">
                <a:latin typeface="Roboto"/>
                <a:cs typeface="Roboto"/>
              </a:rPr>
              <a:t>pa</a:t>
            </a:r>
            <a:r>
              <a:rPr dirty="0" sz="900" b="1">
                <a:latin typeface="Roboto"/>
                <a:cs typeface="Roboto"/>
              </a:rPr>
              <a:t>r  </a:t>
            </a:r>
            <a:r>
              <a:rPr dirty="0" sz="900" spc="-10" b="1">
                <a:latin typeface="Roboto"/>
                <a:cs typeface="Roboto"/>
              </a:rPr>
              <a:t>a</a:t>
            </a:r>
            <a:r>
              <a:rPr dirty="0" sz="900" b="1">
                <a:latin typeface="Roboto"/>
                <a:cs typeface="Roboto"/>
              </a:rPr>
              <a:t>n</a:t>
            </a:r>
            <a:r>
              <a:rPr dirty="0" sz="900" spc="-50" b="1">
                <a:latin typeface="Roboto"/>
                <a:cs typeface="Roboto"/>
              </a:rPr>
              <a:t> </a:t>
            </a:r>
            <a:r>
              <a:rPr dirty="0" sz="900" spc="-55" b="1">
                <a:latin typeface="Roboto"/>
                <a:cs typeface="Roboto"/>
              </a:rPr>
              <a:t>(</a:t>
            </a:r>
            <a:r>
              <a:rPr dirty="0" sz="900" spc="-65" b="1">
                <a:solidFill>
                  <a:srgbClr val="E70000"/>
                </a:solidFill>
                <a:latin typeface="Roboto"/>
                <a:cs typeface="Roboto"/>
              </a:rPr>
              <a:t>1</a:t>
            </a:r>
            <a:r>
              <a:rPr dirty="0" sz="900" spc="-20" b="1">
                <a:solidFill>
                  <a:srgbClr val="E70000"/>
                </a:solidFill>
                <a:latin typeface="Roboto"/>
                <a:cs typeface="Roboto"/>
              </a:rPr>
              <a:t>2</a:t>
            </a:r>
            <a:r>
              <a:rPr dirty="0" sz="900" b="1">
                <a:solidFill>
                  <a:srgbClr val="E70000"/>
                </a:solidFill>
                <a:latin typeface="Roboto"/>
                <a:cs typeface="Roboto"/>
              </a:rPr>
              <a:t>5</a:t>
            </a:r>
            <a:r>
              <a:rPr dirty="0" sz="900" spc="-45" b="1">
                <a:solidFill>
                  <a:srgbClr val="E70000"/>
                </a:solidFill>
                <a:latin typeface="Roboto"/>
                <a:cs typeface="Roboto"/>
              </a:rPr>
              <a:t> </a:t>
            </a:r>
            <a:r>
              <a:rPr dirty="0" sz="900" spc="-5" b="1">
                <a:solidFill>
                  <a:srgbClr val="E70000"/>
                </a:solidFill>
                <a:latin typeface="Roboto"/>
                <a:cs typeface="Roboto"/>
              </a:rPr>
              <a:t>00</a:t>
            </a:r>
            <a:r>
              <a:rPr dirty="0" sz="900" b="1">
                <a:solidFill>
                  <a:srgbClr val="E70000"/>
                </a:solidFill>
                <a:latin typeface="Roboto"/>
                <a:cs typeface="Roboto"/>
              </a:rPr>
              <a:t>0</a:t>
            </a:r>
            <a:r>
              <a:rPr dirty="0" sz="900" spc="-45" b="1">
                <a:solidFill>
                  <a:srgbClr val="E70000"/>
                </a:solidFill>
                <a:latin typeface="Roboto"/>
                <a:cs typeface="Roboto"/>
              </a:rPr>
              <a:t> </a:t>
            </a:r>
            <a:r>
              <a:rPr dirty="0" sz="900" spc="-10" b="1">
                <a:solidFill>
                  <a:srgbClr val="E70000"/>
                </a:solidFill>
                <a:latin typeface="Roboto"/>
                <a:cs typeface="Roboto"/>
              </a:rPr>
              <a:t>d</a:t>
            </a:r>
            <a:r>
              <a:rPr dirty="0" sz="900" spc="-15" b="1">
                <a:solidFill>
                  <a:srgbClr val="E70000"/>
                </a:solidFill>
                <a:latin typeface="Roboto"/>
                <a:cs typeface="Roboto"/>
              </a:rPr>
              <a:t>o</a:t>
            </a:r>
            <a:r>
              <a:rPr dirty="0" sz="900" spc="-20" b="1">
                <a:solidFill>
                  <a:srgbClr val="E70000"/>
                </a:solidFill>
                <a:latin typeface="Roboto"/>
                <a:cs typeface="Roboto"/>
              </a:rPr>
              <a:t>l</a:t>
            </a:r>
            <a:r>
              <a:rPr dirty="0" sz="900" spc="-15" b="1">
                <a:solidFill>
                  <a:srgbClr val="E70000"/>
                </a:solidFill>
                <a:latin typeface="Roboto"/>
                <a:cs typeface="Roboto"/>
              </a:rPr>
              <a:t>la</a:t>
            </a:r>
            <a:r>
              <a:rPr dirty="0" sz="900" spc="-10" b="1">
                <a:solidFill>
                  <a:srgbClr val="E70000"/>
                </a:solidFill>
                <a:latin typeface="Roboto"/>
                <a:cs typeface="Roboto"/>
              </a:rPr>
              <a:t>r</a:t>
            </a:r>
            <a:r>
              <a:rPr dirty="0" sz="900" b="1">
                <a:solidFill>
                  <a:srgbClr val="E70000"/>
                </a:solidFill>
                <a:latin typeface="Roboto"/>
                <a:cs typeface="Roboto"/>
              </a:rPr>
              <a:t>s  </a:t>
            </a:r>
            <a:r>
              <a:rPr dirty="0" sz="900" spc="10" b="1">
                <a:solidFill>
                  <a:srgbClr val="E70000"/>
                </a:solidFill>
                <a:latin typeface="Roboto"/>
                <a:cs typeface="Roboto"/>
              </a:rPr>
              <a:t>É</a:t>
            </a:r>
            <a:r>
              <a:rPr dirty="0" sz="900" spc="-50" b="1">
                <a:solidFill>
                  <a:srgbClr val="E70000"/>
                </a:solidFill>
                <a:latin typeface="Roboto"/>
                <a:cs typeface="Roboto"/>
              </a:rPr>
              <a:t>.</a:t>
            </a:r>
            <a:r>
              <a:rPr dirty="0" sz="900" spc="-5" b="1">
                <a:solidFill>
                  <a:srgbClr val="E70000"/>
                </a:solidFill>
                <a:latin typeface="Roboto"/>
                <a:cs typeface="Roboto"/>
              </a:rPr>
              <a:t>-</a:t>
            </a:r>
            <a:r>
              <a:rPr dirty="0" sz="900" spc="-30" b="1">
                <a:solidFill>
                  <a:srgbClr val="E70000"/>
                </a:solidFill>
                <a:latin typeface="Roboto"/>
                <a:cs typeface="Roboto"/>
              </a:rPr>
              <a:t>U</a:t>
            </a:r>
            <a:r>
              <a:rPr dirty="0" sz="900" b="1">
                <a:solidFill>
                  <a:srgbClr val="E70000"/>
                </a:solidFill>
                <a:latin typeface="Roboto"/>
                <a:cs typeface="Roboto"/>
              </a:rPr>
              <a:t>.</a:t>
            </a:r>
            <a:r>
              <a:rPr dirty="0" sz="900" spc="-50" b="1">
                <a:solidFill>
                  <a:srgbClr val="E70000"/>
                </a:solidFill>
                <a:latin typeface="Roboto"/>
                <a:cs typeface="Roboto"/>
              </a:rPr>
              <a:t> </a:t>
            </a:r>
            <a:r>
              <a:rPr dirty="0" sz="900" spc="-10" b="1">
                <a:latin typeface="Roboto"/>
                <a:cs typeface="Roboto"/>
              </a:rPr>
              <a:t>c</a:t>
            </a:r>
            <a:r>
              <a:rPr dirty="0" sz="900" spc="-15" b="1">
                <a:latin typeface="Roboto"/>
                <a:cs typeface="Roboto"/>
              </a:rPr>
              <a:t>ha</a:t>
            </a:r>
            <a:r>
              <a:rPr dirty="0" sz="900" spc="-10" b="1">
                <a:latin typeface="Roboto"/>
                <a:cs typeface="Roboto"/>
              </a:rPr>
              <a:t>cu</a:t>
            </a:r>
            <a:r>
              <a:rPr dirty="0" sz="900" spc="-15" b="1">
                <a:latin typeface="Roboto"/>
                <a:cs typeface="Roboto"/>
              </a:rPr>
              <a:t>n</a:t>
            </a:r>
            <a:r>
              <a:rPr dirty="0" sz="900" spc="-50" b="1">
                <a:latin typeface="Roboto"/>
                <a:cs typeface="Roboto"/>
              </a:rPr>
              <a:t>e)</a:t>
            </a:r>
            <a:endParaRPr sz="900">
              <a:latin typeface="Roboto"/>
              <a:cs typeface="Robo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855200" y="5156200"/>
            <a:ext cx="4191000" cy="393700"/>
          </a:xfrm>
          <a:custGeom>
            <a:avLst/>
            <a:gdLst/>
            <a:ahLst/>
            <a:cxnLst/>
            <a:rect l="l" t="t" r="r" b="b"/>
            <a:pathLst>
              <a:path w="4191000" h="393700">
                <a:moveTo>
                  <a:pt x="4191000" y="0"/>
                </a:moveTo>
                <a:lnTo>
                  <a:pt x="0" y="0"/>
                </a:lnTo>
                <a:lnTo>
                  <a:pt x="0" y="393700"/>
                </a:lnTo>
                <a:lnTo>
                  <a:pt x="4191000" y="393700"/>
                </a:lnTo>
                <a:lnTo>
                  <a:pt x="419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0076522" y="5108575"/>
            <a:ext cx="3761740" cy="33274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744855" marR="5080" indent="-745490">
              <a:lnSpc>
                <a:spcPts val="1100"/>
              </a:lnSpc>
              <a:spcBef>
                <a:spcPts val="320"/>
              </a:spcBef>
            </a:pPr>
            <a:r>
              <a:rPr dirty="0" sz="1100" spc="-10" b="1">
                <a:latin typeface="Roboto"/>
                <a:cs typeface="Roboto"/>
              </a:rPr>
              <a:t>La</a:t>
            </a:r>
            <a:r>
              <a:rPr dirty="0" sz="1100" spc="-60" b="1">
                <a:latin typeface="Roboto"/>
                <a:cs typeface="Roboto"/>
              </a:rPr>
              <a:t> </a:t>
            </a:r>
            <a:r>
              <a:rPr dirty="0" sz="1100" spc="-25" b="1">
                <a:latin typeface="Roboto"/>
                <a:cs typeface="Roboto"/>
              </a:rPr>
              <a:t>mise</a:t>
            </a:r>
            <a:r>
              <a:rPr dirty="0" sz="1100" spc="-55" b="1">
                <a:latin typeface="Roboto"/>
                <a:cs typeface="Roboto"/>
              </a:rPr>
              <a:t> </a:t>
            </a:r>
            <a:r>
              <a:rPr dirty="0" sz="1100" spc="-10" b="1">
                <a:latin typeface="Roboto"/>
                <a:cs typeface="Roboto"/>
              </a:rPr>
              <a:t>en</a:t>
            </a:r>
            <a:r>
              <a:rPr dirty="0" sz="1100" spc="-60" b="1">
                <a:latin typeface="Roboto"/>
                <a:cs typeface="Roboto"/>
              </a:rPr>
              <a:t> </a:t>
            </a:r>
            <a:r>
              <a:rPr dirty="0" sz="1100" spc="-25" b="1">
                <a:latin typeface="Roboto"/>
                <a:cs typeface="Roboto"/>
              </a:rPr>
              <a:t>place</a:t>
            </a:r>
            <a:r>
              <a:rPr dirty="0" sz="1100" spc="-60" b="1">
                <a:latin typeface="Roboto"/>
                <a:cs typeface="Roboto"/>
              </a:rPr>
              <a:t> </a:t>
            </a:r>
            <a:r>
              <a:rPr dirty="0" sz="1100" spc="-10" b="1">
                <a:latin typeface="Roboto"/>
                <a:cs typeface="Roboto"/>
              </a:rPr>
              <a:t>du</a:t>
            </a:r>
            <a:r>
              <a:rPr dirty="0" sz="1100" spc="-55" b="1">
                <a:latin typeface="Roboto"/>
                <a:cs typeface="Roboto"/>
              </a:rPr>
              <a:t> </a:t>
            </a:r>
            <a:r>
              <a:rPr dirty="0" sz="1100" spc="-25" b="1">
                <a:latin typeface="Roboto"/>
                <a:cs typeface="Roboto"/>
              </a:rPr>
              <a:t>nouveau</a:t>
            </a:r>
            <a:r>
              <a:rPr dirty="0" sz="1100" spc="-55" b="1">
                <a:latin typeface="Roboto"/>
                <a:cs typeface="Roboto"/>
              </a:rPr>
              <a:t> </a:t>
            </a:r>
            <a:r>
              <a:rPr dirty="0" sz="1100" spc="-25" b="1">
                <a:latin typeface="Roboto"/>
                <a:cs typeface="Roboto"/>
              </a:rPr>
              <a:t>vaccin</a:t>
            </a:r>
            <a:r>
              <a:rPr dirty="0" sz="1100" spc="-60" b="1">
                <a:latin typeface="Roboto"/>
                <a:cs typeface="Roboto"/>
              </a:rPr>
              <a:t> </a:t>
            </a:r>
            <a:r>
              <a:rPr dirty="0" sz="1100" b="1">
                <a:latin typeface="Roboto"/>
                <a:cs typeface="Roboto"/>
              </a:rPr>
              <a:t>a</a:t>
            </a:r>
            <a:r>
              <a:rPr dirty="0" sz="1100" spc="-60" b="1">
                <a:latin typeface="Roboto"/>
                <a:cs typeface="Roboto"/>
              </a:rPr>
              <a:t> </a:t>
            </a:r>
            <a:r>
              <a:rPr dirty="0" sz="1100" spc="-25" b="1">
                <a:solidFill>
                  <a:srgbClr val="E70000"/>
                </a:solidFill>
                <a:latin typeface="Roboto"/>
                <a:cs typeface="Roboto"/>
              </a:rPr>
              <a:t>multiplié</a:t>
            </a:r>
            <a:r>
              <a:rPr dirty="0" sz="1100" spc="-60" b="1">
                <a:solidFill>
                  <a:srgbClr val="E70000"/>
                </a:solidFill>
                <a:latin typeface="Roboto"/>
                <a:cs typeface="Roboto"/>
              </a:rPr>
              <a:t> </a:t>
            </a:r>
            <a:r>
              <a:rPr dirty="0" sz="1100" spc="-20" b="1">
                <a:solidFill>
                  <a:srgbClr val="E70000"/>
                </a:solidFill>
                <a:latin typeface="Roboto"/>
                <a:cs typeface="Roboto"/>
              </a:rPr>
              <a:t>par</a:t>
            </a:r>
            <a:r>
              <a:rPr dirty="0" sz="1100" spc="-55" b="1">
                <a:solidFill>
                  <a:srgbClr val="E70000"/>
                </a:solidFill>
                <a:latin typeface="Roboto"/>
                <a:cs typeface="Roboto"/>
              </a:rPr>
              <a:t> </a:t>
            </a:r>
            <a:r>
              <a:rPr dirty="0" sz="1100" spc="-20" b="1">
                <a:solidFill>
                  <a:srgbClr val="E70000"/>
                </a:solidFill>
                <a:latin typeface="Roboto"/>
                <a:cs typeface="Roboto"/>
              </a:rPr>
              <a:t>24</a:t>
            </a:r>
            <a:r>
              <a:rPr dirty="0" sz="1100" spc="-55" b="1">
                <a:solidFill>
                  <a:srgbClr val="E70000"/>
                </a:solidFill>
                <a:latin typeface="Roboto"/>
                <a:cs typeface="Roboto"/>
              </a:rPr>
              <a:t> </a:t>
            </a:r>
            <a:r>
              <a:rPr dirty="0" sz="1100" spc="-15" b="1">
                <a:latin typeface="Roboto"/>
                <a:cs typeface="Roboto"/>
              </a:rPr>
              <a:t>la</a:t>
            </a:r>
            <a:r>
              <a:rPr dirty="0" sz="1100" spc="-60" b="1">
                <a:latin typeface="Roboto"/>
                <a:cs typeface="Roboto"/>
              </a:rPr>
              <a:t> </a:t>
            </a:r>
            <a:r>
              <a:rPr dirty="0" sz="1100" spc="-25" b="1">
                <a:latin typeface="Roboto"/>
                <a:cs typeface="Roboto"/>
              </a:rPr>
              <a:t>valeur </a:t>
            </a:r>
            <a:r>
              <a:rPr dirty="0" sz="1100" spc="-260" b="1">
                <a:latin typeface="Roboto"/>
                <a:cs typeface="Roboto"/>
              </a:rPr>
              <a:t> </a:t>
            </a:r>
            <a:r>
              <a:rPr dirty="0" sz="1100" spc="-25" b="1">
                <a:latin typeface="Roboto"/>
                <a:cs typeface="Roboto"/>
              </a:rPr>
              <a:t>de</a:t>
            </a:r>
            <a:r>
              <a:rPr dirty="0" sz="1100" b="1">
                <a:latin typeface="Roboto"/>
                <a:cs typeface="Roboto"/>
              </a:rPr>
              <a:t>s</a:t>
            </a:r>
            <a:r>
              <a:rPr dirty="0" sz="1100" spc="-55" b="1">
                <a:latin typeface="Roboto"/>
                <a:cs typeface="Roboto"/>
              </a:rPr>
              <a:t> </a:t>
            </a:r>
            <a:r>
              <a:rPr dirty="0" sz="1100" spc="-40" b="1">
                <a:latin typeface="Roboto"/>
                <a:cs typeface="Roboto"/>
              </a:rPr>
              <a:t>v</a:t>
            </a:r>
            <a:r>
              <a:rPr dirty="0" sz="1100" spc="-30" b="1">
                <a:latin typeface="Roboto"/>
                <a:cs typeface="Roboto"/>
              </a:rPr>
              <a:t>a</a:t>
            </a:r>
            <a:r>
              <a:rPr dirty="0" sz="1100" spc="-25" b="1">
                <a:latin typeface="Roboto"/>
                <a:cs typeface="Roboto"/>
              </a:rPr>
              <a:t>ccin</a:t>
            </a:r>
            <a:r>
              <a:rPr dirty="0" sz="1100" b="1">
                <a:latin typeface="Roboto"/>
                <a:cs typeface="Roboto"/>
              </a:rPr>
              <a:t>s</a:t>
            </a:r>
            <a:r>
              <a:rPr dirty="0" sz="1100" spc="-55" b="1">
                <a:latin typeface="Roboto"/>
                <a:cs typeface="Roboto"/>
              </a:rPr>
              <a:t> </a:t>
            </a:r>
            <a:r>
              <a:rPr dirty="0" sz="1100" spc="-15" b="1">
                <a:latin typeface="Roboto"/>
                <a:cs typeface="Roboto"/>
              </a:rPr>
              <a:t>s</a:t>
            </a:r>
            <a:r>
              <a:rPr dirty="0" sz="1100" spc="-35" b="1">
                <a:latin typeface="Roboto"/>
                <a:cs typeface="Roboto"/>
              </a:rPr>
              <a:t>t</a:t>
            </a:r>
            <a:r>
              <a:rPr dirty="0" sz="1100" spc="-25" b="1">
                <a:latin typeface="Roboto"/>
                <a:cs typeface="Roboto"/>
              </a:rPr>
              <a:t>o</a:t>
            </a:r>
            <a:r>
              <a:rPr dirty="0" sz="1100" spc="-20" b="1">
                <a:latin typeface="Roboto"/>
                <a:cs typeface="Roboto"/>
              </a:rPr>
              <a:t>c</a:t>
            </a:r>
            <a:r>
              <a:rPr dirty="0" sz="1100" spc="-50" b="1">
                <a:latin typeface="Roboto"/>
                <a:cs typeface="Roboto"/>
              </a:rPr>
              <a:t>k</a:t>
            </a:r>
            <a:r>
              <a:rPr dirty="0" sz="1100" spc="-25" b="1">
                <a:latin typeface="Roboto"/>
                <a:cs typeface="Roboto"/>
              </a:rPr>
              <a:t>é</a:t>
            </a:r>
            <a:r>
              <a:rPr dirty="0" sz="1100" b="1">
                <a:latin typeface="Roboto"/>
                <a:cs typeface="Roboto"/>
              </a:rPr>
              <a:t>s</a:t>
            </a:r>
            <a:r>
              <a:rPr dirty="0" sz="1100" spc="-60" b="1">
                <a:latin typeface="Roboto"/>
                <a:cs typeface="Roboto"/>
              </a:rPr>
              <a:t> </a:t>
            </a:r>
            <a:r>
              <a:rPr dirty="0" sz="1100" spc="-25" b="1">
                <a:latin typeface="Roboto"/>
                <a:cs typeface="Roboto"/>
              </a:rPr>
              <a:t>a</a:t>
            </a:r>
            <a:r>
              <a:rPr dirty="0" sz="1100" b="1">
                <a:latin typeface="Roboto"/>
                <a:cs typeface="Roboto"/>
              </a:rPr>
              <a:t>u</a:t>
            </a:r>
            <a:r>
              <a:rPr dirty="0" sz="1100" spc="-60" b="1">
                <a:latin typeface="Roboto"/>
                <a:cs typeface="Roboto"/>
              </a:rPr>
              <a:t> </a:t>
            </a:r>
            <a:r>
              <a:rPr dirty="0" sz="1100" spc="-30" b="1">
                <a:latin typeface="Roboto"/>
                <a:cs typeface="Roboto"/>
              </a:rPr>
              <a:t>n</a:t>
            </a:r>
            <a:r>
              <a:rPr dirty="0" sz="1100" spc="-25" b="1">
                <a:latin typeface="Roboto"/>
                <a:cs typeface="Roboto"/>
              </a:rPr>
              <a:t>i</a:t>
            </a:r>
            <a:r>
              <a:rPr dirty="0" sz="1100" spc="-45" b="1">
                <a:latin typeface="Roboto"/>
                <a:cs typeface="Roboto"/>
              </a:rPr>
              <a:t>v</a:t>
            </a:r>
            <a:r>
              <a:rPr dirty="0" sz="1100" spc="-25" b="1">
                <a:latin typeface="Roboto"/>
                <a:cs typeface="Roboto"/>
              </a:rPr>
              <a:t>ea</a:t>
            </a:r>
            <a:r>
              <a:rPr dirty="0" sz="1100" b="1">
                <a:latin typeface="Roboto"/>
                <a:cs typeface="Roboto"/>
              </a:rPr>
              <a:t>u</a:t>
            </a:r>
            <a:r>
              <a:rPr dirty="0" sz="1100" spc="-60" b="1">
                <a:latin typeface="Roboto"/>
                <a:cs typeface="Roboto"/>
              </a:rPr>
              <a:t> </a:t>
            </a:r>
            <a:r>
              <a:rPr dirty="0" sz="1100" spc="-25" b="1">
                <a:latin typeface="Roboto"/>
                <a:cs typeface="Roboto"/>
              </a:rPr>
              <a:t>c</a:t>
            </a:r>
            <a:r>
              <a:rPr dirty="0" sz="1100" spc="-15" b="1">
                <a:latin typeface="Roboto"/>
                <a:cs typeface="Roboto"/>
              </a:rPr>
              <a:t>e</a:t>
            </a:r>
            <a:r>
              <a:rPr dirty="0" sz="1100" spc="-25" b="1">
                <a:latin typeface="Roboto"/>
                <a:cs typeface="Roboto"/>
              </a:rPr>
              <a:t>n</a:t>
            </a:r>
            <a:r>
              <a:rPr dirty="0" sz="1100" spc="-20" b="1">
                <a:latin typeface="Roboto"/>
                <a:cs typeface="Roboto"/>
              </a:rPr>
              <a:t>tr</a:t>
            </a:r>
            <a:r>
              <a:rPr dirty="0" sz="1100" spc="-25" b="1">
                <a:latin typeface="Roboto"/>
                <a:cs typeface="Roboto"/>
              </a:rPr>
              <a:t>al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930400" y="5168900"/>
            <a:ext cx="4381500" cy="381000"/>
          </a:xfrm>
          <a:custGeom>
            <a:avLst/>
            <a:gdLst/>
            <a:ahLst/>
            <a:cxnLst/>
            <a:rect l="l" t="t" r="r" b="b"/>
            <a:pathLst>
              <a:path w="4381500" h="381000">
                <a:moveTo>
                  <a:pt x="4381500" y="0"/>
                </a:moveTo>
                <a:lnTo>
                  <a:pt x="0" y="0"/>
                </a:lnTo>
                <a:lnTo>
                  <a:pt x="0" y="381000"/>
                </a:lnTo>
                <a:lnTo>
                  <a:pt x="4381500" y="381000"/>
                </a:lnTo>
                <a:lnTo>
                  <a:pt x="4381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972647" y="5121275"/>
            <a:ext cx="4306570" cy="33274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636395" marR="5080" indent="-1637030">
              <a:lnSpc>
                <a:spcPts val="1100"/>
              </a:lnSpc>
              <a:spcBef>
                <a:spcPts val="320"/>
              </a:spcBef>
            </a:pPr>
            <a:r>
              <a:rPr dirty="0" sz="1100" spc="-10" b="1">
                <a:latin typeface="Roboto"/>
                <a:cs typeface="Roboto"/>
              </a:rPr>
              <a:t>La</a:t>
            </a:r>
            <a:r>
              <a:rPr dirty="0" sz="1100" spc="-60" b="1">
                <a:latin typeface="Roboto"/>
                <a:cs typeface="Roboto"/>
              </a:rPr>
              <a:t> </a:t>
            </a:r>
            <a:r>
              <a:rPr dirty="0" sz="1100" spc="-25" b="1">
                <a:latin typeface="Roboto"/>
                <a:cs typeface="Roboto"/>
              </a:rPr>
              <a:t>mise</a:t>
            </a:r>
            <a:r>
              <a:rPr dirty="0" sz="1100" spc="-55" b="1">
                <a:latin typeface="Roboto"/>
                <a:cs typeface="Roboto"/>
              </a:rPr>
              <a:t> </a:t>
            </a:r>
            <a:r>
              <a:rPr dirty="0" sz="1100" spc="-10" b="1">
                <a:latin typeface="Roboto"/>
                <a:cs typeface="Roboto"/>
              </a:rPr>
              <a:t>en</a:t>
            </a:r>
            <a:r>
              <a:rPr dirty="0" sz="1100" spc="-60" b="1">
                <a:latin typeface="Roboto"/>
                <a:cs typeface="Roboto"/>
              </a:rPr>
              <a:t> </a:t>
            </a:r>
            <a:r>
              <a:rPr dirty="0" sz="1100" spc="-25" b="1">
                <a:latin typeface="Roboto"/>
                <a:cs typeface="Roboto"/>
              </a:rPr>
              <a:t>place</a:t>
            </a:r>
            <a:r>
              <a:rPr dirty="0" sz="1100" spc="-60" b="1">
                <a:latin typeface="Roboto"/>
                <a:cs typeface="Roboto"/>
              </a:rPr>
              <a:t> </a:t>
            </a:r>
            <a:r>
              <a:rPr dirty="0" sz="1100" spc="-10" b="1">
                <a:latin typeface="Roboto"/>
                <a:cs typeface="Roboto"/>
              </a:rPr>
              <a:t>du</a:t>
            </a:r>
            <a:r>
              <a:rPr dirty="0" sz="1100" spc="-50" b="1">
                <a:latin typeface="Roboto"/>
                <a:cs typeface="Roboto"/>
              </a:rPr>
              <a:t> </a:t>
            </a:r>
            <a:r>
              <a:rPr dirty="0" sz="1100" spc="-25" b="1">
                <a:latin typeface="Roboto"/>
                <a:cs typeface="Roboto"/>
              </a:rPr>
              <a:t>nouveau</a:t>
            </a:r>
            <a:r>
              <a:rPr dirty="0" sz="1100" spc="-55" b="1">
                <a:latin typeface="Roboto"/>
                <a:cs typeface="Roboto"/>
              </a:rPr>
              <a:t> </a:t>
            </a:r>
            <a:r>
              <a:rPr dirty="0" sz="1100" spc="-25" b="1">
                <a:latin typeface="Roboto"/>
                <a:cs typeface="Roboto"/>
              </a:rPr>
              <a:t>vaccin</a:t>
            </a:r>
            <a:r>
              <a:rPr dirty="0" sz="1100" spc="-60" b="1">
                <a:latin typeface="Roboto"/>
                <a:cs typeface="Roboto"/>
              </a:rPr>
              <a:t> </a:t>
            </a:r>
            <a:r>
              <a:rPr dirty="0" sz="1100" b="1">
                <a:latin typeface="Roboto"/>
                <a:cs typeface="Roboto"/>
              </a:rPr>
              <a:t>a</a:t>
            </a:r>
            <a:r>
              <a:rPr dirty="0" sz="1100" spc="-60" b="1">
                <a:latin typeface="Roboto"/>
                <a:cs typeface="Roboto"/>
              </a:rPr>
              <a:t> </a:t>
            </a:r>
            <a:r>
              <a:rPr dirty="0" sz="1100" spc="-25" b="1">
                <a:solidFill>
                  <a:srgbClr val="E70000"/>
                </a:solidFill>
                <a:latin typeface="Roboto"/>
                <a:cs typeface="Roboto"/>
              </a:rPr>
              <a:t>multiplié</a:t>
            </a:r>
            <a:r>
              <a:rPr dirty="0" sz="1100" spc="-60" b="1">
                <a:solidFill>
                  <a:srgbClr val="E70000"/>
                </a:solidFill>
                <a:latin typeface="Roboto"/>
                <a:cs typeface="Roboto"/>
              </a:rPr>
              <a:t> </a:t>
            </a:r>
            <a:r>
              <a:rPr dirty="0" sz="1100" spc="-20" b="1">
                <a:solidFill>
                  <a:srgbClr val="E70000"/>
                </a:solidFill>
                <a:latin typeface="Roboto"/>
                <a:cs typeface="Roboto"/>
              </a:rPr>
              <a:t>par</a:t>
            </a:r>
            <a:r>
              <a:rPr dirty="0" sz="1100" spc="-50" b="1">
                <a:solidFill>
                  <a:srgbClr val="E70000"/>
                </a:solidFill>
                <a:latin typeface="Roboto"/>
                <a:cs typeface="Roboto"/>
              </a:rPr>
              <a:t> </a:t>
            </a:r>
            <a:r>
              <a:rPr dirty="0" sz="1100" b="1">
                <a:solidFill>
                  <a:srgbClr val="E70000"/>
                </a:solidFill>
                <a:latin typeface="Roboto"/>
                <a:cs typeface="Roboto"/>
              </a:rPr>
              <a:t>5</a:t>
            </a:r>
            <a:r>
              <a:rPr dirty="0" sz="1100" spc="-55" b="1">
                <a:solidFill>
                  <a:srgbClr val="E70000"/>
                </a:solidFill>
                <a:latin typeface="Roboto"/>
                <a:cs typeface="Roboto"/>
              </a:rPr>
              <a:t> </a:t>
            </a:r>
            <a:r>
              <a:rPr dirty="0" sz="1100" spc="-15" b="1">
                <a:latin typeface="Roboto"/>
                <a:cs typeface="Roboto"/>
              </a:rPr>
              <a:t>la</a:t>
            </a:r>
            <a:r>
              <a:rPr dirty="0" sz="1100" spc="-60" b="1">
                <a:latin typeface="Roboto"/>
                <a:cs typeface="Roboto"/>
              </a:rPr>
              <a:t> </a:t>
            </a:r>
            <a:r>
              <a:rPr dirty="0" sz="1100" spc="-20" b="1">
                <a:latin typeface="Roboto"/>
                <a:cs typeface="Roboto"/>
              </a:rPr>
              <a:t>charge</a:t>
            </a:r>
            <a:r>
              <a:rPr dirty="0" sz="1100" spc="-60" b="1">
                <a:latin typeface="Roboto"/>
                <a:cs typeface="Roboto"/>
              </a:rPr>
              <a:t> </a:t>
            </a:r>
            <a:r>
              <a:rPr dirty="0" sz="1100" spc="-15" b="1">
                <a:latin typeface="Roboto"/>
                <a:cs typeface="Roboto"/>
              </a:rPr>
              <a:t>de</a:t>
            </a:r>
            <a:r>
              <a:rPr dirty="0" sz="1100" spc="-60" b="1">
                <a:latin typeface="Roboto"/>
                <a:cs typeface="Roboto"/>
              </a:rPr>
              <a:t> </a:t>
            </a:r>
            <a:r>
              <a:rPr dirty="0" sz="1100" spc="-35" b="1">
                <a:latin typeface="Roboto"/>
                <a:cs typeface="Roboto"/>
              </a:rPr>
              <a:t>travail </a:t>
            </a:r>
            <a:r>
              <a:rPr dirty="0" sz="1100" spc="-254" b="1">
                <a:latin typeface="Roboto"/>
                <a:cs typeface="Roboto"/>
              </a:rPr>
              <a:t> </a:t>
            </a:r>
            <a:r>
              <a:rPr dirty="0" sz="1100" spc="-25" b="1">
                <a:latin typeface="Roboto"/>
                <a:cs typeface="Roboto"/>
              </a:rPr>
              <a:t>a</a:t>
            </a:r>
            <a:r>
              <a:rPr dirty="0" sz="1100" b="1">
                <a:latin typeface="Roboto"/>
                <a:cs typeface="Roboto"/>
              </a:rPr>
              <a:t>u</a:t>
            </a:r>
            <a:r>
              <a:rPr dirty="0" sz="1100" spc="-60" b="1">
                <a:latin typeface="Roboto"/>
                <a:cs typeface="Roboto"/>
              </a:rPr>
              <a:t> </a:t>
            </a:r>
            <a:r>
              <a:rPr dirty="0" sz="1100" spc="-30" b="1">
                <a:latin typeface="Roboto"/>
                <a:cs typeface="Roboto"/>
              </a:rPr>
              <a:t>n</a:t>
            </a:r>
            <a:r>
              <a:rPr dirty="0" sz="1100" spc="-25" b="1">
                <a:latin typeface="Roboto"/>
                <a:cs typeface="Roboto"/>
              </a:rPr>
              <a:t>i</a:t>
            </a:r>
            <a:r>
              <a:rPr dirty="0" sz="1100" spc="-45" b="1">
                <a:latin typeface="Roboto"/>
                <a:cs typeface="Roboto"/>
              </a:rPr>
              <a:t>v</a:t>
            </a:r>
            <a:r>
              <a:rPr dirty="0" sz="1100" spc="-25" b="1">
                <a:latin typeface="Roboto"/>
                <a:cs typeface="Roboto"/>
              </a:rPr>
              <a:t>ea</a:t>
            </a:r>
            <a:r>
              <a:rPr dirty="0" sz="1100" b="1">
                <a:latin typeface="Roboto"/>
                <a:cs typeface="Roboto"/>
              </a:rPr>
              <a:t>u</a:t>
            </a:r>
            <a:r>
              <a:rPr dirty="0" sz="1100" spc="-60" b="1">
                <a:latin typeface="Roboto"/>
                <a:cs typeface="Roboto"/>
              </a:rPr>
              <a:t> </a:t>
            </a:r>
            <a:r>
              <a:rPr dirty="0" sz="1100" spc="-25" b="1">
                <a:latin typeface="Roboto"/>
                <a:cs typeface="Roboto"/>
              </a:rPr>
              <a:t>c</a:t>
            </a:r>
            <a:r>
              <a:rPr dirty="0" sz="1100" spc="-15" b="1">
                <a:latin typeface="Roboto"/>
                <a:cs typeface="Roboto"/>
              </a:rPr>
              <a:t>e</a:t>
            </a:r>
            <a:r>
              <a:rPr dirty="0" sz="1100" spc="-25" b="1">
                <a:latin typeface="Roboto"/>
                <a:cs typeface="Roboto"/>
              </a:rPr>
              <a:t>n</a:t>
            </a:r>
            <a:r>
              <a:rPr dirty="0" sz="1100" spc="-20" b="1">
                <a:latin typeface="Roboto"/>
                <a:cs typeface="Roboto"/>
              </a:rPr>
              <a:t>tr</a:t>
            </a:r>
            <a:r>
              <a:rPr dirty="0" sz="1100" spc="-25" b="1">
                <a:latin typeface="Roboto"/>
                <a:cs typeface="Roboto"/>
              </a:rPr>
              <a:t>al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798300" y="3213100"/>
            <a:ext cx="1181100" cy="381000"/>
          </a:xfrm>
          <a:custGeom>
            <a:avLst/>
            <a:gdLst/>
            <a:ahLst/>
            <a:cxnLst/>
            <a:rect l="l" t="t" r="r" b="b"/>
            <a:pathLst>
              <a:path w="1181100" h="381000">
                <a:moveTo>
                  <a:pt x="1181100" y="0"/>
                </a:moveTo>
                <a:lnTo>
                  <a:pt x="0" y="0"/>
                </a:lnTo>
                <a:lnTo>
                  <a:pt x="0" y="381000"/>
                </a:lnTo>
                <a:lnTo>
                  <a:pt x="1181100" y="381000"/>
                </a:lnTo>
                <a:lnTo>
                  <a:pt x="1181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1798300" y="3171825"/>
            <a:ext cx="1143635" cy="39116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R="5080">
              <a:lnSpc>
                <a:spcPts val="900"/>
              </a:lnSpc>
              <a:spcBef>
                <a:spcPts val="280"/>
              </a:spcBef>
            </a:pPr>
            <a:r>
              <a:rPr dirty="0" sz="900" spc="-25" b="1">
                <a:latin typeface="Roboto"/>
                <a:cs typeface="Roboto"/>
              </a:rPr>
              <a:t>P</a:t>
            </a:r>
            <a:r>
              <a:rPr dirty="0" sz="900" spc="-5" b="1">
                <a:latin typeface="Roboto"/>
                <a:cs typeface="Roboto"/>
              </a:rPr>
              <a:t>e</a:t>
            </a:r>
            <a:r>
              <a:rPr dirty="0" sz="900" spc="-15" b="1">
                <a:latin typeface="Roboto"/>
                <a:cs typeface="Roboto"/>
              </a:rPr>
              <a:t>n</a:t>
            </a:r>
            <a:r>
              <a:rPr dirty="0" sz="900" spc="-10" b="1">
                <a:latin typeface="Roboto"/>
                <a:cs typeface="Roboto"/>
              </a:rPr>
              <a:t>t</a:t>
            </a:r>
            <a:r>
              <a:rPr dirty="0" sz="900" b="1">
                <a:latin typeface="Roboto"/>
                <a:cs typeface="Roboto"/>
              </a:rPr>
              <a:t>a</a:t>
            </a:r>
            <a:r>
              <a:rPr dirty="0" sz="900" spc="-50" b="1">
                <a:latin typeface="Roboto"/>
                <a:cs typeface="Roboto"/>
              </a:rPr>
              <a:t> </a:t>
            </a:r>
            <a:r>
              <a:rPr dirty="0" sz="900" b="1">
                <a:latin typeface="Roboto"/>
                <a:cs typeface="Roboto"/>
              </a:rPr>
              <a:t>:</a:t>
            </a:r>
            <a:r>
              <a:rPr dirty="0" sz="900" spc="-50" b="1">
                <a:latin typeface="Roboto"/>
                <a:cs typeface="Roboto"/>
              </a:rPr>
              <a:t> </a:t>
            </a:r>
            <a:r>
              <a:rPr dirty="0" sz="900" b="1">
                <a:latin typeface="Roboto"/>
                <a:cs typeface="Roboto"/>
              </a:rPr>
              <a:t>4</a:t>
            </a:r>
            <a:r>
              <a:rPr dirty="0" sz="900" spc="-45" b="1">
                <a:latin typeface="Roboto"/>
                <a:cs typeface="Roboto"/>
              </a:rPr>
              <a:t> </a:t>
            </a:r>
            <a:r>
              <a:rPr dirty="0" sz="900" spc="-20" b="1">
                <a:latin typeface="Roboto"/>
                <a:cs typeface="Roboto"/>
              </a:rPr>
              <a:t>l</a:t>
            </a:r>
            <a:r>
              <a:rPr dirty="0" sz="900" spc="-15" b="1">
                <a:latin typeface="Roboto"/>
                <a:cs typeface="Roboto"/>
              </a:rPr>
              <a:t>iv</a:t>
            </a:r>
            <a:r>
              <a:rPr dirty="0" sz="900" spc="-10" b="1">
                <a:latin typeface="Roboto"/>
                <a:cs typeface="Roboto"/>
              </a:rPr>
              <a:t>r</a:t>
            </a:r>
            <a:r>
              <a:rPr dirty="0" sz="900" spc="-15" b="1">
                <a:latin typeface="Roboto"/>
                <a:cs typeface="Roboto"/>
              </a:rPr>
              <a:t>ai</a:t>
            </a:r>
            <a:r>
              <a:rPr dirty="0" sz="900" spc="-20" b="1">
                <a:latin typeface="Roboto"/>
                <a:cs typeface="Roboto"/>
              </a:rPr>
              <a:t>s</a:t>
            </a:r>
            <a:r>
              <a:rPr dirty="0" sz="900" spc="-10" b="1">
                <a:latin typeface="Roboto"/>
                <a:cs typeface="Roboto"/>
              </a:rPr>
              <a:t>o</a:t>
            </a:r>
            <a:r>
              <a:rPr dirty="0" sz="900" spc="-15" b="1">
                <a:latin typeface="Roboto"/>
                <a:cs typeface="Roboto"/>
              </a:rPr>
              <a:t>n</a:t>
            </a:r>
            <a:r>
              <a:rPr dirty="0" sz="900" b="1">
                <a:latin typeface="Roboto"/>
                <a:cs typeface="Roboto"/>
              </a:rPr>
              <a:t>s</a:t>
            </a:r>
            <a:r>
              <a:rPr dirty="0" sz="900" spc="-50" b="1">
                <a:latin typeface="Roboto"/>
                <a:cs typeface="Roboto"/>
              </a:rPr>
              <a:t> </a:t>
            </a:r>
            <a:r>
              <a:rPr dirty="0" sz="900" spc="-15" b="1">
                <a:latin typeface="Roboto"/>
                <a:cs typeface="Roboto"/>
              </a:rPr>
              <a:t>pa</a:t>
            </a:r>
            <a:r>
              <a:rPr dirty="0" sz="900" b="1">
                <a:latin typeface="Roboto"/>
                <a:cs typeface="Roboto"/>
              </a:rPr>
              <a:t>r  </a:t>
            </a:r>
            <a:r>
              <a:rPr dirty="0" sz="900" spc="-10" b="1">
                <a:latin typeface="Roboto"/>
                <a:cs typeface="Roboto"/>
              </a:rPr>
              <a:t>a</a:t>
            </a:r>
            <a:r>
              <a:rPr dirty="0" sz="900" b="1">
                <a:latin typeface="Roboto"/>
                <a:cs typeface="Roboto"/>
              </a:rPr>
              <a:t>n</a:t>
            </a:r>
            <a:r>
              <a:rPr dirty="0" sz="900" spc="-50" b="1">
                <a:latin typeface="Roboto"/>
                <a:cs typeface="Roboto"/>
              </a:rPr>
              <a:t> </a:t>
            </a:r>
            <a:r>
              <a:rPr dirty="0" sz="900" spc="-55" b="1">
                <a:latin typeface="Roboto"/>
                <a:cs typeface="Roboto"/>
              </a:rPr>
              <a:t>(</a:t>
            </a:r>
            <a:r>
              <a:rPr dirty="0" sz="900" b="1">
                <a:solidFill>
                  <a:srgbClr val="0000DA"/>
                </a:solidFill>
                <a:latin typeface="Roboto"/>
                <a:cs typeface="Roboto"/>
              </a:rPr>
              <a:t>1</a:t>
            </a:r>
            <a:r>
              <a:rPr dirty="0" sz="900" spc="-45" b="1">
                <a:solidFill>
                  <a:srgbClr val="0000DA"/>
                </a:solidFill>
                <a:latin typeface="Roboto"/>
                <a:cs typeface="Roboto"/>
              </a:rPr>
              <a:t> </a:t>
            </a:r>
            <a:r>
              <a:rPr dirty="0" sz="900" spc="-10" b="1">
                <a:solidFill>
                  <a:srgbClr val="0000DA"/>
                </a:solidFill>
                <a:latin typeface="Roboto"/>
                <a:cs typeface="Roboto"/>
              </a:rPr>
              <a:t>5</a:t>
            </a:r>
            <a:r>
              <a:rPr dirty="0" sz="900" spc="-5" b="1">
                <a:solidFill>
                  <a:srgbClr val="0000DA"/>
                </a:solidFill>
                <a:latin typeface="Roboto"/>
                <a:cs typeface="Roboto"/>
              </a:rPr>
              <a:t>0</a:t>
            </a:r>
            <a:r>
              <a:rPr dirty="0" sz="900" b="1">
                <a:solidFill>
                  <a:srgbClr val="0000DA"/>
                </a:solidFill>
                <a:latin typeface="Roboto"/>
                <a:cs typeface="Roboto"/>
              </a:rPr>
              <a:t>0</a:t>
            </a:r>
            <a:r>
              <a:rPr dirty="0" sz="900" spc="-45" b="1">
                <a:solidFill>
                  <a:srgbClr val="0000DA"/>
                </a:solidFill>
                <a:latin typeface="Roboto"/>
                <a:cs typeface="Roboto"/>
              </a:rPr>
              <a:t> </a:t>
            </a:r>
            <a:r>
              <a:rPr dirty="0" sz="900" spc="-5" b="1">
                <a:solidFill>
                  <a:srgbClr val="0000DA"/>
                </a:solidFill>
                <a:latin typeface="Roboto"/>
                <a:cs typeface="Roboto"/>
              </a:rPr>
              <a:t>00</a:t>
            </a:r>
            <a:r>
              <a:rPr dirty="0" sz="900" b="1">
                <a:solidFill>
                  <a:srgbClr val="0000DA"/>
                </a:solidFill>
                <a:latin typeface="Roboto"/>
                <a:cs typeface="Roboto"/>
              </a:rPr>
              <a:t>0</a:t>
            </a:r>
            <a:r>
              <a:rPr dirty="0" sz="900" spc="-45" b="1">
                <a:solidFill>
                  <a:srgbClr val="0000DA"/>
                </a:solidFill>
                <a:latin typeface="Roboto"/>
                <a:cs typeface="Roboto"/>
              </a:rPr>
              <a:t> </a:t>
            </a:r>
            <a:r>
              <a:rPr dirty="0" sz="900" spc="-15" b="1">
                <a:solidFill>
                  <a:srgbClr val="0000DA"/>
                </a:solidFill>
                <a:latin typeface="Roboto"/>
                <a:cs typeface="Roboto"/>
              </a:rPr>
              <a:t>do</a:t>
            </a:r>
            <a:r>
              <a:rPr dirty="0" sz="900" spc="-20" b="1">
                <a:solidFill>
                  <a:srgbClr val="0000DA"/>
                </a:solidFill>
                <a:latin typeface="Roboto"/>
                <a:cs typeface="Roboto"/>
              </a:rPr>
              <a:t>l</a:t>
            </a:r>
            <a:r>
              <a:rPr dirty="0" sz="900" spc="-15" b="1">
                <a:solidFill>
                  <a:srgbClr val="0000DA"/>
                </a:solidFill>
                <a:latin typeface="Roboto"/>
                <a:cs typeface="Roboto"/>
              </a:rPr>
              <a:t>la</a:t>
            </a:r>
            <a:r>
              <a:rPr dirty="0" sz="900" spc="-10" b="1">
                <a:solidFill>
                  <a:srgbClr val="0000DA"/>
                </a:solidFill>
                <a:latin typeface="Roboto"/>
                <a:cs typeface="Roboto"/>
              </a:rPr>
              <a:t>r</a:t>
            </a:r>
            <a:r>
              <a:rPr dirty="0" sz="900" b="1">
                <a:solidFill>
                  <a:srgbClr val="0000DA"/>
                </a:solidFill>
                <a:latin typeface="Roboto"/>
                <a:cs typeface="Roboto"/>
              </a:rPr>
              <a:t>s  </a:t>
            </a:r>
            <a:r>
              <a:rPr dirty="0" sz="900" spc="10" b="1">
                <a:solidFill>
                  <a:srgbClr val="0000DA"/>
                </a:solidFill>
                <a:latin typeface="Roboto"/>
                <a:cs typeface="Roboto"/>
              </a:rPr>
              <a:t>É</a:t>
            </a:r>
            <a:r>
              <a:rPr dirty="0" sz="900" spc="-50" b="1">
                <a:solidFill>
                  <a:srgbClr val="0000DA"/>
                </a:solidFill>
                <a:latin typeface="Roboto"/>
                <a:cs typeface="Roboto"/>
              </a:rPr>
              <a:t>.</a:t>
            </a:r>
            <a:r>
              <a:rPr dirty="0" sz="900" spc="-5" b="1">
                <a:solidFill>
                  <a:srgbClr val="0000DA"/>
                </a:solidFill>
                <a:latin typeface="Roboto"/>
                <a:cs typeface="Roboto"/>
              </a:rPr>
              <a:t>-</a:t>
            </a:r>
            <a:r>
              <a:rPr dirty="0" sz="900" spc="-30" b="1">
                <a:solidFill>
                  <a:srgbClr val="0000DA"/>
                </a:solidFill>
                <a:latin typeface="Roboto"/>
                <a:cs typeface="Roboto"/>
              </a:rPr>
              <a:t>U</a:t>
            </a:r>
            <a:r>
              <a:rPr dirty="0" sz="900" b="1">
                <a:solidFill>
                  <a:srgbClr val="0000DA"/>
                </a:solidFill>
                <a:latin typeface="Roboto"/>
                <a:cs typeface="Roboto"/>
              </a:rPr>
              <a:t>.</a:t>
            </a:r>
            <a:r>
              <a:rPr dirty="0" sz="900" spc="-50" b="1">
                <a:solidFill>
                  <a:srgbClr val="0000DA"/>
                </a:solidFill>
                <a:latin typeface="Roboto"/>
                <a:cs typeface="Roboto"/>
              </a:rPr>
              <a:t> </a:t>
            </a:r>
            <a:r>
              <a:rPr dirty="0" sz="900" spc="-10" b="1">
                <a:latin typeface="Roboto"/>
                <a:cs typeface="Roboto"/>
              </a:rPr>
              <a:t>c</a:t>
            </a:r>
            <a:r>
              <a:rPr dirty="0" sz="900" spc="-15" b="1">
                <a:latin typeface="Roboto"/>
                <a:cs typeface="Roboto"/>
              </a:rPr>
              <a:t>ha</a:t>
            </a:r>
            <a:r>
              <a:rPr dirty="0" sz="900" spc="-10" b="1">
                <a:latin typeface="Roboto"/>
                <a:cs typeface="Roboto"/>
              </a:rPr>
              <a:t>cu</a:t>
            </a:r>
            <a:r>
              <a:rPr dirty="0" sz="900" spc="-15" b="1">
                <a:latin typeface="Roboto"/>
                <a:cs typeface="Roboto"/>
              </a:rPr>
              <a:t>n</a:t>
            </a:r>
            <a:r>
              <a:rPr dirty="0" sz="900" spc="-50" b="1">
                <a:latin typeface="Roboto"/>
                <a:cs typeface="Roboto"/>
              </a:rPr>
              <a:t>e)</a:t>
            </a:r>
            <a:endParaRPr sz="900">
              <a:latin typeface="Roboto"/>
              <a:cs typeface="Robo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565400" y="3378200"/>
            <a:ext cx="1041400" cy="406400"/>
          </a:xfrm>
          <a:custGeom>
            <a:avLst/>
            <a:gdLst/>
            <a:ahLst/>
            <a:cxnLst/>
            <a:rect l="l" t="t" r="r" b="b"/>
            <a:pathLst>
              <a:path w="1041400" h="406400">
                <a:moveTo>
                  <a:pt x="1041400" y="0"/>
                </a:moveTo>
                <a:lnTo>
                  <a:pt x="0" y="0"/>
                </a:lnTo>
                <a:lnTo>
                  <a:pt x="0" y="406400"/>
                </a:lnTo>
                <a:lnTo>
                  <a:pt x="1041400" y="406400"/>
                </a:lnTo>
                <a:lnTo>
                  <a:pt x="1041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565400" y="3340100"/>
            <a:ext cx="843915" cy="37592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R="5080">
              <a:lnSpc>
                <a:spcPts val="900"/>
              </a:lnSpc>
              <a:spcBef>
                <a:spcPts val="180"/>
              </a:spcBef>
            </a:pPr>
            <a:r>
              <a:rPr dirty="0" sz="800" spc="-25" b="1">
                <a:latin typeface="Roboto"/>
                <a:cs typeface="Roboto"/>
              </a:rPr>
              <a:t>D</a:t>
            </a:r>
            <a:r>
              <a:rPr dirty="0" sz="800" spc="-15" b="1">
                <a:latin typeface="Roboto"/>
                <a:cs typeface="Roboto"/>
              </a:rPr>
              <a:t>T</a:t>
            </a:r>
            <a:r>
              <a:rPr dirty="0" sz="800" b="1">
                <a:latin typeface="Roboto"/>
                <a:cs typeface="Roboto"/>
              </a:rPr>
              <a:t>C</a:t>
            </a:r>
            <a:r>
              <a:rPr dirty="0" sz="800" spc="-45" b="1">
                <a:latin typeface="Roboto"/>
                <a:cs typeface="Roboto"/>
              </a:rPr>
              <a:t> </a:t>
            </a:r>
            <a:r>
              <a:rPr dirty="0" sz="800" b="1">
                <a:latin typeface="Roboto"/>
                <a:cs typeface="Roboto"/>
              </a:rPr>
              <a:t>:</a:t>
            </a:r>
            <a:r>
              <a:rPr dirty="0" sz="800" spc="-45" b="1">
                <a:latin typeface="Roboto"/>
                <a:cs typeface="Roboto"/>
              </a:rPr>
              <a:t> </a:t>
            </a:r>
            <a:r>
              <a:rPr dirty="0" sz="800" b="1">
                <a:latin typeface="Roboto"/>
                <a:cs typeface="Roboto"/>
              </a:rPr>
              <a:t>2</a:t>
            </a:r>
            <a:r>
              <a:rPr dirty="0" sz="800" spc="-40" b="1">
                <a:latin typeface="Roboto"/>
                <a:cs typeface="Roboto"/>
              </a:rPr>
              <a:t> </a:t>
            </a:r>
            <a:r>
              <a:rPr dirty="0" sz="800" spc="-15" b="1">
                <a:latin typeface="Roboto"/>
                <a:cs typeface="Roboto"/>
              </a:rPr>
              <a:t>l</a:t>
            </a:r>
            <a:r>
              <a:rPr dirty="0" sz="800" spc="-10" b="1">
                <a:latin typeface="Roboto"/>
                <a:cs typeface="Roboto"/>
              </a:rPr>
              <a:t>iv</a:t>
            </a:r>
            <a:r>
              <a:rPr dirty="0" sz="800" spc="-5" b="1">
                <a:latin typeface="Roboto"/>
                <a:cs typeface="Roboto"/>
              </a:rPr>
              <a:t>r</a:t>
            </a:r>
            <a:r>
              <a:rPr dirty="0" sz="800" spc="-10" b="1">
                <a:latin typeface="Roboto"/>
                <a:cs typeface="Roboto"/>
              </a:rPr>
              <a:t>ai</a:t>
            </a:r>
            <a:r>
              <a:rPr dirty="0" sz="800" spc="-15" b="1">
                <a:latin typeface="Roboto"/>
                <a:cs typeface="Roboto"/>
              </a:rPr>
              <a:t>s</a:t>
            </a:r>
            <a:r>
              <a:rPr dirty="0" sz="800" spc="-5" b="1">
                <a:latin typeface="Roboto"/>
                <a:cs typeface="Roboto"/>
              </a:rPr>
              <a:t>o</a:t>
            </a:r>
            <a:r>
              <a:rPr dirty="0" sz="800" spc="-10" b="1">
                <a:latin typeface="Roboto"/>
                <a:cs typeface="Roboto"/>
              </a:rPr>
              <a:t>n</a:t>
            </a:r>
            <a:r>
              <a:rPr dirty="0" sz="800" b="1">
                <a:latin typeface="Roboto"/>
                <a:cs typeface="Roboto"/>
              </a:rPr>
              <a:t>s  </a:t>
            </a:r>
            <a:r>
              <a:rPr dirty="0" sz="800" spc="-10" b="1">
                <a:latin typeface="Roboto"/>
                <a:cs typeface="Roboto"/>
              </a:rPr>
              <a:t>pa</a:t>
            </a:r>
            <a:r>
              <a:rPr dirty="0" sz="800" b="1">
                <a:latin typeface="Roboto"/>
                <a:cs typeface="Roboto"/>
              </a:rPr>
              <a:t>r</a:t>
            </a:r>
            <a:r>
              <a:rPr dirty="0" sz="800" spc="-40" b="1">
                <a:latin typeface="Roboto"/>
                <a:cs typeface="Roboto"/>
              </a:rPr>
              <a:t> </a:t>
            </a:r>
            <a:r>
              <a:rPr dirty="0" sz="800" spc="-5" b="1">
                <a:latin typeface="Roboto"/>
                <a:cs typeface="Roboto"/>
              </a:rPr>
              <a:t>a</a:t>
            </a:r>
            <a:r>
              <a:rPr dirty="0" sz="800" b="1">
                <a:latin typeface="Roboto"/>
                <a:cs typeface="Roboto"/>
              </a:rPr>
              <a:t>n</a:t>
            </a:r>
            <a:r>
              <a:rPr dirty="0" sz="800" spc="-45" b="1">
                <a:latin typeface="Roboto"/>
                <a:cs typeface="Roboto"/>
              </a:rPr>
              <a:t> </a:t>
            </a:r>
            <a:r>
              <a:rPr dirty="0" sz="800" spc="-35" b="1">
                <a:latin typeface="Roboto"/>
                <a:cs typeface="Roboto"/>
              </a:rPr>
              <a:t>(</a:t>
            </a:r>
            <a:r>
              <a:rPr dirty="0" sz="800" b="1">
                <a:solidFill>
                  <a:srgbClr val="E70000"/>
                </a:solidFill>
                <a:latin typeface="Roboto"/>
                <a:cs typeface="Roboto"/>
              </a:rPr>
              <a:t>2</a:t>
            </a:r>
            <a:r>
              <a:rPr dirty="0" sz="800" spc="-40" b="1">
                <a:solidFill>
                  <a:srgbClr val="E70000"/>
                </a:solidFill>
                <a:latin typeface="Roboto"/>
                <a:cs typeface="Roboto"/>
              </a:rPr>
              <a:t> </a:t>
            </a:r>
            <a:r>
              <a:rPr dirty="0" sz="800" spc="-10" b="1">
                <a:solidFill>
                  <a:srgbClr val="E70000"/>
                </a:solidFill>
                <a:latin typeface="Roboto"/>
                <a:cs typeface="Roboto"/>
              </a:rPr>
              <a:t>5</a:t>
            </a:r>
            <a:r>
              <a:rPr dirty="0" sz="800" b="1">
                <a:solidFill>
                  <a:srgbClr val="E70000"/>
                </a:solidFill>
                <a:latin typeface="Roboto"/>
                <a:cs typeface="Roboto"/>
              </a:rPr>
              <a:t>00</a:t>
            </a:r>
            <a:r>
              <a:rPr dirty="0" sz="800" spc="-40" b="1">
                <a:solidFill>
                  <a:srgbClr val="E70000"/>
                </a:solidFill>
                <a:latin typeface="Roboto"/>
                <a:cs typeface="Roboto"/>
              </a:rPr>
              <a:t> </a:t>
            </a:r>
            <a:r>
              <a:rPr dirty="0" sz="800" spc="-15" b="1">
                <a:solidFill>
                  <a:srgbClr val="E70000"/>
                </a:solidFill>
                <a:latin typeface="Roboto"/>
                <a:cs typeface="Roboto"/>
              </a:rPr>
              <a:t>l</a:t>
            </a:r>
            <a:r>
              <a:rPr dirty="0" sz="800" spc="-10" b="1">
                <a:solidFill>
                  <a:srgbClr val="E70000"/>
                </a:solidFill>
                <a:latin typeface="Roboto"/>
                <a:cs typeface="Roboto"/>
              </a:rPr>
              <a:t>i</a:t>
            </a:r>
            <a:r>
              <a:rPr dirty="0" sz="800" spc="-5" b="1">
                <a:solidFill>
                  <a:srgbClr val="E70000"/>
                </a:solidFill>
                <a:latin typeface="Roboto"/>
                <a:cs typeface="Roboto"/>
              </a:rPr>
              <a:t>t</a:t>
            </a:r>
            <a:r>
              <a:rPr dirty="0" sz="800" spc="-10" b="1">
                <a:solidFill>
                  <a:srgbClr val="E70000"/>
                </a:solidFill>
                <a:latin typeface="Roboto"/>
                <a:cs typeface="Roboto"/>
              </a:rPr>
              <a:t>re</a:t>
            </a:r>
            <a:r>
              <a:rPr dirty="0" sz="800" b="1">
                <a:solidFill>
                  <a:srgbClr val="E70000"/>
                </a:solidFill>
                <a:latin typeface="Roboto"/>
                <a:cs typeface="Roboto"/>
              </a:rPr>
              <a:t>s  </a:t>
            </a:r>
            <a:r>
              <a:rPr dirty="0" sz="800" spc="-15" b="1">
                <a:latin typeface="Roboto"/>
                <a:cs typeface="Roboto"/>
              </a:rPr>
              <a:t>chacune)</a:t>
            </a:r>
            <a:endParaRPr sz="800">
              <a:latin typeface="Roboto"/>
              <a:cs typeface="Robo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229100" y="3124200"/>
            <a:ext cx="1016000" cy="431800"/>
          </a:xfrm>
          <a:custGeom>
            <a:avLst/>
            <a:gdLst/>
            <a:ahLst/>
            <a:cxnLst/>
            <a:rect l="l" t="t" r="r" b="b"/>
            <a:pathLst>
              <a:path w="1016000" h="431800">
                <a:moveTo>
                  <a:pt x="1016000" y="0"/>
                </a:moveTo>
                <a:lnTo>
                  <a:pt x="0" y="0"/>
                </a:lnTo>
                <a:lnTo>
                  <a:pt x="0" y="431800"/>
                </a:lnTo>
                <a:lnTo>
                  <a:pt x="1016000" y="431800"/>
                </a:lnTo>
                <a:lnTo>
                  <a:pt x="101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229100" y="3149600"/>
            <a:ext cx="1024255" cy="37592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R="5080">
              <a:lnSpc>
                <a:spcPts val="900"/>
              </a:lnSpc>
              <a:spcBef>
                <a:spcPts val="180"/>
              </a:spcBef>
            </a:pPr>
            <a:r>
              <a:rPr dirty="0" sz="800" spc="-20" b="1">
                <a:latin typeface="Roboto"/>
                <a:cs typeface="Roboto"/>
              </a:rPr>
              <a:t>P</a:t>
            </a:r>
            <a:r>
              <a:rPr dirty="0" sz="800" spc="-5" b="1">
                <a:latin typeface="Roboto"/>
                <a:cs typeface="Roboto"/>
              </a:rPr>
              <a:t>e</a:t>
            </a:r>
            <a:r>
              <a:rPr dirty="0" sz="800" spc="-10" b="1">
                <a:latin typeface="Roboto"/>
                <a:cs typeface="Roboto"/>
              </a:rPr>
              <a:t>n</a:t>
            </a:r>
            <a:r>
              <a:rPr dirty="0" sz="800" spc="-5" b="1">
                <a:latin typeface="Roboto"/>
                <a:cs typeface="Roboto"/>
              </a:rPr>
              <a:t>t</a:t>
            </a:r>
            <a:r>
              <a:rPr dirty="0" sz="800" b="1">
                <a:latin typeface="Roboto"/>
                <a:cs typeface="Roboto"/>
              </a:rPr>
              <a:t>a</a:t>
            </a:r>
            <a:r>
              <a:rPr dirty="0" sz="800" spc="-45" b="1">
                <a:latin typeface="Roboto"/>
                <a:cs typeface="Roboto"/>
              </a:rPr>
              <a:t> </a:t>
            </a:r>
            <a:r>
              <a:rPr dirty="0" sz="800" b="1">
                <a:latin typeface="Roboto"/>
                <a:cs typeface="Roboto"/>
              </a:rPr>
              <a:t>:</a:t>
            </a:r>
            <a:r>
              <a:rPr dirty="0" sz="800" spc="-45" b="1">
                <a:latin typeface="Roboto"/>
                <a:cs typeface="Roboto"/>
              </a:rPr>
              <a:t> </a:t>
            </a:r>
            <a:r>
              <a:rPr dirty="0" sz="800" b="1">
                <a:latin typeface="Roboto"/>
                <a:cs typeface="Roboto"/>
              </a:rPr>
              <a:t>4</a:t>
            </a:r>
            <a:r>
              <a:rPr dirty="0" sz="800" spc="-40" b="1">
                <a:latin typeface="Roboto"/>
                <a:cs typeface="Roboto"/>
              </a:rPr>
              <a:t> </a:t>
            </a:r>
            <a:r>
              <a:rPr dirty="0" sz="800" spc="-15" b="1">
                <a:latin typeface="Roboto"/>
                <a:cs typeface="Roboto"/>
              </a:rPr>
              <a:t>l</a:t>
            </a:r>
            <a:r>
              <a:rPr dirty="0" sz="800" spc="-10" b="1">
                <a:latin typeface="Roboto"/>
                <a:cs typeface="Roboto"/>
              </a:rPr>
              <a:t>iv</a:t>
            </a:r>
            <a:r>
              <a:rPr dirty="0" sz="800" spc="-5" b="1">
                <a:latin typeface="Roboto"/>
                <a:cs typeface="Roboto"/>
              </a:rPr>
              <a:t>r</a:t>
            </a:r>
            <a:r>
              <a:rPr dirty="0" sz="800" spc="-10" b="1">
                <a:latin typeface="Roboto"/>
                <a:cs typeface="Roboto"/>
              </a:rPr>
              <a:t>ais</a:t>
            </a:r>
            <a:r>
              <a:rPr dirty="0" sz="800" spc="-5" b="1">
                <a:latin typeface="Roboto"/>
                <a:cs typeface="Roboto"/>
              </a:rPr>
              <a:t>o</a:t>
            </a:r>
            <a:r>
              <a:rPr dirty="0" sz="800" spc="-10" b="1">
                <a:latin typeface="Roboto"/>
                <a:cs typeface="Roboto"/>
              </a:rPr>
              <a:t>n</a:t>
            </a:r>
            <a:r>
              <a:rPr dirty="0" sz="800" b="1">
                <a:latin typeface="Roboto"/>
                <a:cs typeface="Roboto"/>
              </a:rPr>
              <a:t>s</a:t>
            </a:r>
            <a:r>
              <a:rPr dirty="0" sz="800" spc="-45" b="1">
                <a:latin typeface="Roboto"/>
                <a:cs typeface="Roboto"/>
              </a:rPr>
              <a:t> </a:t>
            </a:r>
            <a:r>
              <a:rPr dirty="0" sz="800" spc="-10" b="1">
                <a:latin typeface="Roboto"/>
                <a:cs typeface="Roboto"/>
              </a:rPr>
              <a:t>pa</a:t>
            </a:r>
            <a:r>
              <a:rPr dirty="0" sz="800" b="1">
                <a:latin typeface="Roboto"/>
                <a:cs typeface="Roboto"/>
              </a:rPr>
              <a:t>r  </a:t>
            </a:r>
            <a:r>
              <a:rPr dirty="0" sz="800" spc="-5" b="1">
                <a:latin typeface="Roboto"/>
                <a:cs typeface="Roboto"/>
              </a:rPr>
              <a:t>a</a:t>
            </a:r>
            <a:r>
              <a:rPr dirty="0" sz="800" b="1">
                <a:latin typeface="Roboto"/>
                <a:cs typeface="Roboto"/>
              </a:rPr>
              <a:t>n</a:t>
            </a:r>
            <a:r>
              <a:rPr dirty="0" sz="800" spc="-45" b="1">
                <a:latin typeface="Roboto"/>
                <a:cs typeface="Roboto"/>
              </a:rPr>
              <a:t> (</a:t>
            </a:r>
            <a:r>
              <a:rPr dirty="0" sz="800" b="1">
                <a:solidFill>
                  <a:srgbClr val="0000DA"/>
                </a:solidFill>
                <a:latin typeface="Roboto"/>
                <a:cs typeface="Roboto"/>
              </a:rPr>
              <a:t>1</a:t>
            </a:r>
            <a:r>
              <a:rPr dirty="0" sz="800" spc="-40" b="1">
                <a:solidFill>
                  <a:srgbClr val="0000DA"/>
                </a:solidFill>
                <a:latin typeface="Roboto"/>
                <a:cs typeface="Roboto"/>
              </a:rPr>
              <a:t> </a:t>
            </a:r>
            <a:r>
              <a:rPr dirty="0" sz="800" spc="-10" b="1">
                <a:solidFill>
                  <a:srgbClr val="0000DA"/>
                </a:solidFill>
                <a:latin typeface="Roboto"/>
                <a:cs typeface="Roboto"/>
              </a:rPr>
              <a:t>5</a:t>
            </a:r>
            <a:r>
              <a:rPr dirty="0" sz="800" b="1">
                <a:solidFill>
                  <a:srgbClr val="0000DA"/>
                </a:solidFill>
                <a:latin typeface="Roboto"/>
                <a:cs typeface="Roboto"/>
              </a:rPr>
              <a:t>00</a:t>
            </a:r>
            <a:r>
              <a:rPr dirty="0" sz="800" spc="-40" b="1">
                <a:solidFill>
                  <a:srgbClr val="0000DA"/>
                </a:solidFill>
                <a:latin typeface="Roboto"/>
                <a:cs typeface="Roboto"/>
              </a:rPr>
              <a:t> </a:t>
            </a:r>
            <a:r>
              <a:rPr dirty="0" sz="800" b="1">
                <a:solidFill>
                  <a:srgbClr val="0000DA"/>
                </a:solidFill>
                <a:latin typeface="Roboto"/>
                <a:cs typeface="Roboto"/>
              </a:rPr>
              <a:t>000</a:t>
            </a:r>
            <a:r>
              <a:rPr dirty="0" sz="800" spc="-40" b="1">
                <a:solidFill>
                  <a:srgbClr val="0000DA"/>
                </a:solidFill>
                <a:latin typeface="Roboto"/>
                <a:cs typeface="Roboto"/>
              </a:rPr>
              <a:t> </a:t>
            </a:r>
            <a:r>
              <a:rPr dirty="0" sz="800" spc="-10" b="1">
                <a:solidFill>
                  <a:srgbClr val="0000DA"/>
                </a:solidFill>
                <a:latin typeface="Roboto"/>
                <a:cs typeface="Roboto"/>
              </a:rPr>
              <a:t>do</a:t>
            </a:r>
            <a:r>
              <a:rPr dirty="0" sz="800" spc="-15" b="1">
                <a:solidFill>
                  <a:srgbClr val="0000DA"/>
                </a:solidFill>
                <a:latin typeface="Roboto"/>
                <a:cs typeface="Roboto"/>
              </a:rPr>
              <a:t>l</a:t>
            </a:r>
            <a:r>
              <a:rPr dirty="0" sz="800" spc="-10" b="1">
                <a:solidFill>
                  <a:srgbClr val="0000DA"/>
                </a:solidFill>
                <a:latin typeface="Roboto"/>
                <a:cs typeface="Roboto"/>
              </a:rPr>
              <a:t>la</a:t>
            </a:r>
            <a:r>
              <a:rPr dirty="0" sz="800" spc="-5" b="1">
                <a:solidFill>
                  <a:srgbClr val="0000DA"/>
                </a:solidFill>
                <a:latin typeface="Roboto"/>
                <a:cs typeface="Roboto"/>
              </a:rPr>
              <a:t>r</a:t>
            </a:r>
            <a:r>
              <a:rPr dirty="0" sz="800" b="1">
                <a:solidFill>
                  <a:srgbClr val="0000DA"/>
                </a:solidFill>
                <a:latin typeface="Roboto"/>
                <a:cs typeface="Roboto"/>
              </a:rPr>
              <a:t>s  </a:t>
            </a:r>
            <a:r>
              <a:rPr dirty="0" sz="800" spc="10" b="1">
                <a:solidFill>
                  <a:srgbClr val="0000DA"/>
                </a:solidFill>
                <a:latin typeface="Roboto"/>
                <a:cs typeface="Roboto"/>
              </a:rPr>
              <a:t>É</a:t>
            </a:r>
            <a:r>
              <a:rPr dirty="0" sz="800" spc="-40" b="1">
                <a:solidFill>
                  <a:srgbClr val="0000DA"/>
                </a:solidFill>
                <a:latin typeface="Roboto"/>
                <a:cs typeface="Roboto"/>
              </a:rPr>
              <a:t>.</a:t>
            </a:r>
            <a:r>
              <a:rPr dirty="0" sz="800" b="1">
                <a:solidFill>
                  <a:srgbClr val="0000DA"/>
                </a:solidFill>
                <a:latin typeface="Roboto"/>
                <a:cs typeface="Roboto"/>
              </a:rPr>
              <a:t>-</a:t>
            </a:r>
            <a:r>
              <a:rPr dirty="0" sz="800" spc="-25" b="1">
                <a:solidFill>
                  <a:srgbClr val="0000DA"/>
                </a:solidFill>
                <a:latin typeface="Roboto"/>
                <a:cs typeface="Roboto"/>
              </a:rPr>
              <a:t>U</a:t>
            </a:r>
            <a:r>
              <a:rPr dirty="0" sz="800" b="1">
                <a:latin typeface="Roboto"/>
                <a:cs typeface="Roboto"/>
              </a:rPr>
              <a:t>.</a:t>
            </a:r>
            <a:r>
              <a:rPr dirty="0" sz="800" spc="-40" b="1">
                <a:latin typeface="Roboto"/>
                <a:cs typeface="Roboto"/>
              </a:rPr>
              <a:t> </a:t>
            </a:r>
            <a:r>
              <a:rPr dirty="0" sz="800" spc="-5" b="1">
                <a:latin typeface="Roboto"/>
                <a:cs typeface="Roboto"/>
              </a:rPr>
              <a:t>c</a:t>
            </a:r>
            <a:r>
              <a:rPr dirty="0" sz="800" spc="-10" b="1">
                <a:latin typeface="Roboto"/>
                <a:cs typeface="Roboto"/>
              </a:rPr>
              <a:t>ha</a:t>
            </a:r>
            <a:r>
              <a:rPr dirty="0" sz="800" spc="-5" b="1">
                <a:latin typeface="Roboto"/>
                <a:cs typeface="Roboto"/>
              </a:rPr>
              <a:t>cu</a:t>
            </a:r>
            <a:r>
              <a:rPr dirty="0" sz="800" spc="-10" b="1">
                <a:latin typeface="Roboto"/>
                <a:cs typeface="Roboto"/>
              </a:rPr>
              <a:t>n</a:t>
            </a:r>
            <a:r>
              <a:rPr dirty="0" sz="800" spc="-40" b="1">
                <a:latin typeface="Roboto"/>
                <a:cs typeface="Roboto"/>
              </a:rPr>
              <a:t>e</a:t>
            </a:r>
            <a:r>
              <a:rPr dirty="0" sz="800" b="1">
                <a:latin typeface="Roboto"/>
                <a:cs typeface="Roboto"/>
              </a:rPr>
              <a:t>)</a:t>
            </a:r>
            <a:endParaRPr sz="800">
              <a:latin typeface="Roboto"/>
              <a:cs typeface="Robot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65196" y="2336807"/>
            <a:ext cx="6633845" cy="3618229"/>
            <a:chOff x="965196" y="2336807"/>
            <a:chExt cx="6633845" cy="3618229"/>
          </a:xfrm>
        </p:grpSpPr>
        <p:sp>
          <p:nvSpPr>
            <p:cNvPr id="35" name="object 35"/>
            <p:cNvSpPr/>
            <p:nvPr/>
          </p:nvSpPr>
          <p:spPr>
            <a:xfrm>
              <a:off x="1503845" y="2336807"/>
              <a:ext cx="5309870" cy="3574415"/>
            </a:xfrm>
            <a:custGeom>
              <a:avLst/>
              <a:gdLst/>
              <a:ahLst/>
              <a:cxnLst/>
              <a:rect l="l" t="t" r="r" b="b"/>
              <a:pathLst>
                <a:path w="5309870" h="3574415">
                  <a:moveTo>
                    <a:pt x="5106911" y="0"/>
                  </a:moveTo>
                  <a:lnTo>
                    <a:pt x="189839" y="17157"/>
                  </a:lnTo>
                  <a:lnTo>
                    <a:pt x="146178" y="22341"/>
                  </a:lnTo>
                  <a:lnTo>
                    <a:pt x="106130" y="36812"/>
                  </a:lnTo>
                  <a:lnTo>
                    <a:pt x="70836" y="59424"/>
                  </a:lnTo>
                  <a:lnTo>
                    <a:pt x="41437" y="89027"/>
                  </a:lnTo>
                  <a:lnTo>
                    <a:pt x="19071" y="124476"/>
                  </a:lnTo>
                  <a:lnTo>
                    <a:pt x="4878" y="164622"/>
                  </a:lnTo>
                  <a:lnTo>
                    <a:pt x="0" y="208318"/>
                  </a:lnTo>
                  <a:lnTo>
                    <a:pt x="11747" y="3573805"/>
                  </a:lnTo>
                  <a:lnTo>
                    <a:pt x="5309819" y="3555301"/>
                  </a:lnTo>
                  <a:lnTo>
                    <a:pt x="5298071" y="189826"/>
                  </a:lnTo>
                  <a:lnTo>
                    <a:pt x="5292887" y="146166"/>
                  </a:lnTo>
                  <a:lnTo>
                    <a:pt x="5278416" y="106120"/>
                  </a:lnTo>
                  <a:lnTo>
                    <a:pt x="5255805" y="70829"/>
                  </a:lnTo>
                  <a:lnTo>
                    <a:pt x="5226201" y="41432"/>
                  </a:lnTo>
                  <a:lnTo>
                    <a:pt x="5190753" y="19068"/>
                  </a:lnTo>
                  <a:lnTo>
                    <a:pt x="5150607" y="4878"/>
                  </a:lnTo>
                  <a:lnTo>
                    <a:pt x="5106911" y="0"/>
                  </a:lnTo>
                  <a:close/>
                </a:path>
              </a:pathLst>
            </a:custGeom>
            <a:solidFill>
              <a:srgbClr val="24428E">
                <a:alpha val="22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65196" y="5638799"/>
              <a:ext cx="6633845" cy="316230"/>
            </a:xfrm>
            <a:custGeom>
              <a:avLst/>
              <a:gdLst/>
              <a:ahLst/>
              <a:cxnLst/>
              <a:rect l="l" t="t" r="r" b="b"/>
              <a:pathLst>
                <a:path w="6633845" h="316229">
                  <a:moveTo>
                    <a:pt x="6633400" y="0"/>
                  </a:moveTo>
                  <a:lnTo>
                    <a:pt x="3809619" y="0"/>
                  </a:lnTo>
                  <a:lnTo>
                    <a:pt x="3809619" y="56095"/>
                  </a:lnTo>
                  <a:lnTo>
                    <a:pt x="3804384" y="82020"/>
                  </a:lnTo>
                  <a:lnTo>
                    <a:pt x="3790110" y="103193"/>
                  </a:lnTo>
                  <a:lnTo>
                    <a:pt x="3768937" y="117471"/>
                  </a:lnTo>
                  <a:lnTo>
                    <a:pt x="3743007" y="122707"/>
                  </a:lnTo>
                  <a:lnTo>
                    <a:pt x="2890393" y="122707"/>
                  </a:lnTo>
                  <a:lnTo>
                    <a:pt x="2864463" y="117471"/>
                  </a:lnTo>
                  <a:lnTo>
                    <a:pt x="2843290" y="103193"/>
                  </a:lnTo>
                  <a:lnTo>
                    <a:pt x="2829015" y="82020"/>
                  </a:lnTo>
                  <a:lnTo>
                    <a:pt x="2823781" y="56095"/>
                  </a:lnTo>
                  <a:lnTo>
                    <a:pt x="2823781" y="0"/>
                  </a:lnTo>
                  <a:lnTo>
                    <a:pt x="0" y="0"/>
                  </a:lnTo>
                  <a:lnTo>
                    <a:pt x="0" y="157937"/>
                  </a:lnTo>
                  <a:lnTo>
                    <a:pt x="8052" y="207856"/>
                  </a:lnTo>
                  <a:lnTo>
                    <a:pt x="30473" y="251211"/>
                  </a:lnTo>
                  <a:lnTo>
                    <a:pt x="64662" y="285400"/>
                  </a:lnTo>
                  <a:lnTo>
                    <a:pt x="108017" y="307822"/>
                  </a:lnTo>
                  <a:lnTo>
                    <a:pt x="157937" y="315874"/>
                  </a:lnTo>
                  <a:lnTo>
                    <a:pt x="6475463" y="315874"/>
                  </a:lnTo>
                  <a:lnTo>
                    <a:pt x="6525382" y="307822"/>
                  </a:lnTo>
                  <a:lnTo>
                    <a:pt x="6568737" y="285400"/>
                  </a:lnTo>
                  <a:lnTo>
                    <a:pt x="6602927" y="251211"/>
                  </a:lnTo>
                  <a:lnTo>
                    <a:pt x="6625348" y="207856"/>
                  </a:lnTo>
                  <a:lnTo>
                    <a:pt x="6633400" y="157937"/>
                  </a:lnTo>
                  <a:lnTo>
                    <a:pt x="6633400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/>
          <p:cNvGrpSpPr/>
          <p:nvPr/>
        </p:nvGrpSpPr>
        <p:grpSpPr>
          <a:xfrm>
            <a:off x="8686794" y="2336800"/>
            <a:ext cx="6633845" cy="3618229"/>
            <a:chOff x="8686794" y="2336800"/>
            <a:chExt cx="6633845" cy="3618229"/>
          </a:xfrm>
        </p:grpSpPr>
        <p:sp>
          <p:nvSpPr>
            <p:cNvPr id="38" name="object 38"/>
            <p:cNvSpPr/>
            <p:nvPr/>
          </p:nvSpPr>
          <p:spPr>
            <a:xfrm>
              <a:off x="9250848" y="2336800"/>
              <a:ext cx="5298440" cy="3556000"/>
            </a:xfrm>
            <a:custGeom>
              <a:avLst/>
              <a:gdLst/>
              <a:ahLst/>
              <a:cxnLst/>
              <a:rect l="l" t="t" r="r" b="b"/>
              <a:pathLst>
                <a:path w="5298440" h="3556000">
                  <a:moveTo>
                    <a:pt x="5107597" y="0"/>
                  </a:moveTo>
                  <a:lnTo>
                    <a:pt x="190500" y="0"/>
                  </a:lnTo>
                  <a:lnTo>
                    <a:pt x="146821" y="5031"/>
                  </a:lnTo>
                  <a:lnTo>
                    <a:pt x="106724" y="19363"/>
                  </a:lnTo>
                  <a:lnTo>
                    <a:pt x="71353" y="41851"/>
                  </a:lnTo>
                  <a:lnTo>
                    <a:pt x="41851" y="71353"/>
                  </a:lnTo>
                  <a:lnTo>
                    <a:pt x="19363" y="106724"/>
                  </a:lnTo>
                  <a:lnTo>
                    <a:pt x="5031" y="146821"/>
                  </a:lnTo>
                  <a:lnTo>
                    <a:pt x="0" y="190500"/>
                  </a:lnTo>
                  <a:lnTo>
                    <a:pt x="0" y="3556000"/>
                  </a:lnTo>
                  <a:lnTo>
                    <a:pt x="5298097" y="3556000"/>
                  </a:lnTo>
                  <a:lnTo>
                    <a:pt x="5298097" y="190500"/>
                  </a:lnTo>
                  <a:lnTo>
                    <a:pt x="5293066" y="146821"/>
                  </a:lnTo>
                  <a:lnTo>
                    <a:pt x="5278736" y="106724"/>
                  </a:lnTo>
                  <a:lnTo>
                    <a:pt x="5256249" y="71353"/>
                  </a:lnTo>
                  <a:lnTo>
                    <a:pt x="5226749" y="41851"/>
                  </a:lnTo>
                  <a:lnTo>
                    <a:pt x="5191378" y="19363"/>
                  </a:lnTo>
                  <a:lnTo>
                    <a:pt x="5151279" y="5031"/>
                  </a:lnTo>
                  <a:lnTo>
                    <a:pt x="5107597" y="0"/>
                  </a:lnTo>
                  <a:close/>
                </a:path>
              </a:pathLst>
            </a:custGeom>
            <a:solidFill>
              <a:srgbClr val="24428E">
                <a:alpha val="22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8686794" y="5638800"/>
              <a:ext cx="6633845" cy="316230"/>
            </a:xfrm>
            <a:custGeom>
              <a:avLst/>
              <a:gdLst/>
              <a:ahLst/>
              <a:cxnLst/>
              <a:rect l="l" t="t" r="r" b="b"/>
              <a:pathLst>
                <a:path w="6633844" h="316229">
                  <a:moveTo>
                    <a:pt x="6633400" y="0"/>
                  </a:moveTo>
                  <a:lnTo>
                    <a:pt x="3809619" y="0"/>
                  </a:lnTo>
                  <a:lnTo>
                    <a:pt x="3809619" y="56095"/>
                  </a:lnTo>
                  <a:lnTo>
                    <a:pt x="3804384" y="82020"/>
                  </a:lnTo>
                  <a:lnTo>
                    <a:pt x="3790110" y="103193"/>
                  </a:lnTo>
                  <a:lnTo>
                    <a:pt x="3768937" y="117471"/>
                  </a:lnTo>
                  <a:lnTo>
                    <a:pt x="3743007" y="122707"/>
                  </a:lnTo>
                  <a:lnTo>
                    <a:pt x="2890393" y="122707"/>
                  </a:lnTo>
                  <a:lnTo>
                    <a:pt x="2864463" y="117471"/>
                  </a:lnTo>
                  <a:lnTo>
                    <a:pt x="2843290" y="103193"/>
                  </a:lnTo>
                  <a:lnTo>
                    <a:pt x="2829015" y="82020"/>
                  </a:lnTo>
                  <a:lnTo>
                    <a:pt x="2823781" y="56095"/>
                  </a:lnTo>
                  <a:lnTo>
                    <a:pt x="2823781" y="0"/>
                  </a:lnTo>
                  <a:lnTo>
                    <a:pt x="0" y="0"/>
                  </a:lnTo>
                  <a:lnTo>
                    <a:pt x="0" y="157937"/>
                  </a:lnTo>
                  <a:lnTo>
                    <a:pt x="8052" y="207856"/>
                  </a:lnTo>
                  <a:lnTo>
                    <a:pt x="30474" y="251211"/>
                  </a:lnTo>
                  <a:lnTo>
                    <a:pt x="64665" y="285400"/>
                  </a:lnTo>
                  <a:lnTo>
                    <a:pt x="108024" y="307822"/>
                  </a:lnTo>
                  <a:lnTo>
                    <a:pt x="157949" y="315874"/>
                  </a:lnTo>
                  <a:lnTo>
                    <a:pt x="6475463" y="315874"/>
                  </a:lnTo>
                  <a:lnTo>
                    <a:pt x="6525382" y="307822"/>
                  </a:lnTo>
                  <a:lnTo>
                    <a:pt x="6568737" y="285400"/>
                  </a:lnTo>
                  <a:lnTo>
                    <a:pt x="6602927" y="251211"/>
                  </a:lnTo>
                  <a:lnTo>
                    <a:pt x="6625348" y="207856"/>
                  </a:lnTo>
                  <a:lnTo>
                    <a:pt x="6633400" y="157937"/>
                  </a:lnTo>
                  <a:lnTo>
                    <a:pt x="6633400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4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1436306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Répondre</a:t>
            </a:r>
            <a:r>
              <a:rPr dirty="0" spc="5"/>
              <a:t> </a:t>
            </a:r>
            <a:r>
              <a:rPr dirty="0" spc="-15"/>
              <a:t>aux</a:t>
            </a:r>
            <a:r>
              <a:rPr dirty="0" spc="5"/>
              <a:t> </a:t>
            </a:r>
            <a:r>
              <a:rPr dirty="0" spc="-25"/>
              <a:t>besoins</a:t>
            </a:r>
            <a:r>
              <a:rPr dirty="0"/>
              <a:t> </a:t>
            </a:r>
            <a:r>
              <a:rPr dirty="0" spc="-5"/>
              <a:t>du</a:t>
            </a:r>
            <a:r>
              <a:rPr dirty="0" spc="5"/>
              <a:t> </a:t>
            </a:r>
            <a:r>
              <a:rPr dirty="0" spc="-15"/>
              <a:t>personnel</a:t>
            </a:r>
            <a:r>
              <a:rPr dirty="0"/>
              <a:t> </a:t>
            </a:r>
            <a:r>
              <a:rPr dirty="0" spc="-10"/>
              <a:t>de</a:t>
            </a:r>
            <a:r>
              <a:rPr dirty="0" spc="5"/>
              <a:t> </a:t>
            </a:r>
            <a:r>
              <a:rPr dirty="0" spc="-15"/>
              <a:t>la</a:t>
            </a:r>
            <a:r>
              <a:rPr dirty="0" spc="5"/>
              <a:t> </a:t>
            </a:r>
            <a:r>
              <a:rPr dirty="0" spc="-20"/>
              <a:t>chaîne</a:t>
            </a:r>
            <a:r>
              <a:rPr dirty="0" spc="5"/>
              <a:t> </a:t>
            </a:r>
            <a:r>
              <a:rPr dirty="0" spc="-30"/>
              <a:t>d’approvisionnement</a:t>
            </a:r>
            <a:r>
              <a:rPr dirty="0" spc="5"/>
              <a:t> </a:t>
            </a:r>
            <a:r>
              <a:rPr dirty="0"/>
              <a:t>à </a:t>
            </a:r>
            <a:r>
              <a:rPr dirty="0" spc="-55"/>
              <a:t>l’avenir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1800" y="1332977"/>
            <a:ext cx="7559675" cy="4396740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2200" spc="-15" b="1">
                <a:solidFill>
                  <a:srgbClr val="F47A3B"/>
                </a:solidFill>
                <a:latin typeface="Roboto"/>
                <a:cs typeface="Roboto"/>
              </a:rPr>
              <a:t>Privilégier</a:t>
            </a: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 une</a:t>
            </a:r>
            <a:r>
              <a:rPr dirty="0" sz="220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approche</a:t>
            </a:r>
            <a:r>
              <a:rPr dirty="0" sz="220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15" b="1">
                <a:solidFill>
                  <a:srgbClr val="F47A3B"/>
                </a:solidFill>
                <a:latin typeface="Roboto"/>
                <a:cs typeface="Roboto"/>
              </a:rPr>
              <a:t>systémique</a:t>
            </a:r>
            <a:endParaRPr sz="2200">
              <a:latin typeface="Roboto"/>
              <a:cs typeface="Roboto"/>
            </a:endParaRPr>
          </a:p>
          <a:p>
            <a:pPr marL="12700" marR="5080">
              <a:lnSpc>
                <a:spcPct val="112700"/>
              </a:lnSpc>
              <a:spcBef>
                <a:spcPts val="400"/>
              </a:spcBef>
            </a:pPr>
            <a:r>
              <a:rPr dirty="0" sz="1700" spc="-20">
                <a:latin typeface="Roboto-Light"/>
                <a:cs typeface="Roboto-Light"/>
              </a:rPr>
              <a:t>Il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faut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reconnaître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que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le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personnel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la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chaîne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d’approvisionnement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ne</a:t>
            </a:r>
            <a:r>
              <a:rPr dirty="0" sz="1700">
                <a:latin typeface="Roboto-Light"/>
                <a:cs typeface="Roboto-Light"/>
              </a:rPr>
              <a:t> com- 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prend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pas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que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les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magasiniers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et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les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gestionnaires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des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entrepôts,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mais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aussi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les </a:t>
            </a:r>
            <a:r>
              <a:rPr dirty="0" sz="1700" spc="-1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personnes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chargées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 spc="1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la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réglementation,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l’achat,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30">
                <a:latin typeface="Roboto-Light"/>
                <a:cs typeface="Roboto-Light"/>
              </a:rPr>
              <a:t>l’analyse</a:t>
            </a:r>
            <a:r>
              <a:rPr dirty="0" sz="1700" spc="1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des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données,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 </a:t>
            </a:r>
            <a:r>
              <a:rPr dirty="0" sz="1700" spc="-4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la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gestion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stratégique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et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la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direction.</a:t>
            </a:r>
            <a:endParaRPr sz="1700">
              <a:latin typeface="Roboto-Light"/>
              <a:cs typeface="Roboto-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Roboto-Light"/>
              <a:cs typeface="Roboto-Light"/>
            </a:endParaRPr>
          </a:p>
          <a:p>
            <a:pPr marL="12700" marR="2129155">
              <a:lnSpc>
                <a:spcPts val="2600"/>
              </a:lnSpc>
              <a:spcBef>
                <a:spcPts val="5"/>
              </a:spcBef>
            </a:pP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Comprendre </a:t>
            </a: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le </a:t>
            </a: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marché du </a:t>
            </a:r>
            <a:r>
              <a:rPr dirty="0" sz="2200" spc="-20" b="1">
                <a:solidFill>
                  <a:srgbClr val="F47A3B"/>
                </a:solidFill>
                <a:latin typeface="Roboto"/>
                <a:cs typeface="Roboto"/>
              </a:rPr>
              <a:t>travail </a:t>
            </a: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relatif </a:t>
            </a:r>
            <a:r>
              <a:rPr dirty="0" sz="2200" b="1">
                <a:solidFill>
                  <a:srgbClr val="F47A3B"/>
                </a:solidFill>
                <a:latin typeface="Roboto"/>
                <a:cs typeface="Roboto"/>
              </a:rPr>
              <a:t>à </a:t>
            </a: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la </a:t>
            </a:r>
            <a:r>
              <a:rPr dirty="0" sz="2200" spc="-535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chaîne</a:t>
            </a: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15" b="1">
                <a:solidFill>
                  <a:srgbClr val="F47A3B"/>
                </a:solidFill>
                <a:latin typeface="Roboto"/>
                <a:cs typeface="Roboto"/>
              </a:rPr>
              <a:t>d’approvisionnement</a:t>
            </a: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b="1">
                <a:solidFill>
                  <a:srgbClr val="F47A3B"/>
                </a:solidFill>
                <a:latin typeface="Roboto"/>
                <a:cs typeface="Roboto"/>
              </a:rPr>
              <a:t>:</a:t>
            </a:r>
            <a:endParaRPr sz="2200">
              <a:latin typeface="Roboto"/>
              <a:cs typeface="Roboto"/>
            </a:endParaRPr>
          </a:p>
          <a:p>
            <a:pPr marL="966469" marR="713740">
              <a:lnSpc>
                <a:spcPct val="112799"/>
              </a:lnSpc>
              <a:spcBef>
                <a:spcPts val="1140"/>
              </a:spcBef>
            </a:pPr>
            <a:r>
              <a:rPr dirty="0" sz="1700" spc="-15">
                <a:latin typeface="Roboto-Light"/>
                <a:cs typeface="Roboto-Light"/>
              </a:rPr>
              <a:t>Les</a:t>
            </a:r>
            <a:r>
              <a:rPr dirty="0" sz="1700" spc="-1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établissements</a:t>
            </a:r>
            <a:r>
              <a:rPr dirty="0" sz="1700" spc="-1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d’enseignement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et de </a:t>
            </a:r>
            <a:r>
              <a:rPr dirty="0" sz="1700" spc="-25">
                <a:latin typeface="Roboto-Light"/>
                <a:cs typeface="Roboto-Light"/>
              </a:rPr>
              <a:t>formation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permettent </a:t>
            </a:r>
            <a:r>
              <a:rPr dirty="0" sz="1700" spc="-4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aux</a:t>
            </a:r>
            <a:r>
              <a:rPr dirty="0" sz="1700" spc="-1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travailleurs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30">
                <a:latin typeface="Roboto-Light"/>
                <a:cs typeface="Roboto-Light"/>
              </a:rPr>
              <a:t>d’obtenir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des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qualifications</a:t>
            </a:r>
            <a:endParaRPr sz="1700">
              <a:latin typeface="Roboto-Light"/>
              <a:cs typeface="Roboto-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Roboto-Light"/>
              <a:cs typeface="Roboto-Light"/>
            </a:endParaRPr>
          </a:p>
          <a:p>
            <a:pPr marL="966469" marR="407670">
              <a:lnSpc>
                <a:spcPct val="112799"/>
              </a:lnSpc>
            </a:pPr>
            <a:r>
              <a:rPr dirty="0" sz="1700" spc="-15">
                <a:latin typeface="Roboto-Light"/>
                <a:cs typeface="Roboto-Light"/>
              </a:rPr>
              <a:t>Les</a:t>
            </a:r>
            <a:r>
              <a:rPr dirty="0" sz="1700" spc="-1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politiques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et </a:t>
            </a:r>
            <a:r>
              <a:rPr dirty="0" sz="1700" spc="-15">
                <a:latin typeface="Roboto-Light"/>
                <a:cs typeface="Roboto-Light"/>
              </a:rPr>
              <a:t>les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réglementations</a:t>
            </a:r>
            <a:r>
              <a:rPr dirty="0" sz="1700" spc="-1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déterminent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les</a:t>
            </a:r>
            <a:r>
              <a:rPr dirty="0" sz="1700" spc="-1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prérequis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du 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personnel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la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chaîne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d’approvisionnement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et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influencent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leur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car-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42427" y="6331000"/>
            <a:ext cx="61671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45" b="1">
                <a:solidFill>
                  <a:srgbClr val="F47A3B"/>
                </a:solidFill>
                <a:latin typeface="Roboto"/>
                <a:cs typeface="Roboto"/>
              </a:rPr>
              <a:t>Tenir</a:t>
            </a: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 compte</a:t>
            </a: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des</a:t>
            </a:r>
            <a:r>
              <a:rPr dirty="0" sz="2200" spc="-15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différents</a:t>
            </a: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secteurs</a:t>
            </a: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concernés</a:t>
            </a: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b="1">
                <a:solidFill>
                  <a:srgbClr val="F47A3B"/>
                </a:solidFill>
                <a:latin typeface="Roboto"/>
                <a:cs typeface="Roboto"/>
              </a:rPr>
              <a:t>:</a:t>
            </a:r>
            <a:endParaRPr sz="22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93113" y="7146912"/>
            <a:ext cx="134239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5">
                <a:latin typeface="Roboto-Light"/>
                <a:cs typeface="Roboto-Light"/>
              </a:rPr>
              <a:t>Secteur</a:t>
            </a:r>
            <a:r>
              <a:rPr dirty="0" sz="1700" spc="-6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public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78909" y="7146912"/>
            <a:ext cx="123698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5">
                <a:latin typeface="Roboto-Light"/>
                <a:cs typeface="Roboto-Light"/>
              </a:rPr>
              <a:t>Secteur</a:t>
            </a:r>
            <a:r>
              <a:rPr dirty="0" sz="1700" spc="-6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privé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1666" y="6072377"/>
            <a:ext cx="6248400" cy="610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799"/>
              </a:lnSpc>
              <a:spcBef>
                <a:spcPts val="95"/>
              </a:spcBef>
            </a:pPr>
            <a:r>
              <a:rPr dirty="0" sz="1700" spc="-25">
                <a:latin typeface="Roboto-Light"/>
                <a:cs typeface="Roboto-Light"/>
              </a:rPr>
              <a:t>Différentes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dynamiques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orientent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le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personnel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la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chaîne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d’appro- </a:t>
            </a:r>
            <a:r>
              <a:rPr dirty="0" sz="1700" spc="-4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visionnement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entre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les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organisations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et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entre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les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secteurs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38403" y="7146912"/>
            <a:ext cx="122745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20">
                <a:latin typeface="Roboto-Light"/>
                <a:cs typeface="Roboto-Light"/>
              </a:rPr>
              <a:t>Société</a:t>
            </a:r>
            <a:r>
              <a:rPr dirty="0" sz="1700" spc="-5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civile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1666" y="6986930"/>
            <a:ext cx="6251575" cy="610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700"/>
              </a:lnSpc>
              <a:spcBef>
                <a:spcPts val="100"/>
              </a:spcBef>
            </a:pPr>
            <a:r>
              <a:rPr dirty="0" sz="1700" spc="-15">
                <a:latin typeface="Roboto-Light"/>
                <a:cs typeface="Roboto-Light"/>
              </a:rPr>
              <a:t>Le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renforcement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des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capacités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est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nécessaire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aux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niveaux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individu- </a:t>
            </a:r>
            <a:r>
              <a:rPr dirty="0" sz="1700" spc="-4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el, </a:t>
            </a:r>
            <a:r>
              <a:rPr dirty="0" sz="1700" spc="-25">
                <a:latin typeface="Roboto-Light"/>
                <a:cs typeface="Roboto-Light"/>
              </a:rPr>
              <a:t>organisationnel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et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sociétal</a:t>
            </a:r>
            <a:endParaRPr sz="1700">
              <a:latin typeface="Roboto-Light"/>
              <a:cs typeface="Roboto-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4502" y="4178294"/>
            <a:ext cx="744220" cy="744220"/>
            <a:chOff x="444502" y="4178294"/>
            <a:chExt cx="744220" cy="744220"/>
          </a:xfrm>
        </p:grpSpPr>
        <p:sp>
          <p:nvSpPr>
            <p:cNvPr id="12" name="object 12"/>
            <p:cNvSpPr/>
            <p:nvPr/>
          </p:nvSpPr>
          <p:spPr>
            <a:xfrm>
              <a:off x="450852" y="41846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0852" y="41846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74865" y="4404309"/>
              <a:ext cx="402590" cy="221615"/>
            </a:xfrm>
            <a:custGeom>
              <a:avLst/>
              <a:gdLst/>
              <a:ahLst/>
              <a:cxnLst/>
              <a:rect l="l" t="t" r="r" b="b"/>
              <a:pathLst>
                <a:path w="402590" h="221614">
                  <a:moveTo>
                    <a:pt x="402158" y="0"/>
                  </a:moveTo>
                  <a:lnTo>
                    <a:pt x="0" y="0"/>
                  </a:lnTo>
                  <a:lnTo>
                    <a:pt x="0" y="221462"/>
                  </a:lnTo>
                  <a:lnTo>
                    <a:pt x="402158" y="221462"/>
                  </a:lnTo>
                  <a:lnTo>
                    <a:pt x="402158" y="0"/>
                  </a:lnTo>
                  <a:close/>
                </a:path>
              </a:pathLst>
            </a:custGeom>
            <a:solidFill>
              <a:srgbClr val="0068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599" y="4436752"/>
              <a:ext cx="415176" cy="259161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44502" y="5105393"/>
            <a:ext cx="744220" cy="744220"/>
            <a:chOff x="444502" y="5105393"/>
            <a:chExt cx="744220" cy="744220"/>
          </a:xfrm>
        </p:grpSpPr>
        <p:sp>
          <p:nvSpPr>
            <p:cNvPr id="17" name="object 17"/>
            <p:cNvSpPr/>
            <p:nvPr/>
          </p:nvSpPr>
          <p:spPr>
            <a:xfrm>
              <a:off x="450852" y="5111743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50852" y="5111743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15219" y="5425282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45999" y="0"/>
                  </a:moveTo>
                  <a:lnTo>
                    <a:pt x="28096" y="3615"/>
                  </a:lnTo>
                  <a:lnTo>
                    <a:pt x="13474" y="13474"/>
                  </a:lnTo>
                  <a:lnTo>
                    <a:pt x="3615" y="28096"/>
                  </a:lnTo>
                  <a:lnTo>
                    <a:pt x="0" y="45999"/>
                  </a:lnTo>
                  <a:lnTo>
                    <a:pt x="3615" y="63902"/>
                  </a:lnTo>
                  <a:lnTo>
                    <a:pt x="13474" y="78524"/>
                  </a:lnTo>
                  <a:lnTo>
                    <a:pt x="28096" y="88383"/>
                  </a:lnTo>
                  <a:lnTo>
                    <a:pt x="45999" y="91998"/>
                  </a:lnTo>
                  <a:lnTo>
                    <a:pt x="63902" y="88383"/>
                  </a:lnTo>
                  <a:lnTo>
                    <a:pt x="78524" y="78524"/>
                  </a:lnTo>
                  <a:lnTo>
                    <a:pt x="88383" y="63902"/>
                  </a:lnTo>
                  <a:lnTo>
                    <a:pt x="91998" y="45999"/>
                  </a:lnTo>
                  <a:lnTo>
                    <a:pt x="88383" y="28096"/>
                  </a:lnTo>
                  <a:lnTo>
                    <a:pt x="78524" y="13474"/>
                  </a:lnTo>
                  <a:lnTo>
                    <a:pt x="63902" y="3615"/>
                  </a:lnTo>
                  <a:lnTo>
                    <a:pt x="45999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08482" y="5528437"/>
              <a:ext cx="106045" cy="146685"/>
            </a:xfrm>
            <a:custGeom>
              <a:avLst/>
              <a:gdLst/>
              <a:ahLst/>
              <a:cxnLst/>
              <a:rect l="l" t="t" r="r" b="b"/>
              <a:pathLst>
                <a:path w="106045" h="146685">
                  <a:moveTo>
                    <a:pt x="105460" y="0"/>
                  </a:moveTo>
                  <a:lnTo>
                    <a:pt x="0" y="0"/>
                  </a:lnTo>
                  <a:lnTo>
                    <a:pt x="0" y="146075"/>
                  </a:lnTo>
                  <a:lnTo>
                    <a:pt x="105460" y="146075"/>
                  </a:lnTo>
                  <a:lnTo>
                    <a:pt x="105460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8626" y="5266239"/>
              <a:ext cx="285503" cy="421935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444502" y="6057893"/>
            <a:ext cx="744220" cy="744220"/>
            <a:chOff x="444502" y="6057893"/>
            <a:chExt cx="744220" cy="744220"/>
          </a:xfrm>
        </p:grpSpPr>
        <p:sp>
          <p:nvSpPr>
            <p:cNvPr id="23" name="object 23"/>
            <p:cNvSpPr/>
            <p:nvPr/>
          </p:nvSpPr>
          <p:spPr>
            <a:xfrm>
              <a:off x="450852" y="6064243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50852" y="6064243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10708" y="6324595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39839" y="0"/>
                  </a:moveTo>
                  <a:lnTo>
                    <a:pt x="24329" y="3131"/>
                  </a:lnTo>
                  <a:lnTo>
                    <a:pt x="11666" y="11672"/>
                  </a:lnTo>
                  <a:lnTo>
                    <a:pt x="3129" y="24340"/>
                  </a:lnTo>
                  <a:lnTo>
                    <a:pt x="0" y="39852"/>
                  </a:lnTo>
                  <a:lnTo>
                    <a:pt x="3129" y="55364"/>
                  </a:lnTo>
                  <a:lnTo>
                    <a:pt x="11666" y="68032"/>
                  </a:lnTo>
                  <a:lnTo>
                    <a:pt x="24329" y="76573"/>
                  </a:lnTo>
                  <a:lnTo>
                    <a:pt x="39839" y="79705"/>
                  </a:lnTo>
                  <a:lnTo>
                    <a:pt x="55351" y="76573"/>
                  </a:lnTo>
                  <a:lnTo>
                    <a:pt x="68019" y="68032"/>
                  </a:lnTo>
                  <a:lnTo>
                    <a:pt x="76560" y="55364"/>
                  </a:lnTo>
                  <a:lnTo>
                    <a:pt x="79692" y="39852"/>
                  </a:lnTo>
                  <a:lnTo>
                    <a:pt x="76560" y="24340"/>
                  </a:lnTo>
                  <a:lnTo>
                    <a:pt x="68019" y="11672"/>
                  </a:lnTo>
                  <a:lnTo>
                    <a:pt x="55351" y="3131"/>
                  </a:lnTo>
                  <a:lnTo>
                    <a:pt x="39839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04875" y="6413957"/>
              <a:ext cx="91440" cy="127000"/>
            </a:xfrm>
            <a:custGeom>
              <a:avLst/>
              <a:gdLst/>
              <a:ahLst/>
              <a:cxnLst/>
              <a:rect l="l" t="t" r="r" b="b"/>
              <a:pathLst>
                <a:path w="91440" h="127000">
                  <a:moveTo>
                    <a:pt x="91351" y="0"/>
                  </a:moveTo>
                  <a:lnTo>
                    <a:pt x="0" y="0"/>
                  </a:lnTo>
                  <a:lnTo>
                    <a:pt x="0" y="126542"/>
                  </a:lnTo>
                  <a:lnTo>
                    <a:pt x="91351" y="126542"/>
                  </a:lnTo>
                  <a:lnTo>
                    <a:pt x="91351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51759" y="6324595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39839" y="0"/>
                  </a:moveTo>
                  <a:lnTo>
                    <a:pt x="24329" y="3131"/>
                  </a:lnTo>
                  <a:lnTo>
                    <a:pt x="11666" y="11672"/>
                  </a:lnTo>
                  <a:lnTo>
                    <a:pt x="3129" y="24340"/>
                  </a:lnTo>
                  <a:lnTo>
                    <a:pt x="0" y="39852"/>
                  </a:lnTo>
                  <a:lnTo>
                    <a:pt x="3129" y="55364"/>
                  </a:lnTo>
                  <a:lnTo>
                    <a:pt x="11666" y="68032"/>
                  </a:lnTo>
                  <a:lnTo>
                    <a:pt x="24329" y="76573"/>
                  </a:lnTo>
                  <a:lnTo>
                    <a:pt x="39839" y="79705"/>
                  </a:lnTo>
                  <a:lnTo>
                    <a:pt x="55351" y="76573"/>
                  </a:lnTo>
                  <a:lnTo>
                    <a:pt x="68019" y="68032"/>
                  </a:lnTo>
                  <a:lnTo>
                    <a:pt x="76560" y="55364"/>
                  </a:lnTo>
                  <a:lnTo>
                    <a:pt x="79692" y="39852"/>
                  </a:lnTo>
                  <a:lnTo>
                    <a:pt x="76560" y="24340"/>
                  </a:lnTo>
                  <a:lnTo>
                    <a:pt x="68019" y="11672"/>
                  </a:lnTo>
                  <a:lnTo>
                    <a:pt x="55351" y="3131"/>
                  </a:lnTo>
                  <a:lnTo>
                    <a:pt x="39839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45934" y="6413957"/>
              <a:ext cx="91440" cy="127000"/>
            </a:xfrm>
            <a:custGeom>
              <a:avLst/>
              <a:gdLst/>
              <a:ahLst/>
              <a:cxnLst/>
              <a:rect l="l" t="t" r="r" b="b"/>
              <a:pathLst>
                <a:path w="91440" h="127000">
                  <a:moveTo>
                    <a:pt x="91351" y="0"/>
                  </a:moveTo>
                  <a:lnTo>
                    <a:pt x="0" y="0"/>
                  </a:lnTo>
                  <a:lnTo>
                    <a:pt x="0" y="126542"/>
                  </a:lnTo>
                  <a:lnTo>
                    <a:pt x="91351" y="126542"/>
                  </a:lnTo>
                  <a:lnTo>
                    <a:pt x="91351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65265" y="6216650"/>
              <a:ext cx="319405" cy="78740"/>
            </a:xfrm>
            <a:custGeom>
              <a:avLst/>
              <a:gdLst/>
              <a:ahLst/>
              <a:cxnLst/>
              <a:rect l="l" t="t" r="r" b="b"/>
              <a:pathLst>
                <a:path w="319405" h="78739">
                  <a:moveTo>
                    <a:pt x="319265" y="66700"/>
                  </a:moveTo>
                  <a:lnTo>
                    <a:pt x="286799" y="38870"/>
                  </a:lnTo>
                  <a:lnTo>
                    <a:pt x="249689" y="17876"/>
                  </a:lnTo>
                  <a:lnTo>
                    <a:pt x="208781" y="4619"/>
                  </a:lnTo>
                  <a:lnTo>
                    <a:pt x="164922" y="0"/>
                  </a:lnTo>
                  <a:lnTo>
                    <a:pt x="117171" y="5489"/>
                  </a:lnTo>
                  <a:lnTo>
                    <a:pt x="73031" y="21177"/>
                  </a:lnTo>
                  <a:lnTo>
                    <a:pt x="33605" y="45895"/>
                  </a:lnTo>
                  <a:lnTo>
                    <a:pt x="0" y="78473"/>
                  </a:lnTo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66749" y="62357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0" y="0"/>
                  </a:moveTo>
                  <a:lnTo>
                    <a:pt x="0" y="57150"/>
                  </a:lnTo>
                  <a:lnTo>
                    <a:pt x="57150" y="57150"/>
                  </a:lnTo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52270" y="6569976"/>
              <a:ext cx="319405" cy="78740"/>
            </a:xfrm>
            <a:custGeom>
              <a:avLst/>
              <a:gdLst/>
              <a:ahLst/>
              <a:cxnLst/>
              <a:rect l="l" t="t" r="r" b="b"/>
              <a:pathLst>
                <a:path w="319405" h="78740">
                  <a:moveTo>
                    <a:pt x="0" y="11772"/>
                  </a:moveTo>
                  <a:lnTo>
                    <a:pt x="32465" y="39602"/>
                  </a:lnTo>
                  <a:lnTo>
                    <a:pt x="69575" y="60596"/>
                  </a:lnTo>
                  <a:lnTo>
                    <a:pt x="110483" y="73853"/>
                  </a:lnTo>
                  <a:lnTo>
                    <a:pt x="154343" y="78473"/>
                  </a:lnTo>
                  <a:lnTo>
                    <a:pt x="202093" y="72984"/>
                  </a:lnTo>
                  <a:lnTo>
                    <a:pt x="246233" y="57296"/>
                  </a:lnTo>
                  <a:lnTo>
                    <a:pt x="285659" y="32578"/>
                  </a:lnTo>
                  <a:lnTo>
                    <a:pt x="319265" y="0"/>
                  </a:lnTo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12901" y="657225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57150" y="57150"/>
                  </a:moveTo>
                  <a:lnTo>
                    <a:pt x="57150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8255002" y="6984993"/>
            <a:ext cx="744220" cy="744220"/>
            <a:chOff x="8255002" y="6984993"/>
            <a:chExt cx="744220" cy="744220"/>
          </a:xfrm>
        </p:grpSpPr>
        <p:sp>
          <p:nvSpPr>
            <p:cNvPr id="34" name="object 34"/>
            <p:cNvSpPr/>
            <p:nvPr/>
          </p:nvSpPr>
          <p:spPr>
            <a:xfrm>
              <a:off x="8261352" y="6991343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261352" y="6991343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421207" y="7251695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09">
                  <a:moveTo>
                    <a:pt x="39839" y="0"/>
                  </a:moveTo>
                  <a:lnTo>
                    <a:pt x="24329" y="3131"/>
                  </a:lnTo>
                  <a:lnTo>
                    <a:pt x="11666" y="11672"/>
                  </a:lnTo>
                  <a:lnTo>
                    <a:pt x="3129" y="24340"/>
                  </a:lnTo>
                  <a:lnTo>
                    <a:pt x="0" y="39852"/>
                  </a:lnTo>
                  <a:lnTo>
                    <a:pt x="3129" y="55364"/>
                  </a:lnTo>
                  <a:lnTo>
                    <a:pt x="11666" y="68032"/>
                  </a:lnTo>
                  <a:lnTo>
                    <a:pt x="24329" y="76573"/>
                  </a:lnTo>
                  <a:lnTo>
                    <a:pt x="39839" y="79705"/>
                  </a:lnTo>
                  <a:lnTo>
                    <a:pt x="55351" y="76573"/>
                  </a:lnTo>
                  <a:lnTo>
                    <a:pt x="68019" y="68032"/>
                  </a:lnTo>
                  <a:lnTo>
                    <a:pt x="76560" y="55364"/>
                  </a:lnTo>
                  <a:lnTo>
                    <a:pt x="79692" y="39852"/>
                  </a:lnTo>
                  <a:lnTo>
                    <a:pt x="76560" y="24340"/>
                  </a:lnTo>
                  <a:lnTo>
                    <a:pt x="68019" y="11672"/>
                  </a:lnTo>
                  <a:lnTo>
                    <a:pt x="55351" y="3131"/>
                  </a:lnTo>
                  <a:lnTo>
                    <a:pt x="39839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415375" y="7341057"/>
              <a:ext cx="91440" cy="127000"/>
            </a:xfrm>
            <a:custGeom>
              <a:avLst/>
              <a:gdLst/>
              <a:ahLst/>
              <a:cxnLst/>
              <a:rect l="l" t="t" r="r" b="b"/>
              <a:pathLst>
                <a:path w="91440" h="127000">
                  <a:moveTo>
                    <a:pt x="91351" y="0"/>
                  </a:moveTo>
                  <a:lnTo>
                    <a:pt x="0" y="0"/>
                  </a:lnTo>
                  <a:lnTo>
                    <a:pt x="0" y="126542"/>
                  </a:lnTo>
                  <a:lnTo>
                    <a:pt x="91351" y="126542"/>
                  </a:lnTo>
                  <a:lnTo>
                    <a:pt x="91351" y="0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8762259" y="7251695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09">
                  <a:moveTo>
                    <a:pt x="39839" y="0"/>
                  </a:moveTo>
                  <a:lnTo>
                    <a:pt x="24335" y="3131"/>
                  </a:lnTo>
                  <a:lnTo>
                    <a:pt x="11671" y="11672"/>
                  </a:lnTo>
                  <a:lnTo>
                    <a:pt x="3131" y="24340"/>
                  </a:lnTo>
                  <a:lnTo>
                    <a:pt x="0" y="39852"/>
                  </a:lnTo>
                  <a:lnTo>
                    <a:pt x="3131" y="55364"/>
                  </a:lnTo>
                  <a:lnTo>
                    <a:pt x="11671" y="68032"/>
                  </a:lnTo>
                  <a:lnTo>
                    <a:pt x="24335" y="76573"/>
                  </a:lnTo>
                  <a:lnTo>
                    <a:pt x="39839" y="79705"/>
                  </a:lnTo>
                  <a:lnTo>
                    <a:pt x="55351" y="76573"/>
                  </a:lnTo>
                  <a:lnTo>
                    <a:pt x="68019" y="68032"/>
                  </a:lnTo>
                  <a:lnTo>
                    <a:pt x="76560" y="55364"/>
                  </a:lnTo>
                  <a:lnTo>
                    <a:pt x="79692" y="39852"/>
                  </a:lnTo>
                  <a:lnTo>
                    <a:pt x="76560" y="24340"/>
                  </a:lnTo>
                  <a:lnTo>
                    <a:pt x="68019" y="11672"/>
                  </a:lnTo>
                  <a:lnTo>
                    <a:pt x="55351" y="3131"/>
                  </a:lnTo>
                  <a:lnTo>
                    <a:pt x="39839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8756433" y="7341057"/>
              <a:ext cx="91440" cy="127000"/>
            </a:xfrm>
            <a:custGeom>
              <a:avLst/>
              <a:gdLst/>
              <a:ahLst/>
              <a:cxnLst/>
              <a:rect l="l" t="t" r="r" b="b"/>
              <a:pathLst>
                <a:path w="91440" h="127000">
                  <a:moveTo>
                    <a:pt x="91351" y="0"/>
                  </a:moveTo>
                  <a:lnTo>
                    <a:pt x="0" y="0"/>
                  </a:lnTo>
                  <a:lnTo>
                    <a:pt x="0" y="126542"/>
                  </a:lnTo>
                  <a:lnTo>
                    <a:pt x="91351" y="126542"/>
                  </a:lnTo>
                  <a:lnTo>
                    <a:pt x="91351" y="0"/>
                  </a:lnTo>
                  <a:close/>
                </a:path>
              </a:pathLst>
            </a:custGeom>
            <a:solidFill>
              <a:srgbClr val="059E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578014" y="7251706"/>
              <a:ext cx="106045" cy="106045"/>
            </a:xfrm>
            <a:custGeom>
              <a:avLst/>
              <a:gdLst/>
              <a:ahLst/>
              <a:cxnLst/>
              <a:rect l="l" t="t" r="r" b="b"/>
              <a:pathLst>
                <a:path w="106045" h="106045">
                  <a:moveTo>
                    <a:pt x="52857" y="0"/>
                  </a:moveTo>
                  <a:lnTo>
                    <a:pt x="32286" y="4153"/>
                  </a:lnTo>
                  <a:lnTo>
                    <a:pt x="15484" y="15479"/>
                  </a:lnTo>
                  <a:lnTo>
                    <a:pt x="4154" y="32280"/>
                  </a:lnTo>
                  <a:lnTo>
                    <a:pt x="0" y="52857"/>
                  </a:lnTo>
                  <a:lnTo>
                    <a:pt x="4154" y="73435"/>
                  </a:lnTo>
                  <a:lnTo>
                    <a:pt x="15484" y="90241"/>
                  </a:lnTo>
                  <a:lnTo>
                    <a:pt x="32286" y="101572"/>
                  </a:lnTo>
                  <a:lnTo>
                    <a:pt x="52857" y="105727"/>
                  </a:lnTo>
                  <a:lnTo>
                    <a:pt x="73435" y="101572"/>
                  </a:lnTo>
                  <a:lnTo>
                    <a:pt x="90241" y="90241"/>
                  </a:lnTo>
                  <a:lnTo>
                    <a:pt x="101572" y="73435"/>
                  </a:lnTo>
                  <a:lnTo>
                    <a:pt x="105727" y="52857"/>
                  </a:lnTo>
                  <a:lnTo>
                    <a:pt x="101572" y="32280"/>
                  </a:lnTo>
                  <a:lnTo>
                    <a:pt x="90241" y="15479"/>
                  </a:lnTo>
                  <a:lnTo>
                    <a:pt x="73435" y="4153"/>
                  </a:lnTo>
                  <a:lnTo>
                    <a:pt x="52857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570277" y="7370241"/>
              <a:ext cx="121285" cy="168275"/>
            </a:xfrm>
            <a:custGeom>
              <a:avLst/>
              <a:gdLst/>
              <a:ahLst/>
              <a:cxnLst/>
              <a:rect l="l" t="t" r="r" b="b"/>
              <a:pathLst>
                <a:path w="121284" h="168275">
                  <a:moveTo>
                    <a:pt x="121196" y="0"/>
                  </a:moveTo>
                  <a:lnTo>
                    <a:pt x="0" y="0"/>
                  </a:lnTo>
                  <a:lnTo>
                    <a:pt x="0" y="167881"/>
                  </a:lnTo>
                  <a:lnTo>
                    <a:pt x="121196" y="167881"/>
                  </a:lnTo>
                  <a:lnTo>
                    <a:pt x="121196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" name="object 42"/>
          <p:cNvGrpSpPr/>
          <p:nvPr/>
        </p:nvGrpSpPr>
        <p:grpSpPr>
          <a:xfrm>
            <a:off x="10889812" y="6959593"/>
            <a:ext cx="744220" cy="744220"/>
            <a:chOff x="10889812" y="6959593"/>
            <a:chExt cx="744220" cy="744220"/>
          </a:xfrm>
        </p:grpSpPr>
        <p:sp>
          <p:nvSpPr>
            <p:cNvPr id="43" name="object 43"/>
            <p:cNvSpPr/>
            <p:nvPr/>
          </p:nvSpPr>
          <p:spPr>
            <a:xfrm>
              <a:off x="10896162" y="6965943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0896162" y="6965943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1061699" y="7201484"/>
              <a:ext cx="381000" cy="292100"/>
            </a:xfrm>
            <a:custGeom>
              <a:avLst/>
              <a:gdLst/>
              <a:ahLst/>
              <a:cxnLst/>
              <a:rect l="l" t="t" r="r" b="b"/>
              <a:pathLst>
                <a:path w="381000" h="292100">
                  <a:moveTo>
                    <a:pt x="380746" y="0"/>
                  </a:moveTo>
                  <a:lnTo>
                    <a:pt x="0" y="0"/>
                  </a:lnTo>
                  <a:lnTo>
                    <a:pt x="0" y="291515"/>
                  </a:lnTo>
                  <a:lnTo>
                    <a:pt x="380746" y="291515"/>
                  </a:lnTo>
                  <a:lnTo>
                    <a:pt x="380746" y="0"/>
                  </a:lnTo>
                  <a:close/>
                </a:path>
              </a:pathLst>
            </a:custGeom>
            <a:solidFill>
              <a:srgbClr val="059E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1240172" y="7305598"/>
              <a:ext cx="38735" cy="66040"/>
            </a:xfrm>
            <a:custGeom>
              <a:avLst/>
              <a:gdLst/>
              <a:ahLst/>
              <a:cxnLst/>
              <a:rect l="l" t="t" r="r" b="b"/>
              <a:pathLst>
                <a:path w="38734" h="66040">
                  <a:moveTo>
                    <a:pt x="38671" y="0"/>
                  </a:moveTo>
                  <a:lnTo>
                    <a:pt x="0" y="0"/>
                  </a:lnTo>
                  <a:lnTo>
                    <a:pt x="0" y="65443"/>
                  </a:lnTo>
                  <a:lnTo>
                    <a:pt x="38671" y="65443"/>
                  </a:lnTo>
                  <a:lnTo>
                    <a:pt x="38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1195536" y="7137393"/>
              <a:ext cx="119380" cy="68580"/>
            </a:xfrm>
            <a:custGeom>
              <a:avLst/>
              <a:gdLst/>
              <a:ahLst/>
              <a:cxnLst/>
              <a:rect l="l" t="t" r="r" b="b"/>
              <a:pathLst>
                <a:path w="119379" h="68579">
                  <a:moveTo>
                    <a:pt x="119024" y="68440"/>
                  </a:moveTo>
                  <a:lnTo>
                    <a:pt x="119024" y="0"/>
                  </a:lnTo>
                  <a:lnTo>
                    <a:pt x="0" y="0"/>
                  </a:lnTo>
                  <a:lnTo>
                    <a:pt x="0" y="68440"/>
                  </a:lnTo>
                </a:path>
              </a:pathLst>
            </a:custGeom>
            <a:ln w="25399">
              <a:solidFill>
                <a:srgbClr val="059E8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" name="object 48"/>
          <p:cNvGrpSpPr/>
          <p:nvPr/>
        </p:nvGrpSpPr>
        <p:grpSpPr>
          <a:xfrm>
            <a:off x="13462003" y="6990669"/>
            <a:ext cx="744220" cy="744220"/>
            <a:chOff x="13462003" y="6990669"/>
            <a:chExt cx="744220" cy="744220"/>
          </a:xfrm>
        </p:grpSpPr>
        <p:sp>
          <p:nvSpPr>
            <p:cNvPr id="49" name="object 49"/>
            <p:cNvSpPr/>
            <p:nvPr/>
          </p:nvSpPr>
          <p:spPr>
            <a:xfrm>
              <a:off x="13468353" y="6997019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FEE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3468353" y="6997019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F47A3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3639800" y="7213600"/>
              <a:ext cx="355600" cy="304800"/>
            </a:xfrm>
            <a:custGeom>
              <a:avLst/>
              <a:gdLst/>
              <a:ahLst/>
              <a:cxnLst/>
              <a:rect l="l" t="t" r="r" b="b"/>
              <a:pathLst>
                <a:path w="355600" h="304800">
                  <a:moveTo>
                    <a:pt x="177800" y="0"/>
                  </a:moveTo>
                  <a:lnTo>
                    <a:pt x="101600" y="48983"/>
                  </a:lnTo>
                  <a:lnTo>
                    <a:pt x="101600" y="12700"/>
                  </a:lnTo>
                  <a:lnTo>
                    <a:pt x="63500" y="12700"/>
                  </a:lnTo>
                  <a:lnTo>
                    <a:pt x="63500" y="73482"/>
                  </a:lnTo>
                  <a:lnTo>
                    <a:pt x="0" y="114300"/>
                  </a:lnTo>
                  <a:lnTo>
                    <a:pt x="50800" y="114300"/>
                  </a:lnTo>
                  <a:lnTo>
                    <a:pt x="50800" y="304800"/>
                  </a:lnTo>
                  <a:lnTo>
                    <a:pt x="317500" y="304800"/>
                  </a:lnTo>
                  <a:lnTo>
                    <a:pt x="317500" y="114300"/>
                  </a:lnTo>
                  <a:lnTo>
                    <a:pt x="355600" y="11430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/>
          <p:cNvGrpSpPr/>
          <p:nvPr/>
        </p:nvGrpSpPr>
        <p:grpSpPr>
          <a:xfrm>
            <a:off x="444502" y="6984993"/>
            <a:ext cx="744220" cy="744220"/>
            <a:chOff x="444502" y="6984993"/>
            <a:chExt cx="744220" cy="744220"/>
          </a:xfrm>
        </p:grpSpPr>
        <p:sp>
          <p:nvSpPr>
            <p:cNvPr id="53" name="object 53"/>
            <p:cNvSpPr/>
            <p:nvPr/>
          </p:nvSpPr>
          <p:spPr>
            <a:xfrm>
              <a:off x="450852" y="6991343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450852" y="6991343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625989" y="7198059"/>
              <a:ext cx="117475" cy="117475"/>
            </a:xfrm>
            <a:custGeom>
              <a:avLst/>
              <a:gdLst/>
              <a:ahLst/>
              <a:cxnLst/>
              <a:rect l="l" t="t" r="r" b="b"/>
              <a:pathLst>
                <a:path w="117475" h="117475">
                  <a:moveTo>
                    <a:pt x="58597" y="0"/>
                  </a:moveTo>
                  <a:lnTo>
                    <a:pt x="35790" y="4605"/>
                  </a:lnTo>
                  <a:lnTo>
                    <a:pt x="17164" y="17164"/>
                  </a:lnTo>
                  <a:lnTo>
                    <a:pt x="4605" y="35790"/>
                  </a:lnTo>
                  <a:lnTo>
                    <a:pt x="0" y="58597"/>
                  </a:lnTo>
                  <a:lnTo>
                    <a:pt x="4605" y="81412"/>
                  </a:lnTo>
                  <a:lnTo>
                    <a:pt x="17164" y="100042"/>
                  </a:lnTo>
                  <a:lnTo>
                    <a:pt x="35790" y="112602"/>
                  </a:lnTo>
                  <a:lnTo>
                    <a:pt x="58597" y="117208"/>
                  </a:lnTo>
                  <a:lnTo>
                    <a:pt x="81410" y="112602"/>
                  </a:lnTo>
                  <a:lnTo>
                    <a:pt x="100036" y="100042"/>
                  </a:lnTo>
                  <a:lnTo>
                    <a:pt x="112592" y="81412"/>
                  </a:lnTo>
                  <a:lnTo>
                    <a:pt x="117195" y="58597"/>
                  </a:lnTo>
                  <a:lnTo>
                    <a:pt x="112592" y="35790"/>
                  </a:lnTo>
                  <a:lnTo>
                    <a:pt x="100036" y="17164"/>
                  </a:lnTo>
                  <a:lnTo>
                    <a:pt x="81410" y="4605"/>
                  </a:lnTo>
                  <a:lnTo>
                    <a:pt x="58597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617410" y="7329487"/>
              <a:ext cx="134620" cy="186690"/>
            </a:xfrm>
            <a:custGeom>
              <a:avLst/>
              <a:gdLst/>
              <a:ahLst/>
              <a:cxnLst/>
              <a:rect l="l" t="t" r="r" b="b"/>
              <a:pathLst>
                <a:path w="134620" h="186690">
                  <a:moveTo>
                    <a:pt x="134353" y="0"/>
                  </a:moveTo>
                  <a:lnTo>
                    <a:pt x="0" y="0"/>
                  </a:lnTo>
                  <a:lnTo>
                    <a:pt x="0" y="186080"/>
                  </a:lnTo>
                  <a:lnTo>
                    <a:pt x="134353" y="186080"/>
                  </a:lnTo>
                  <a:lnTo>
                    <a:pt x="134353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800404" y="7252398"/>
              <a:ext cx="215265" cy="262890"/>
            </a:xfrm>
            <a:custGeom>
              <a:avLst/>
              <a:gdLst/>
              <a:ahLst/>
              <a:cxnLst/>
              <a:rect l="l" t="t" r="r" b="b"/>
              <a:pathLst>
                <a:path w="215265" h="262890">
                  <a:moveTo>
                    <a:pt x="214807" y="0"/>
                  </a:moveTo>
                  <a:lnTo>
                    <a:pt x="0" y="0"/>
                  </a:lnTo>
                  <a:lnTo>
                    <a:pt x="0" y="262762"/>
                  </a:lnTo>
                  <a:lnTo>
                    <a:pt x="214807" y="262762"/>
                  </a:lnTo>
                  <a:lnTo>
                    <a:pt x="214807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429" y="7236371"/>
              <a:ext cx="168744" cy="258978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8147837" y="2116975"/>
            <a:ext cx="8108315" cy="3492500"/>
            <a:chOff x="8147837" y="2116975"/>
            <a:chExt cx="8108315" cy="3492500"/>
          </a:xfrm>
        </p:grpSpPr>
        <p:pic>
          <p:nvPicPr>
            <p:cNvPr id="60" name="object 6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63985" y="2116975"/>
              <a:ext cx="3339172" cy="333016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03158" y="2594000"/>
              <a:ext cx="1552841" cy="285314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13080" y="2116975"/>
              <a:ext cx="3142919" cy="47701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1487074" y="2847924"/>
              <a:ext cx="3083560" cy="2285365"/>
            </a:xfrm>
            <a:custGeom>
              <a:avLst/>
              <a:gdLst/>
              <a:ahLst/>
              <a:cxnLst/>
              <a:rect l="l" t="t" r="r" b="b"/>
              <a:pathLst>
                <a:path w="3083559" h="2285365">
                  <a:moveTo>
                    <a:pt x="3083064" y="0"/>
                  </a:moveTo>
                  <a:lnTo>
                    <a:pt x="0" y="0"/>
                  </a:lnTo>
                  <a:lnTo>
                    <a:pt x="0" y="2284971"/>
                  </a:lnTo>
                  <a:lnTo>
                    <a:pt x="3083064" y="2284971"/>
                  </a:lnTo>
                  <a:lnTo>
                    <a:pt x="3083064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87074" y="2847924"/>
              <a:ext cx="3083051" cy="218031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0604500" y="5028221"/>
              <a:ext cx="2609215" cy="104775"/>
            </a:xfrm>
            <a:custGeom>
              <a:avLst/>
              <a:gdLst/>
              <a:ahLst/>
              <a:cxnLst/>
              <a:rect l="l" t="t" r="r" b="b"/>
              <a:pathLst>
                <a:path w="2609215" h="104775">
                  <a:moveTo>
                    <a:pt x="2608757" y="0"/>
                  </a:moveTo>
                  <a:lnTo>
                    <a:pt x="0" y="0"/>
                  </a:lnTo>
                  <a:lnTo>
                    <a:pt x="0" y="104673"/>
                  </a:lnTo>
                  <a:lnTo>
                    <a:pt x="2608757" y="104673"/>
                  </a:lnTo>
                  <a:lnTo>
                    <a:pt x="2608757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3652754" y="5132895"/>
              <a:ext cx="144780" cy="323850"/>
            </a:xfrm>
            <a:custGeom>
              <a:avLst/>
              <a:gdLst/>
              <a:ahLst/>
              <a:cxnLst/>
              <a:rect l="l" t="t" r="r" b="b"/>
              <a:pathLst>
                <a:path w="144780" h="323850">
                  <a:moveTo>
                    <a:pt x="144538" y="0"/>
                  </a:moveTo>
                  <a:lnTo>
                    <a:pt x="0" y="0"/>
                  </a:lnTo>
                  <a:lnTo>
                    <a:pt x="0" y="323253"/>
                  </a:lnTo>
                  <a:lnTo>
                    <a:pt x="144538" y="323253"/>
                  </a:lnTo>
                  <a:lnTo>
                    <a:pt x="144538" y="0"/>
                  </a:lnTo>
                  <a:close/>
                </a:path>
              </a:pathLst>
            </a:custGeom>
            <a:solidFill>
              <a:srgbClr val="5095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3571334" y="5132895"/>
              <a:ext cx="81915" cy="323850"/>
            </a:xfrm>
            <a:custGeom>
              <a:avLst/>
              <a:gdLst/>
              <a:ahLst/>
              <a:cxnLst/>
              <a:rect l="l" t="t" r="r" b="b"/>
              <a:pathLst>
                <a:path w="81915" h="323850">
                  <a:moveTo>
                    <a:pt x="81419" y="0"/>
                  </a:moveTo>
                  <a:lnTo>
                    <a:pt x="0" y="0"/>
                  </a:lnTo>
                  <a:lnTo>
                    <a:pt x="0" y="323253"/>
                  </a:lnTo>
                  <a:lnTo>
                    <a:pt x="81419" y="323253"/>
                  </a:lnTo>
                  <a:lnTo>
                    <a:pt x="81419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5677921" y="5132895"/>
              <a:ext cx="144780" cy="323850"/>
            </a:xfrm>
            <a:custGeom>
              <a:avLst/>
              <a:gdLst/>
              <a:ahLst/>
              <a:cxnLst/>
              <a:rect l="l" t="t" r="r" b="b"/>
              <a:pathLst>
                <a:path w="144780" h="323850">
                  <a:moveTo>
                    <a:pt x="144538" y="0"/>
                  </a:moveTo>
                  <a:lnTo>
                    <a:pt x="0" y="0"/>
                  </a:lnTo>
                  <a:lnTo>
                    <a:pt x="0" y="323253"/>
                  </a:lnTo>
                  <a:lnTo>
                    <a:pt x="144538" y="323253"/>
                  </a:lnTo>
                  <a:lnTo>
                    <a:pt x="144538" y="0"/>
                  </a:lnTo>
                  <a:close/>
                </a:path>
              </a:pathLst>
            </a:custGeom>
            <a:solidFill>
              <a:srgbClr val="5095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5596514" y="5132895"/>
              <a:ext cx="81915" cy="323850"/>
            </a:xfrm>
            <a:custGeom>
              <a:avLst/>
              <a:gdLst/>
              <a:ahLst/>
              <a:cxnLst/>
              <a:rect l="l" t="t" r="r" b="b"/>
              <a:pathLst>
                <a:path w="81915" h="323850">
                  <a:moveTo>
                    <a:pt x="81407" y="0"/>
                  </a:moveTo>
                  <a:lnTo>
                    <a:pt x="0" y="0"/>
                  </a:lnTo>
                  <a:lnTo>
                    <a:pt x="0" y="323253"/>
                  </a:lnTo>
                  <a:lnTo>
                    <a:pt x="81407" y="323253"/>
                  </a:lnTo>
                  <a:lnTo>
                    <a:pt x="81407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2304535" y="3649344"/>
              <a:ext cx="1137285" cy="1378585"/>
            </a:xfrm>
            <a:custGeom>
              <a:avLst/>
              <a:gdLst/>
              <a:ahLst/>
              <a:cxnLst/>
              <a:rect l="l" t="t" r="r" b="b"/>
              <a:pathLst>
                <a:path w="1137284" h="1378585">
                  <a:moveTo>
                    <a:pt x="227126" y="1378242"/>
                  </a:moveTo>
                  <a:lnTo>
                    <a:pt x="0" y="1378242"/>
                  </a:lnTo>
                  <a:lnTo>
                    <a:pt x="0" y="1378559"/>
                  </a:lnTo>
                  <a:lnTo>
                    <a:pt x="227126" y="1378559"/>
                  </a:lnTo>
                  <a:lnTo>
                    <a:pt x="227126" y="1378242"/>
                  </a:lnTo>
                  <a:close/>
                </a:path>
                <a:path w="1137284" h="1378585">
                  <a:moveTo>
                    <a:pt x="227126" y="898525"/>
                  </a:moveTo>
                  <a:lnTo>
                    <a:pt x="0" y="898525"/>
                  </a:lnTo>
                  <a:lnTo>
                    <a:pt x="0" y="1006132"/>
                  </a:lnTo>
                  <a:lnTo>
                    <a:pt x="227126" y="1006132"/>
                  </a:lnTo>
                  <a:lnTo>
                    <a:pt x="227126" y="898525"/>
                  </a:lnTo>
                  <a:close/>
                </a:path>
                <a:path w="1137284" h="1378585">
                  <a:moveTo>
                    <a:pt x="463829" y="175895"/>
                  </a:moveTo>
                  <a:lnTo>
                    <a:pt x="313436" y="175895"/>
                  </a:lnTo>
                  <a:lnTo>
                    <a:pt x="313436" y="246621"/>
                  </a:lnTo>
                  <a:lnTo>
                    <a:pt x="463829" y="246621"/>
                  </a:lnTo>
                  <a:lnTo>
                    <a:pt x="463829" y="175895"/>
                  </a:lnTo>
                  <a:close/>
                </a:path>
                <a:path w="1137284" h="1378585">
                  <a:moveTo>
                    <a:pt x="463829" y="0"/>
                  </a:moveTo>
                  <a:lnTo>
                    <a:pt x="313436" y="0"/>
                  </a:lnTo>
                  <a:lnTo>
                    <a:pt x="313436" y="635"/>
                  </a:lnTo>
                  <a:lnTo>
                    <a:pt x="463829" y="635"/>
                  </a:lnTo>
                  <a:lnTo>
                    <a:pt x="463829" y="0"/>
                  </a:lnTo>
                  <a:close/>
                </a:path>
                <a:path w="1137284" h="1378585">
                  <a:moveTo>
                    <a:pt x="615048" y="1270635"/>
                  </a:moveTo>
                  <a:lnTo>
                    <a:pt x="387921" y="1270635"/>
                  </a:lnTo>
                  <a:lnTo>
                    <a:pt x="387921" y="1378559"/>
                  </a:lnTo>
                  <a:lnTo>
                    <a:pt x="615048" y="1378559"/>
                  </a:lnTo>
                  <a:lnTo>
                    <a:pt x="615048" y="1270635"/>
                  </a:lnTo>
                  <a:close/>
                </a:path>
                <a:path w="1137284" h="1378585">
                  <a:moveTo>
                    <a:pt x="615048" y="1006144"/>
                  </a:moveTo>
                  <a:lnTo>
                    <a:pt x="387921" y="1006144"/>
                  </a:lnTo>
                  <a:lnTo>
                    <a:pt x="387921" y="1006475"/>
                  </a:lnTo>
                  <a:lnTo>
                    <a:pt x="615048" y="1006475"/>
                  </a:lnTo>
                  <a:lnTo>
                    <a:pt x="615048" y="1006144"/>
                  </a:lnTo>
                  <a:close/>
                </a:path>
                <a:path w="1137284" h="1378585">
                  <a:moveTo>
                    <a:pt x="615048" y="898525"/>
                  </a:moveTo>
                  <a:lnTo>
                    <a:pt x="387921" y="898525"/>
                  </a:lnTo>
                  <a:lnTo>
                    <a:pt x="387921" y="1006132"/>
                  </a:lnTo>
                  <a:lnTo>
                    <a:pt x="615048" y="1006132"/>
                  </a:lnTo>
                  <a:lnTo>
                    <a:pt x="615048" y="898525"/>
                  </a:lnTo>
                  <a:close/>
                </a:path>
                <a:path w="1137284" h="1378585">
                  <a:moveTo>
                    <a:pt x="1137031" y="1006144"/>
                  </a:moveTo>
                  <a:lnTo>
                    <a:pt x="909904" y="1006144"/>
                  </a:lnTo>
                  <a:lnTo>
                    <a:pt x="909904" y="1378559"/>
                  </a:lnTo>
                  <a:lnTo>
                    <a:pt x="1137031" y="1378559"/>
                  </a:lnTo>
                  <a:lnTo>
                    <a:pt x="1137031" y="1006144"/>
                  </a:lnTo>
                  <a:close/>
                </a:path>
                <a:path w="1137284" h="1378585">
                  <a:moveTo>
                    <a:pt x="1137031" y="633704"/>
                  </a:moveTo>
                  <a:lnTo>
                    <a:pt x="909904" y="633704"/>
                  </a:lnTo>
                  <a:lnTo>
                    <a:pt x="909904" y="1006132"/>
                  </a:lnTo>
                  <a:lnTo>
                    <a:pt x="1137031" y="1006132"/>
                  </a:lnTo>
                  <a:lnTo>
                    <a:pt x="1137031" y="633704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2874840" y="3649344"/>
              <a:ext cx="34290" cy="101600"/>
            </a:xfrm>
            <a:custGeom>
              <a:avLst/>
              <a:gdLst/>
              <a:ahLst/>
              <a:cxnLst/>
              <a:rect l="l" t="t" r="r" b="b"/>
              <a:pathLst>
                <a:path w="34290" h="101600">
                  <a:moveTo>
                    <a:pt x="33680" y="0"/>
                  </a:moveTo>
                  <a:lnTo>
                    <a:pt x="0" y="0"/>
                  </a:lnTo>
                  <a:lnTo>
                    <a:pt x="0" y="101460"/>
                  </a:lnTo>
                  <a:lnTo>
                    <a:pt x="33680" y="101460"/>
                  </a:lnTo>
                  <a:lnTo>
                    <a:pt x="33680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2298718" y="3649344"/>
              <a:ext cx="785495" cy="619125"/>
            </a:xfrm>
            <a:custGeom>
              <a:avLst/>
              <a:gdLst/>
              <a:ahLst/>
              <a:cxnLst/>
              <a:rect l="l" t="t" r="r" b="b"/>
              <a:pathLst>
                <a:path w="785494" h="619125">
                  <a:moveTo>
                    <a:pt x="227139" y="604761"/>
                  </a:moveTo>
                  <a:lnTo>
                    <a:pt x="0" y="604761"/>
                  </a:lnTo>
                  <a:lnTo>
                    <a:pt x="0" y="619048"/>
                  </a:lnTo>
                  <a:lnTo>
                    <a:pt x="227139" y="619048"/>
                  </a:lnTo>
                  <a:lnTo>
                    <a:pt x="227139" y="604761"/>
                  </a:lnTo>
                  <a:close/>
                </a:path>
                <a:path w="785494" h="619125">
                  <a:moveTo>
                    <a:pt x="615048" y="512051"/>
                  </a:moveTo>
                  <a:lnTo>
                    <a:pt x="387921" y="512051"/>
                  </a:lnTo>
                  <a:lnTo>
                    <a:pt x="387921" y="619048"/>
                  </a:lnTo>
                  <a:lnTo>
                    <a:pt x="615048" y="619048"/>
                  </a:lnTo>
                  <a:lnTo>
                    <a:pt x="615048" y="512051"/>
                  </a:lnTo>
                  <a:close/>
                </a:path>
                <a:path w="785494" h="619125">
                  <a:moveTo>
                    <a:pt x="785241" y="175895"/>
                  </a:moveTo>
                  <a:lnTo>
                    <a:pt x="634834" y="175895"/>
                  </a:lnTo>
                  <a:lnTo>
                    <a:pt x="634834" y="246621"/>
                  </a:lnTo>
                  <a:lnTo>
                    <a:pt x="785241" y="246621"/>
                  </a:lnTo>
                  <a:lnTo>
                    <a:pt x="785241" y="175895"/>
                  </a:lnTo>
                  <a:close/>
                </a:path>
                <a:path w="785494" h="619125">
                  <a:moveTo>
                    <a:pt x="785241" y="0"/>
                  </a:moveTo>
                  <a:lnTo>
                    <a:pt x="634834" y="0"/>
                  </a:lnTo>
                  <a:lnTo>
                    <a:pt x="634834" y="635"/>
                  </a:lnTo>
                  <a:lnTo>
                    <a:pt x="785241" y="635"/>
                  </a:lnTo>
                  <a:lnTo>
                    <a:pt x="785241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3190423" y="3649344"/>
              <a:ext cx="34290" cy="101600"/>
            </a:xfrm>
            <a:custGeom>
              <a:avLst/>
              <a:gdLst/>
              <a:ahLst/>
              <a:cxnLst/>
              <a:rect l="l" t="t" r="r" b="b"/>
              <a:pathLst>
                <a:path w="34290" h="101600">
                  <a:moveTo>
                    <a:pt x="33680" y="0"/>
                  </a:moveTo>
                  <a:lnTo>
                    <a:pt x="0" y="0"/>
                  </a:lnTo>
                  <a:lnTo>
                    <a:pt x="0" y="101460"/>
                  </a:lnTo>
                  <a:lnTo>
                    <a:pt x="33680" y="101460"/>
                  </a:lnTo>
                  <a:lnTo>
                    <a:pt x="33680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3208610" y="3649344"/>
              <a:ext cx="227329" cy="619125"/>
            </a:xfrm>
            <a:custGeom>
              <a:avLst/>
              <a:gdLst/>
              <a:ahLst/>
              <a:cxnLst/>
              <a:rect l="l" t="t" r="r" b="b"/>
              <a:pathLst>
                <a:path w="227330" h="619125">
                  <a:moveTo>
                    <a:pt x="220980" y="0"/>
                  </a:moveTo>
                  <a:lnTo>
                    <a:pt x="70586" y="0"/>
                  </a:lnTo>
                  <a:lnTo>
                    <a:pt x="70586" y="635"/>
                  </a:lnTo>
                  <a:lnTo>
                    <a:pt x="220980" y="635"/>
                  </a:lnTo>
                  <a:lnTo>
                    <a:pt x="220980" y="0"/>
                  </a:lnTo>
                  <a:close/>
                </a:path>
                <a:path w="227330" h="619125">
                  <a:moveTo>
                    <a:pt x="227139" y="246621"/>
                  </a:moveTo>
                  <a:lnTo>
                    <a:pt x="220980" y="246621"/>
                  </a:lnTo>
                  <a:lnTo>
                    <a:pt x="220980" y="175895"/>
                  </a:lnTo>
                  <a:lnTo>
                    <a:pt x="70586" y="175895"/>
                  </a:lnTo>
                  <a:lnTo>
                    <a:pt x="70586" y="246621"/>
                  </a:lnTo>
                  <a:lnTo>
                    <a:pt x="0" y="246621"/>
                  </a:lnTo>
                  <a:lnTo>
                    <a:pt x="0" y="619048"/>
                  </a:lnTo>
                  <a:lnTo>
                    <a:pt x="227139" y="619048"/>
                  </a:lnTo>
                  <a:lnTo>
                    <a:pt x="227139" y="246621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2181358" y="4253737"/>
              <a:ext cx="1247140" cy="29845"/>
            </a:xfrm>
            <a:custGeom>
              <a:avLst/>
              <a:gdLst/>
              <a:ahLst/>
              <a:cxnLst/>
              <a:rect l="l" t="t" r="r" b="b"/>
              <a:pathLst>
                <a:path w="1247140" h="29845">
                  <a:moveTo>
                    <a:pt x="1247038" y="14655"/>
                  </a:moveTo>
                  <a:lnTo>
                    <a:pt x="1027252" y="14655"/>
                  </a:lnTo>
                  <a:lnTo>
                    <a:pt x="1027252" y="0"/>
                  </a:lnTo>
                  <a:lnTo>
                    <a:pt x="732409" y="0"/>
                  </a:lnTo>
                  <a:lnTo>
                    <a:pt x="732409" y="14655"/>
                  </a:lnTo>
                  <a:lnTo>
                    <a:pt x="505282" y="14655"/>
                  </a:lnTo>
                  <a:lnTo>
                    <a:pt x="505282" y="0"/>
                  </a:lnTo>
                  <a:lnTo>
                    <a:pt x="344500" y="0"/>
                  </a:lnTo>
                  <a:lnTo>
                    <a:pt x="344500" y="14655"/>
                  </a:lnTo>
                  <a:lnTo>
                    <a:pt x="117360" y="14655"/>
                  </a:lnTo>
                  <a:lnTo>
                    <a:pt x="117360" y="0"/>
                  </a:lnTo>
                  <a:lnTo>
                    <a:pt x="0" y="0"/>
                  </a:lnTo>
                  <a:lnTo>
                    <a:pt x="0" y="14655"/>
                  </a:lnTo>
                  <a:lnTo>
                    <a:pt x="0" y="28702"/>
                  </a:lnTo>
                  <a:lnTo>
                    <a:pt x="0" y="29311"/>
                  </a:lnTo>
                  <a:lnTo>
                    <a:pt x="511098" y="29311"/>
                  </a:lnTo>
                  <a:lnTo>
                    <a:pt x="511098" y="28702"/>
                  </a:lnTo>
                  <a:lnTo>
                    <a:pt x="738238" y="28702"/>
                  </a:lnTo>
                  <a:lnTo>
                    <a:pt x="738238" y="29311"/>
                  </a:lnTo>
                  <a:lnTo>
                    <a:pt x="1247038" y="29311"/>
                  </a:lnTo>
                  <a:lnTo>
                    <a:pt x="1247038" y="28702"/>
                  </a:lnTo>
                  <a:lnTo>
                    <a:pt x="1247038" y="14655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3303085" y="4547945"/>
              <a:ext cx="121920" cy="466725"/>
            </a:xfrm>
            <a:custGeom>
              <a:avLst/>
              <a:gdLst/>
              <a:ahLst/>
              <a:cxnLst/>
              <a:rect l="l" t="t" r="r" b="b"/>
              <a:pathLst>
                <a:path w="121919" h="466725">
                  <a:moveTo>
                    <a:pt x="121488" y="372440"/>
                  </a:moveTo>
                  <a:lnTo>
                    <a:pt x="0" y="372440"/>
                  </a:lnTo>
                  <a:lnTo>
                    <a:pt x="0" y="466369"/>
                  </a:lnTo>
                  <a:lnTo>
                    <a:pt x="121488" y="466369"/>
                  </a:lnTo>
                  <a:lnTo>
                    <a:pt x="121488" y="372440"/>
                  </a:lnTo>
                  <a:close/>
                </a:path>
                <a:path w="121919" h="466725">
                  <a:moveTo>
                    <a:pt x="121488" y="0"/>
                  </a:moveTo>
                  <a:lnTo>
                    <a:pt x="0" y="0"/>
                  </a:lnTo>
                  <a:lnTo>
                    <a:pt x="0" y="93929"/>
                  </a:lnTo>
                  <a:lnTo>
                    <a:pt x="121488" y="93929"/>
                  </a:lnTo>
                  <a:lnTo>
                    <a:pt x="121488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2874840" y="3649344"/>
              <a:ext cx="34290" cy="101600"/>
            </a:xfrm>
            <a:custGeom>
              <a:avLst/>
              <a:gdLst/>
              <a:ahLst/>
              <a:cxnLst/>
              <a:rect l="l" t="t" r="r" b="b"/>
              <a:pathLst>
                <a:path w="34290" h="101600">
                  <a:moveTo>
                    <a:pt x="33680" y="0"/>
                  </a:moveTo>
                  <a:lnTo>
                    <a:pt x="0" y="0"/>
                  </a:lnTo>
                  <a:lnTo>
                    <a:pt x="0" y="101460"/>
                  </a:lnTo>
                  <a:lnTo>
                    <a:pt x="33680" y="101460"/>
                  </a:lnTo>
                  <a:lnTo>
                    <a:pt x="33680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2775285" y="4253737"/>
              <a:ext cx="121920" cy="1270"/>
            </a:xfrm>
            <a:custGeom>
              <a:avLst/>
              <a:gdLst/>
              <a:ahLst/>
              <a:cxnLst/>
              <a:rect l="l" t="t" r="r" b="b"/>
              <a:pathLst>
                <a:path w="121920" h="1270">
                  <a:moveTo>
                    <a:pt x="0" y="1054"/>
                  </a:moveTo>
                  <a:lnTo>
                    <a:pt x="121500" y="1054"/>
                  </a:lnTo>
                  <a:lnTo>
                    <a:pt x="121500" y="0"/>
                  </a:lnTo>
                  <a:lnTo>
                    <a:pt x="0" y="0"/>
                  </a:lnTo>
                  <a:lnTo>
                    <a:pt x="0" y="1054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3190423" y="3649344"/>
              <a:ext cx="34290" cy="101600"/>
            </a:xfrm>
            <a:custGeom>
              <a:avLst/>
              <a:gdLst/>
              <a:ahLst/>
              <a:cxnLst/>
              <a:rect l="l" t="t" r="r" b="b"/>
              <a:pathLst>
                <a:path w="34290" h="101600">
                  <a:moveTo>
                    <a:pt x="33680" y="0"/>
                  </a:moveTo>
                  <a:lnTo>
                    <a:pt x="0" y="0"/>
                  </a:lnTo>
                  <a:lnTo>
                    <a:pt x="0" y="101460"/>
                  </a:lnTo>
                  <a:lnTo>
                    <a:pt x="33680" y="101460"/>
                  </a:lnTo>
                  <a:lnTo>
                    <a:pt x="33680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3297255" y="4160862"/>
              <a:ext cx="121920" cy="93980"/>
            </a:xfrm>
            <a:custGeom>
              <a:avLst/>
              <a:gdLst/>
              <a:ahLst/>
              <a:cxnLst/>
              <a:rect l="l" t="t" r="r" b="b"/>
              <a:pathLst>
                <a:path w="121919" h="93979">
                  <a:moveTo>
                    <a:pt x="121500" y="0"/>
                  </a:moveTo>
                  <a:lnTo>
                    <a:pt x="0" y="0"/>
                  </a:lnTo>
                  <a:lnTo>
                    <a:pt x="0" y="93929"/>
                  </a:lnTo>
                  <a:lnTo>
                    <a:pt x="121500" y="93929"/>
                  </a:lnTo>
                  <a:lnTo>
                    <a:pt x="121500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2181358" y="4253737"/>
              <a:ext cx="1247140" cy="29845"/>
            </a:xfrm>
            <a:custGeom>
              <a:avLst/>
              <a:gdLst/>
              <a:ahLst/>
              <a:cxnLst/>
              <a:rect l="l" t="t" r="r" b="b"/>
              <a:pathLst>
                <a:path w="1247140" h="29845">
                  <a:moveTo>
                    <a:pt x="1247038" y="368"/>
                  </a:moveTo>
                  <a:lnTo>
                    <a:pt x="1238059" y="368"/>
                  </a:lnTo>
                  <a:lnTo>
                    <a:pt x="1238059" y="0"/>
                  </a:lnTo>
                  <a:lnTo>
                    <a:pt x="593928" y="0"/>
                  </a:lnTo>
                  <a:lnTo>
                    <a:pt x="593928" y="368"/>
                  </a:lnTo>
                  <a:lnTo>
                    <a:pt x="505282" y="368"/>
                  </a:lnTo>
                  <a:lnTo>
                    <a:pt x="505282" y="0"/>
                  </a:lnTo>
                  <a:lnTo>
                    <a:pt x="0" y="0"/>
                  </a:lnTo>
                  <a:lnTo>
                    <a:pt x="0" y="368"/>
                  </a:lnTo>
                  <a:lnTo>
                    <a:pt x="0" y="28702"/>
                  </a:lnTo>
                  <a:lnTo>
                    <a:pt x="0" y="29311"/>
                  </a:lnTo>
                  <a:lnTo>
                    <a:pt x="511098" y="29311"/>
                  </a:lnTo>
                  <a:lnTo>
                    <a:pt x="511098" y="28702"/>
                  </a:lnTo>
                  <a:lnTo>
                    <a:pt x="738238" y="28702"/>
                  </a:lnTo>
                  <a:lnTo>
                    <a:pt x="738238" y="29311"/>
                  </a:lnTo>
                  <a:lnTo>
                    <a:pt x="1247038" y="29311"/>
                  </a:lnTo>
                  <a:lnTo>
                    <a:pt x="1247038" y="28702"/>
                  </a:lnTo>
                  <a:lnTo>
                    <a:pt x="1247038" y="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68364" y="3649332"/>
              <a:ext cx="165188" cy="24663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2617971" y="3649979"/>
              <a:ext cx="150495" cy="246379"/>
            </a:xfrm>
            <a:custGeom>
              <a:avLst/>
              <a:gdLst/>
              <a:ahLst/>
              <a:cxnLst/>
              <a:rect l="l" t="t" r="r" b="b"/>
              <a:pathLst>
                <a:path w="150495" h="246379">
                  <a:moveTo>
                    <a:pt x="150393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0" y="237490"/>
                  </a:lnTo>
                  <a:lnTo>
                    <a:pt x="0" y="246380"/>
                  </a:lnTo>
                  <a:lnTo>
                    <a:pt x="150393" y="246380"/>
                  </a:lnTo>
                  <a:lnTo>
                    <a:pt x="150393" y="237490"/>
                  </a:lnTo>
                  <a:lnTo>
                    <a:pt x="58712" y="237490"/>
                  </a:lnTo>
                  <a:lnTo>
                    <a:pt x="58712" y="175260"/>
                  </a:lnTo>
                  <a:lnTo>
                    <a:pt x="139141" y="175260"/>
                  </a:lnTo>
                  <a:lnTo>
                    <a:pt x="139141" y="236982"/>
                  </a:lnTo>
                  <a:lnTo>
                    <a:pt x="150393" y="236982"/>
                  </a:lnTo>
                  <a:lnTo>
                    <a:pt x="150393" y="175260"/>
                  </a:lnTo>
                  <a:lnTo>
                    <a:pt x="150393" y="174790"/>
                  </a:lnTo>
                  <a:lnTo>
                    <a:pt x="150393" y="0"/>
                  </a:lnTo>
                  <a:close/>
                </a:path>
              </a:pathLst>
            </a:custGeom>
            <a:solidFill>
              <a:srgbClr val="9192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2874840" y="3649344"/>
              <a:ext cx="34290" cy="101600"/>
            </a:xfrm>
            <a:custGeom>
              <a:avLst/>
              <a:gdLst/>
              <a:ahLst/>
              <a:cxnLst/>
              <a:rect l="l" t="t" r="r" b="b"/>
              <a:pathLst>
                <a:path w="34290" h="101600">
                  <a:moveTo>
                    <a:pt x="33680" y="0"/>
                  </a:moveTo>
                  <a:lnTo>
                    <a:pt x="0" y="0"/>
                  </a:lnTo>
                  <a:lnTo>
                    <a:pt x="0" y="101460"/>
                  </a:lnTo>
                  <a:lnTo>
                    <a:pt x="33680" y="101460"/>
                  </a:lnTo>
                  <a:lnTo>
                    <a:pt x="33680" y="0"/>
                  </a:lnTo>
                  <a:close/>
                </a:path>
              </a:pathLst>
            </a:custGeom>
            <a:solidFill>
              <a:srgbClr val="7955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2676682" y="3824770"/>
              <a:ext cx="80645" cy="62230"/>
            </a:xfrm>
            <a:custGeom>
              <a:avLst/>
              <a:gdLst/>
              <a:ahLst/>
              <a:cxnLst/>
              <a:rect l="l" t="t" r="r" b="b"/>
              <a:pathLst>
                <a:path w="80645" h="62229">
                  <a:moveTo>
                    <a:pt x="80441" y="0"/>
                  </a:moveTo>
                  <a:lnTo>
                    <a:pt x="0" y="0"/>
                  </a:lnTo>
                  <a:lnTo>
                    <a:pt x="0" y="62191"/>
                  </a:lnTo>
                  <a:lnTo>
                    <a:pt x="80441" y="62191"/>
                  </a:lnTo>
                  <a:lnTo>
                    <a:pt x="80441" y="0"/>
                  </a:lnTo>
                  <a:close/>
                </a:path>
              </a:pathLst>
            </a:custGeom>
            <a:solidFill>
              <a:srgbClr val="4CC8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25845" y="3895966"/>
              <a:ext cx="160781" cy="357771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12298706" y="3895966"/>
              <a:ext cx="227329" cy="358140"/>
            </a:xfrm>
            <a:custGeom>
              <a:avLst/>
              <a:gdLst/>
              <a:ahLst/>
              <a:cxnLst/>
              <a:rect l="l" t="t" r="r" b="b"/>
              <a:pathLst>
                <a:path w="227329" h="358139">
                  <a:moveTo>
                    <a:pt x="227139" y="0"/>
                  </a:moveTo>
                  <a:lnTo>
                    <a:pt x="139014" y="0"/>
                  </a:lnTo>
                  <a:lnTo>
                    <a:pt x="139014" y="120650"/>
                  </a:lnTo>
                  <a:lnTo>
                    <a:pt x="88150" y="120650"/>
                  </a:lnTo>
                  <a:lnTo>
                    <a:pt x="88150" y="0"/>
                  </a:lnTo>
                  <a:lnTo>
                    <a:pt x="0" y="0"/>
                  </a:lnTo>
                  <a:lnTo>
                    <a:pt x="0" y="120650"/>
                  </a:lnTo>
                  <a:lnTo>
                    <a:pt x="0" y="358140"/>
                  </a:lnTo>
                  <a:lnTo>
                    <a:pt x="227139" y="358140"/>
                  </a:lnTo>
                  <a:lnTo>
                    <a:pt x="227139" y="120650"/>
                  </a:lnTo>
                  <a:lnTo>
                    <a:pt x="227139" y="0"/>
                  </a:lnTo>
                  <a:close/>
                </a:path>
              </a:pathLst>
            </a:custGeom>
            <a:solidFill>
              <a:srgbClr val="9192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13766" y="3895966"/>
              <a:ext cx="294830" cy="357771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2686640" y="3895966"/>
              <a:ext cx="227329" cy="358140"/>
            </a:xfrm>
            <a:custGeom>
              <a:avLst/>
              <a:gdLst/>
              <a:ahLst/>
              <a:cxnLst/>
              <a:rect l="l" t="t" r="r" b="b"/>
              <a:pathLst>
                <a:path w="227329" h="358139">
                  <a:moveTo>
                    <a:pt x="227126" y="0"/>
                  </a:moveTo>
                  <a:lnTo>
                    <a:pt x="0" y="0"/>
                  </a:lnTo>
                  <a:lnTo>
                    <a:pt x="0" y="265430"/>
                  </a:lnTo>
                  <a:lnTo>
                    <a:pt x="0" y="358140"/>
                  </a:lnTo>
                  <a:lnTo>
                    <a:pt x="88646" y="358140"/>
                  </a:lnTo>
                  <a:lnTo>
                    <a:pt x="88646" y="265430"/>
                  </a:lnTo>
                  <a:lnTo>
                    <a:pt x="210146" y="265430"/>
                  </a:lnTo>
                  <a:lnTo>
                    <a:pt x="210146" y="358140"/>
                  </a:lnTo>
                  <a:lnTo>
                    <a:pt x="227126" y="358140"/>
                  </a:lnTo>
                  <a:lnTo>
                    <a:pt x="227126" y="265430"/>
                  </a:lnTo>
                  <a:lnTo>
                    <a:pt x="227126" y="0"/>
                  </a:lnTo>
                  <a:close/>
                </a:path>
              </a:pathLst>
            </a:custGeom>
            <a:solidFill>
              <a:srgbClr val="9192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3074548" y="3895966"/>
              <a:ext cx="51435" cy="153670"/>
            </a:xfrm>
            <a:custGeom>
              <a:avLst/>
              <a:gdLst/>
              <a:ahLst/>
              <a:cxnLst/>
              <a:rect l="l" t="t" r="r" b="b"/>
              <a:pathLst>
                <a:path w="51434" h="153670">
                  <a:moveTo>
                    <a:pt x="50863" y="0"/>
                  </a:moveTo>
                  <a:lnTo>
                    <a:pt x="0" y="0"/>
                  </a:lnTo>
                  <a:lnTo>
                    <a:pt x="0" y="153212"/>
                  </a:lnTo>
                  <a:lnTo>
                    <a:pt x="50863" y="153212"/>
                  </a:lnTo>
                  <a:lnTo>
                    <a:pt x="50863" y="0"/>
                  </a:lnTo>
                  <a:close/>
                </a:path>
              </a:pathLst>
            </a:custGeom>
            <a:solidFill>
              <a:srgbClr val="7955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2775285" y="4160875"/>
              <a:ext cx="121920" cy="93345"/>
            </a:xfrm>
            <a:custGeom>
              <a:avLst/>
              <a:gdLst/>
              <a:ahLst/>
              <a:cxnLst/>
              <a:rect l="l" t="t" r="r" b="b"/>
              <a:pathLst>
                <a:path w="121920" h="93345">
                  <a:moveTo>
                    <a:pt x="121500" y="0"/>
                  </a:moveTo>
                  <a:lnTo>
                    <a:pt x="0" y="0"/>
                  </a:lnTo>
                  <a:lnTo>
                    <a:pt x="0" y="92862"/>
                  </a:lnTo>
                  <a:lnTo>
                    <a:pt x="121500" y="92862"/>
                  </a:lnTo>
                  <a:lnTo>
                    <a:pt x="121500" y="0"/>
                  </a:lnTo>
                  <a:close/>
                </a:path>
              </a:pathLst>
            </a:custGeom>
            <a:solidFill>
              <a:srgbClr val="4CC8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083946" y="3649332"/>
              <a:ext cx="195249" cy="24663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531661" y="4283049"/>
              <a:ext cx="160794" cy="372427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2304535" y="4282439"/>
              <a:ext cx="227329" cy="373380"/>
            </a:xfrm>
            <a:custGeom>
              <a:avLst/>
              <a:gdLst/>
              <a:ahLst/>
              <a:cxnLst/>
              <a:rect l="l" t="t" r="r" b="b"/>
              <a:pathLst>
                <a:path w="227329" h="373379">
                  <a:moveTo>
                    <a:pt x="227126" y="0"/>
                  </a:moveTo>
                  <a:lnTo>
                    <a:pt x="0" y="0"/>
                  </a:lnTo>
                  <a:lnTo>
                    <a:pt x="0" y="265430"/>
                  </a:lnTo>
                  <a:lnTo>
                    <a:pt x="0" y="359410"/>
                  </a:lnTo>
                  <a:lnTo>
                    <a:pt x="0" y="373037"/>
                  </a:lnTo>
                  <a:lnTo>
                    <a:pt x="0" y="373380"/>
                  </a:lnTo>
                  <a:lnTo>
                    <a:pt x="227126" y="373380"/>
                  </a:lnTo>
                  <a:lnTo>
                    <a:pt x="227126" y="373037"/>
                  </a:lnTo>
                  <a:lnTo>
                    <a:pt x="227126" y="359435"/>
                  </a:lnTo>
                  <a:lnTo>
                    <a:pt x="227126" y="265506"/>
                  </a:lnTo>
                  <a:lnTo>
                    <a:pt x="210146" y="265506"/>
                  </a:lnTo>
                  <a:lnTo>
                    <a:pt x="210146" y="359410"/>
                  </a:lnTo>
                  <a:lnTo>
                    <a:pt x="88658" y="359410"/>
                  </a:lnTo>
                  <a:lnTo>
                    <a:pt x="88658" y="265430"/>
                  </a:lnTo>
                  <a:lnTo>
                    <a:pt x="227126" y="265430"/>
                  </a:lnTo>
                  <a:lnTo>
                    <a:pt x="227126" y="0"/>
                  </a:lnTo>
                  <a:close/>
                </a:path>
              </a:pathLst>
            </a:custGeom>
            <a:solidFill>
              <a:srgbClr val="9192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2393193" y="4547946"/>
              <a:ext cx="121920" cy="93980"/>
            </a:xfrm>
            <a:custGeom>
              <a:avLst/>
              <a:gdLst/>
              <a:ahLst/>
              <a:cxnLst/>
              <a:rect l="l" t="t" r="r" b="b"/>
              <a:pathLst>
                <a:path w="121920" h="93979">
                  <a:moveTo>
                    <a:pt x="121488" y="0"/>
                  </a:moveTo>
                  <a:lnTo>
                    <a:pt x="0" y="0"/>
                  </a:lnTo>
                  <a:lnTo>
                    <a:pt x="0" y="93929"/>
                  </a:lnTo>
                  <a:lnTo>
                    <a:pt x="121488" y="93929"/>
                  </a:lnTo>
                  <a:lnTo>
                    <a:pt x="121488" y="0"/>
                  </a:lnTo>
                  <a:close/>
                </a:path>
              </a:pathLst>
            </a:custGeom>
            <a:solidFill>
              <a:srgbClr val="4CC8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31661" y="4655464"/>
              <a:ext cx="160794" cy="372440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2304535" y="4655476"/>
              <a:ext cx="227329" cy="372110"/>
            </a:xfrm>
            <a:custGeom>
              <a:avLst/>
              <a:gdLst/>
              <a:ahLst/>
              <a:cxnLst/>
              <a:rect l="l" t="t" r="r" b="b"/>
              <a:pathLst>
                <a:path w="227329" h="372110">
                  <a:moveTo>
                    <a:pt x="227126" y="0"/>
                  </a:moveTo>
                  <a:lnTo>
                    <a:pt x="139001" y="0"/>
                  </a:lnTo>
                  <a:lnTo>
                    <a:pt x="139001" y="120650"/>
                  </a:lnTo>
                  <a:lnTo>
                    <a:pt x="88138" y="120650"/>
                  </a:lnTo>
                  <a:lnTo>
                    <a:pt x="88138" y="0"/>
                  </a:lnTo>
                  <a:lnTo>
                    <a:pt x="0" y="0"/>
                  </a:lnTo>
                  <a:lnTo>
                    <a:pt x="0" y="120650"/>
                  </a:lnTo>
                  <a:lnTo>
                    <a:pt x="0" y="372110"/>
                  </a:lnTo>
                  <a:lnTo>
                    <a:pt x="227126" y="372110"/>
                  </a:lnTo>
                  <a:lnTo>
                    <a:pt x="227126" y="120650"/>
                  </a:lnTo>
                  <a:lnTo>
                    <a:pt x="227126" y="0"/>
                  </a:lnTo>
                  <a:close/>
                </a:path>
              </a:pathLst>
            </a:custGeom>
            <a:solidFill>
              <a:srgbClr val="9192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919608" y="4655477"/>
              <a:ext cx="294830" cy="372427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2692457" y="4655819"/>
              <a:ext cx="227329" cy="372110"/>
            </a:xfrm>
            <a:custGeom>
              <a:avLst/>
              <a:gdLst/>
              <a:ahLst/>
              <a:cxnLst/>
              <a:rect l="l" t="t" r="r" b="b"/>
              <a:pathLst>
                <a:path w="227329" h="372110">
                  <a:moveTo>
                    <a:pt x="227139" y="0"/>
                  </a:moveTo>
                  <a:lnTo>
                    <a:pt x="0" y="0"/>
                  </a:lnTo>
                  <a:lnTo>
                    <a:pt x="0" y="264160"/>
                  </a:lnTo>
                  <a:lnTo>
                    <a:pt x="0" y="358140"/>
                  </a:lnTo>
                  <a:lnTo>
                    <a:pt x="0" y="358508"/>
                  </a:lnTo>
                  <a:lnTo>
                    <a:pt x="0" y="372110"/>
                  </a:lnTo>
                  <a:lnTo>
                    <a:pt x="227139" y="372110"/>
                  </a:lnTo>
                  <a:lnTo>
                    <a:pt x="227139" y="358508"/>
                  </a:lnTo>
                  <a:lnTo>
                    <a:pt x="227139" y="358140"/>
                  </a:lnTo>
                  <a:lnTo>
                    <a:pt x="227139" y="264566"/>
                  </a:lnTo>
                  <a:lnTo>
                    <a:pt x="210146" y="264566"/>
                  </a:lnTo>
                  <a:lnTo>
                    <a:pt x="210146" y="358140"/>
                  </a:lnTo>
                  <a:lnTo>
                    <a:pt x="88658" y="358140"/>
                  </a:lnTo>
                  <a:lnTo>
                    <a:pt x="88658" y="264160"/>
                  </a:lnTo>
                  <a:lnTo>
                    <a:pt x="227139" y="264160"/>
                  </a:lnTo>
                  <a:lnTo>
                    <a:pt x="227139" y="0"/>
                  </a:lnTo>
                  <a:close/>
                </a:path>
              </a:pathLst>
            </a:custGeom>
            <a:solidFill>
              <a:srgbClr val="9192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3080377" y="4655477"/>
              <a:ext cx="51435" cy="153670"/>
            </a:xfrm>
            <a:custGeom>
              <a:avLst/>
              <a:gdLst/>
              <a:ahLst/>
              <a:cxnLst/>
              <a:rect l="l" t="t" r="r" b="b"/>
              <a:pathLst>
                <a:path w="51434" h="153670">
                  <a:moveTo>
                    <a:pt x="50863" y="0"/>
                  </a:moveTo>
                  <a:lnTo>
                    <a:pt x="0" y="0"/>
                  </a:lnTo>
                  <a:lnTo>
                    <a:pt x="0" y="153238"/>
                  </a:lnTo>
                  <a:lnTo>
                    <a:pt x="50863" y="153238"/>
                  </a:lnTo>
                  <a:lnTo>
                    <a:pt x="50863" y="0"/>
                  </a:lnTo>
                  <a:close/>
                </a:path>
              </a:pathLst>
            </a:custGeom>
            <a:solidFill>
              <a:srgbClr val="7955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2781115" y="4920386"/>
              <a:ext cx="121920" cy="93980"/>
            </a:xfrm>
            <a:custGeom>
              <a:avLst/>
              <a:gdLst/>
              <a:ahLst/>
              <a:cxnLst/>
              <a:rect l="l" t="t" r="r" b="b"/>
              <a:pathLst>
                <a:path w="121920" h="93979">
                  <a:moveTo>
                    <a:pt x="121488" y="0"/>
                  </a:moveTo>
                  <a:lnTo>
                    <a:pt x="0" y="0"/>
                  </a:lnTo>
                  <a:lnTo>
                    <a:pt x="0" y="93929"/>
                  </a:lnTo>
                  <a:lnTo>
                    <a:pt x="121488" y="93929"/>
                  </a:lnTo>
                  <a:lnTo>
                    <a:pt x="121488" y="0"/>
                  </a:lnTo>
                  <a:close/>
                </a:path>
              </a:pathLst>
            </a:custGeom>
            <a:solidFill>
              <a:srgbClr val="4CC8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919608" y="4283049"/>
              <a:ext cx="294830" cy="372427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12692457" y="4282439"/>
              <a:ext cx="227329" cy="373380"/>
            </a:xfrm>
            <a:custGeom>
              <a:avLst/>
              <a:gdLst/>
              <a:ahLst/>
              <a:cxnLst/>
              <a:rect l="l" t="t" r="r" b="b"/>
              <a:pathLst>
                <a:path w="227329" h="373379">
                  <a:moveTo>
                    <a:pt x="227139" y="0"/>
                  </a:moveTo>
                  <a:lnTo>
                    <a:pt x="0" y="0"/>
                  </a:lnTo>
                  <a:lnTo>
                    <a:pt x="0" y="265430"/>
                  </a:lnTo>
                  <a:lnTo>
                    <a:pt x="0" y="359410"/>
                  </a:lnTo>
                  <a:lnTo>
                    <a:pt x="0" y="373380"/>
                  </a:lnTo>
                  <a:lnTo>
                    <a:pt x="227139" y="373380"/>
                  </a:lnTo>
                  <a:lnTo>
                    <a:pt x="227139" y="359435"/>
                  </a:lnTo>
                  <a:lnTo>
                    <a:pt x="227139" y="265506"/>
                  </a:lnTo>
                  <a:lnTo>
                    <a:pt x="210146" y="265506"/>
                  </a:lnTo>
                  <a:lnTo>
                    <a:pt x="210146" y="359410"/>
                  </a:lnTo>
                  <a:lnTo>
                    <a:pt x="88658" y="359410"/>
                  </a:lnTo>
                  <a:lnTo>
                    <a:pt x="88658" y="265430"/>
                  </a:lnTo>
                  <a:lnTo>
                    <a:pt x="227139" y="265430"/>
                  </a:lnTo>
                  <a:lnTo>
                    <a:pt x="227139" y="0"/>
                  </a:lnTo>
                  <a:close/>
                </a:path>
              </a:pathLst>
            </a:custGeom>
            <a:solidFill>
              <a:srgbClr val="9192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3080377" y="4283049"/>
              <a:ext cx="51435" cy="153670"/>
            </a:xfrm>
            <a:custGeom>
              <a:avLst/>
              <a:gdLst/>
              <a:ahLst/>
              <a:cxnLst/>
              <a:rect l="l" t="t" r="r" b="b"/>
              <a:pathLst>
                <a:path w="51434" h="153670">
                  <a:moveTo>
                    <a:pt x="50863" y="0"/>
                  </a:moveTo>
                  <a:lnTo>
                    <a:pt x="0" y="0"/>
                  </a:lnTo>
                  <a:lnTo>
                    <a:pt x="0" y="153225"/>
                  </a:lnTo>
                  <a:lnTo>
                    <a:pt x="50863" y="153225"/>
                  </a:lnTo>
                  <a:lnTo>
                    <a:pt x="50863" y="0"/>
                  </a:lnTo>
                  <a:close/>
                </a:path>
              </a:pathLst>
            </a:custGeom>
            <a:solidFill>
              <a:srgbClr val="7955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2781115" y="4547946"/>
              <a:ext cx="121920" cy="93980"/>
            </a:xfrm>
            <a:custGeom>
              <a:avLst/>
              <a:gdLst/>
              <a:ahLst/>
              <a:cxnLst/>
              <a:rect l="l" t="t" r="r" b="b"/>
              <a:pathLst>
                <a:path w="121920" h="93979">
                  <a:moveTo>
                    <a:pt x="121488" y="0"/>
                  </a:moveTo>
                  <a:lnTo>
                    <a:pt x="0" y="0"/>
                  </a:lnTo>
                  <a:lnTo>
                    <a:pt x="0" y="93929"/>
                  </a:lnTo>
                  <a:lnTo>
                    <a:pt x="121488" y="93929"/>
                  </a:lnTo>
                  <a:lnTo>
                    <a:pt x="121488" y="0"/>
                  </a:lnTo>
                  <a:close/>
                </a:path>
              </a:pathLst>
            </a:custGeom>
            <a:solidFill>
              <a:srgbClr val="4CC8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3214439" y="4655476"/>
              <a:ext cx="128270" cy="372745"/>
            </a:xfrm>
            <a:custGeom>
              <a:avLst/>
              <a:gdLst/>
              <a:ahLst/>
              <a:cxnLst/>
              <a:rect l="l" t="t" r="r" b="b"/>
              <a:pathLst>
                <a:path w="128269" h="372745">
                  <a:moveTo>
                    <a:pt x="127762" y="0"/>
                  </a:moveTo>
                  <a:lnTo>
                    <a:pt x="8039" y="0"/>
                  </a:lnTo>
                  <a:lnTo>
                    <a:pt x="0" y="0"/>
                  </a:lnTo>
                  <a:lnTo>
                    <a:pt x="0" y="372427"/>
                  </a:lnTo>
                  <a:lnTo>
                    <a:pt x="8039" y="372427"/>
                  </a:lnTo>
                  <a:lnTo>
                    <a:pt x="8039" y="372110"/>
                  </a:lnTo>
                  <a:lnTo>
                    <a:pt x="127762" y="372110"/>
                  </a:lnTo>
                  <a:lnTo>
                    <a:pt x="127762" y="359410"/>
                  </a:lnTo>
                  <a:lnTo>
                    <a:pt x="88646" y="359410"/>
                  </a:lnTo>
                  <a:lnTo>
                    <a:pt x="88646" y="265430"/>
                  </a:lnTo>
                  <a:lnTo>
                    <a:pt x="127762" y="265430"/>
                  </a:lnTo>
                  <a:lnTo>
                    <a:pt x="127762" y="0"/>
                  </a:lnTo>
                  <a:close/>
                </a:path>
              </a:pathLst>
            </a:custGeom>
            <a:solidFill>
              <a:srgbClr val="9192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13303084" y="4920386"/>
              <a:ext cx="39370" cy="93980"/>
            </a:xfrm>
            <a:custGeom>
              <a:avLst/>
              <a:gdLst/>
              <a:ahLst/>
              <a:cxnLst/>
              <a:rect l="l" t="t" r="r" b="b"/>
              <a:pathLst>
                <a:path w="39369" h="93979">
                  <a:moveTo>
                    <a:pt x="39115" y="0"/>
                  </a:moveTo>
                  <a:lnTo>
                    <a:pt x="0" y="0"/>
                  </a:lnTo>
                  <a:lnTo>
                    <a:pt x="0" y="93929"/>
                  </a:lnTo>
                  <a:lnTo>
                    <a:pt x="39115" y="93929"/>
                  </a:lnTo>
                  <a:lnTo>
                    <a:pt x="39115" y="0"/>
                  </a:lnTo>
                  <a:close/>
                </a:path>
              </a:pathLst>
            </a:custGeom>
            <a:solidFill>
              <a:srgbClr val="4CC8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13214439" y="4283049"/>
              <a:ext cx="128270" cy="372745"/>
            </a:xfrm>
            <a:custGeom>
              <a:avLst/>
              <a:gdLst/>
              <a:ahLst/>
              <a:cxnLst/>
              <a:rect l="l" t="t" r="r" b="b"/>
              <a:pathLst>
                <a:path w="128269" h="372745">
                  <a:moveTo>
                    <a:pt x="127762" y="0"/>
                  </a:moveTo>
                  <a:lnTo>
                    <a:pt x="8039" y="0"/>
                  </a:lnTo>
                  <a:lnTo>
                    <a:pt x="0" y="0"/>
                  </a:lnTo>
                  <a:lnTo>
                    <a:pt x="0" y="372427"/>
                  </a:lnTo>
                  <a:lnTo>
                    <a:pt x="8039" y="372427"/>
                  </a:lnTo>
                  <a:lnTo>
                    <a:pt x="8039" y="372110"/>
                  </a:lnTo>
                  <a:lnTo>
                    <a:pt x="127762" y="372110"/>
                  </a:lnTo>
                  <a:lnTo>
                    <a:pt x="127762" y="359410"/>
                  </a:lnTo>
                  <a:lnTo>
                    <a:pt x="88646" y="359410"/>
                  </a:lnTo>
                  <a:lnTo>
                    <a:pt x="88646" y="265430"/>
                  </a:lnTo>
                  <a:lnTo>
                    <a:pt x="127762" y="265430"/>
                  </a:lnTo>
                  <a:lnTo>
                    <a:pt x="127762" y="0"/>
                  </a:lnTo>
                  <a:close/>
                </a:path>
              </a:pathLst>
            </a:custGeom>
            <a:solidFill>
              <a:srgbClr val="9192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9" name="object 10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303084" y="4283049"/>
              <a:ext cx="138480" cy="744855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2392673" y="4655477"/>
              <a:ext cx="51435" cy="121285"/>
            </a:xfrm>
            <a:custGeom>
              <a:avLst/>
              <a:gdLst/>
              <a:ahLst/>
              <a:cxnLst/>
              <a:rect l="l" t="t" r="r" b="b"/>
              <a:pathLst>
                <a:path w="51434" h="121285">
                  <a:moveTo>
                    <a:pt x="50863" y="0"/>
                  </a:moveTo>
                  <a:lnTo>
                    <a:pt x="0" y="0"/>
                  </a:lnTo>
                  <a:lnTo>
                    <a:pt x="0" y="121246"/>
                  </a:lnTo>
                  <a:lnTo>
                    <a:pt x="50863" y="121246"/>
                  </a:lnTo>
                  <a:lnTo>
                    <a:pt x="50863" y="0"/>
                  </a:lnTo>
                  <a:close/>
                </a:path>
              </a:pathLst>
            </a:custGeom>
            <a:solidFill>
              <a:srgbClr val="7955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12933541" y="3649979"/>
              <a:ext cx="150495" cy="246379"/>
            </a:xfrm>
            <a:custGeom>
              <a:avLst/>
              <a:gdLst/>
              <a:ahLst/>
              <a:cxnLst/>
              <a:rect l="l" t="t" r="r" b="b"/>
              <a:pathLst>
                <a:path w="150494" h="246379">
                  <a:moveTo>
                    <a:pt x="150406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0" y="237490"/>
                  </a:lnTo>
                  <a:lnTo>
                    <a:pt x="0" y="246380"/>
                  </a:lnTo>
                  <a:lnTo>
                    <a:pt x="150406" y="246380"/>
                  </a:lnTo>
                  <a:lnTo>
                    <a:pt x="150406" y="237490"/>
                  </a:lnTo>
                  <a:lnTo>
                    <a:pt x="58712" y="237490"/>
                  </a:lnTo>
                  <a:lnTo>
                    <a:pt x="58712" y="175260"/>
                  </a:lnTo>
                  <a:lnTo>
                    <a:pt x="139153" y="175260"/>
                  </a:lnTo>
                  <a:lnTo>
                    <a:pt x="139153" y="236982"/>
                  </a:lnTo>
                  <a:lnTo>
                    <a:pt x="150406" y="236982"/>
                  </a:lnTo>
                  <a:lnTo>
                    <a:pt x="150406" y="175260"/>
                  </a:lnTo>
                  <a:lnTo>
                    <a:pt x="150406" y="174790"/>
                  </a:lnTo>
                  <a:lnTo>
                    <a:pt x="150406" y="0"/>
                  </a:lnTo>
                  <a:close/>
                </a:path>
              </a:pathLst>
            </a:custGeom>
            <a:solidFill>
              <a:srgbClr val="9192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13190423" y="3649344"/>
              <a:ext cx="34290" cy="101600"/>
            </a:xfrm>
            <a:custGeom>
              <a:avLst/>
              <a:gdLst/>
              <a:ahLst/>
              <a:cxnLst/>
              <a:rect l="l" t="t" r="r" b="b"/>
              <a:pathLst>
                <a:path w="34290" h="101600">
                  <a:moveTo>
                    <a:pt x="33680" y="0"/>
                  </a:moveTo>
                  <a:lnTo>
                    <a:pt x="0" y="0"/>
                  </a:lnTo>
                  <a:lnTo>
                    <a:pt x="0" y="101460"/>
                  </a:lnTo>
                  <a:lnTo>
                    <a:pt x="33680" y="101460"/>
                  </a:lnTo>
                  <a:lnTo>
                    <a:pt x="33680" y="0"/>
                  </a:lnTo>
                  <a:close/>
                </a:path>
              </a:pathLst>
            </a:custGeom>
            <a:solidFill>
              <a:srgbClr val="7955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12992252" y="3824770"/>
              <a:ext cx="80645" cy="62230"/>
            </a:xfrm>
            <a:custGeom>
              <a:avLst/>
              <a:gdLst/>
              <a:ahLst/>
              <a:cxnLst/>
              <a:rect l="l" t="t" r="r" b="b"/>
              <a:pathLst>
                <a:path w="80644" h="62229">
                  <a:moveTo>
                    <a:pt x="80441" y="0"/>
                  </a:moveTo>
                  <a:lnTo>
                    <a:pt x="0" y="0"/>
                  </a:lnTo>
                  <a:lnTo>
                    <a:pt x="0" y="62191"/>
                  </a:lnTo>
                  <a:lnTo>
                    <a:pt x="80441" y="62191"/>
                  </a:lnTo>
                  <a:lnTo>
                    <a:pt x="80441" y="0"/>
                  </a:lnTo>
                  <a:close/>
                </a:path>
              </a:pathLst>
            </a:custGeom>
            <a:solidFill>
              <a:srgbClr val="4CC8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13208597" y="3895966"/>
              <a:ext cx="128270" cy="358140"/>
            </a:xfrm>
            <a:custGeom>
              <a:avLst/>
              <a:gdLst/>
              <a:ahLst/>
              <a:cxnLst/>
              <a:rect l="l" t="t" r="r" b="b"/>
              <a:pathLst>
                <a:path w="128269" h="358139">
                  <a:moveTo>
                    <a:pt x="127800" y="393"/>
                  </a:moveTo>
                  <a:lnTo>
                    <a:pt x="8064" y="393"/>
                  </a:lnTo>
                  <a:lnTo>
                    <a:pt x="8064" y="0"/>
                  </a:lnTo>
                  <a:lnTo>
                    <a:pt x="0" y="0"/>
                  </a:lnTo>
                  <a:lnTo>
                    <a:pt x="0" y="357771"/>
                  </a:lnTo>
                  <a:lnTo>
                    <a:pt x="8064" y="357771"/>
                  </a:lnTo>
                  <a:lnTo>
                    <a:pt x="8064" y="357263"/>
                  </a:lnTo>
                  <a:lnTo>
                    <a:pt x="88658" y="357263"/>
                  </a:lnTo>
                  <a:lnTo>
                    <a:pt x="88658" y="264553"/>
                  </a:lnTo>
                  <a:lnTo>
                    <a:pt x="127800" y="264553"/>
                  </a:lnTo>
                  <a:lnTo>
                    <a:pt x="127800" y="393"/>
                  </a:lnTo>
                  <a:close/>
                </a:path>
              </a:pathLst>
            </a:custGeom>
            <a:solidFill>
              <a:srgbClr val="9192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13297255" y="4160875"/>
              <a:ext cx="39370" cy="93345"/>
            </a:xfrm>
            <a:custGeom>
              <a:avLst/>
              <a:gdLst/>
              <a:ahLst/>
              <a:cxnLst/>
              <a:rect l="l" t="t" r="r" b="b"/>
              <a:pathLst>
                <a:path w="39369" h="93345">
                  <a:moveTo>
                    <a:pt x="39141" y="0"/>
                  </a:moveTo>
                  <a:lnTo>
                    <a:pt x="0" y="0"/>
                  </a:lnTo>
                  <a:lnTo>
                    <a:pt x="0" y="92862"/>
                  </a:lnTo>
                  <a:lnTo>
                    <a:pt x="39141" y="92862"/>
                  </a:lnTo>
                  <a:lnTo>
                    <a:pt x="39141" y="0"/>
                  </a:lnTo>
                  <a:close/>
                </a:path>
              </a:pathLst>
            </a:custGeom>
            <a:solidFill>
              <a:srgbClr val="4CC8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13279196" y="3896258"/>
              <a:ext cx="150495" cy="635"/>
            </a:xfrm>
            <a:custGeom>
              <a:avLst/>
              <a:gdLst/>
              <a:ahLst/>
              <a:cxnLst/>
              <a:rect l="l" t="t" r="r" b="b"/>
              <a:pathLst>
                <a:path w="150494" h="635">
                  <a:moveTo>
                    <a:pt x="0" y="101"/>
                  </a:moveTo>
                  <a:lnTo>
                    <a:pt x="150393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2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7" name="object 11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279196" y="3649979"/>
              <a:ext cx="150393" cy="246379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336384" y="3895966"/>
              <a:ext cx="99364" cy="372427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12386856" y="3895966"/>
              <a:ext cx="51435" cy="121285"/>
            </a:xfrm>
            <a:custGeom>
              <a:avLst/>
              <a:gdLst/>
              <a:ahLst/>
              <a:cxnLst/>
              <a:rect l="l" t="t" r="r" b="b"/>
              <a:pathLst>
                <a:path w="51434" h="121285">
                  <a:moveTo>
                    <a:pt x="50863" y="0"/>
                  </a:moveTo>
                  <a:lnTo>
                    <a:pt x="0" y="0"/>
                  </a:lnTo>
                  <a:lnTo>
                    <a:pt x="0" y="121234"/>
                  </a:lnTo>
                  <a:lnTo>
                    <a:pt x="50863" y="121234"/>
                  </a:lnTo>
                  <a:lnTo>
                    <a:pt x="50863" y="0"/>
                  </a:lnTo>
                  <a:close/>
                </a:path>
              </a:pathLst>
            </a:custGeom>
            <a:solidFill>
              <a:srgbClr val="7955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12181351" y="4253736"/>
              <a:ext cx="1247140" cy="29845"/>
            </a:xfrm>
            <a:custGeom>
              <a:avLst/>
              <a:gdLst/>
              <a:ahLst/>
              <a:cxnLst/>
              <a:rect l="l" t="t" r="r" b="b"/>
              <a:pathLst>
                <a:path w="1247140" h="29845">
                  <a:moveTo>
                    <a:pt x="1247038" y="0"/>
                  </a:moveTo>
                  <a:lnTo>
                    <a:pt x="0" y="0"/>
                  </a:lnTo>
                  <a:lnTo>
                    <a:pt x="0" y="29311"/>
                  </a:lnTo>
                  <a:lnTo>
                    <a:pt x="1247038" y="29311"/>
                  </a:lnTo>
                  <a:lnTo>
                    <a:pt x="12470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652373" y="4283354"/>
              <a:ext cx="372427" cy="372440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3425246" y="4283354"/>
              <a:ext cx="227329" cy="372745"/>
            </a:xfrm>
            <a:custGeom>
              <a:avLst/>
              <a:gdLst/>
              <a:ahLst/>
              <a:cxnLst/>
              <a:rect l="l" t="t" r="r" b="b"/>
              <a:pathLst>
                <a:path w="227330" h="372745">
                  <a:moveTo>
                    <a:pt x="227126" y="0"/>
                  </a:moveTo>
                  <a:lnTo>
                    <a:pt x="0" y="0"/>
                  </a:lnTo>
                  <a:lnTo>
                    <a:pt x="0" y="372440"/>
                  </a:lnTo>
                  <a:lnTo>
                    <a:pt x="227126" y="372440"/>
                  </a:lnTo>
                  <a:lnTo>
                    <a:pt x="227126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13513892" y="4548263"/>
              <a:ext cx="121920" cy="93980"/>
            </a:xfrm>
            <a:custGeom>
              <a:avLst/>
              <a:gdLst/>
              <a:ahLst/>
              <a:cxnLst/>
              <a:rect l="l" t="t" r="r" b="b"/>
              <a:pathLst>
                <a:path w="121919" h="93979">
                  <a:moveTo>
                    <a:pt x="121488" y="0"/>
                  </a:moveTo>
                  <a:lnTo>
                    <a:pt x="0" y="0"/>
                  </a:lnTo>
                  <a:lnTo>
                    <a:pt x="0" y="93916"/>
                  </a:lnTo>
                  <a:lnTo>
                    <a:pt x="121488" y="93916"/>
                  </a:lnTo>
                  <a:lnTo>
                    <a:pt x="121488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652373" y="4655794"/>
              <a:ext cx="160782" cy="372427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3425246" y="4655781"/>
              <a:ext cx="227329" cy="372745"/>
            </a:xfrm>
            <a:custGeom>
              <a:avLst/>
              <a:gdLst/>
              <a:ahLst/>
              <a:cxnLst/>
              <a:rect l="l" t="t" r="r" b="b"/>
              <a:pathLst>
                <a:path w="227330" h="372745">
                  <a:moveTo>
                    <a:pt x="227126" y="0"/>
                  </a:moveTo>
                  <a:lnTo>
                    <a:pt x="0" y="0"/>
                  </a:lnTo>
                  <a:lnTo>
                    <a:pt x="0" y="372440"/>
                  </a:lnTo>
                  <a:lnTo>
                    <a:pt x="227126" y="372440"/>
                  </a:lnTo>
                  <a:lnTo>
                    <a:pt x="227126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6" name="object 1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040294" y="4655794"/>
              <a:ext cx="294830" cy="372427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13813155" y="4655794"/>
              <a:ext cx="227329" cy="372745"/>
            </a:xfrm>
            <a:custGeom>
              <a:avLst/>
              <a:gdLst/>
              <a:ahLst/>
              <a:cxnLst/>
              <a:rect l="l" t="t" r="r" b="b"/>
              <a:pathLst>
                <a:path w="227330" h="372745">
                  <a:moveTo>
                    <a:pt x="227139" y="0"/>
                  </a:moveTo>
                  <a:lnTo>
                    <a:pt x="0" y="0"/>
                  </a:lnTo>
                  <a:lnTo>
                    <a:pt x="0" y="372427"/>
                  </a:lnTo>
                  <a:lnTo>
                    <a:pt x="227139" y="372427"/>
                  </a:lnTo>
                  <a:lnTo>
                    <a:pt x="227139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14201089" y="4655794"/>
              <a:ext cx="51435" cy="153670"/>
            </a:xfrm>
            <a:custGeom>
              <a:avLst/>
              <a:gdLst/>
              <a:ahLst/>
              <a:cxnLst/>
              <a:rect l="l" t="t" r="r" b="b"/>
              <a:pathLst>
                <a:path w="51434" h="153670">
                  <a:moveTo>
                    <a:pt x="50863" y="0"/>
                  </a:moveTo>
                  <a:lnTo>
                    <a:pt x="0" y="0"/>
                  </a:lnTo>
                  <a:lnTo>
                    <a:pt x="0" y="153212"/>
                  </a:lnTo>
                  <a:lnTo>
                    <a:pt x="50863" y="153212"/>
                  </a:lnTo>
                  <a:lnTo>
                    <a:pt x="50863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13901801" y="4920691"/>
              <a:ext cx="121920" cy="93980"/>
            </a:xfrm>
            <a:custGeom>
              <a:avLst/>
              <a:gdLst/>
              <a:ahLst/>
              <a:cxnLst/>
              <a:rect l="l" t="t" r="r" b="b"/>
              <a:pathLst>
                <a:path w="121919" h="93979">
                  <a:moveTo>
                    <a:pt x="121500" y="0"/>
                  </a:moveTo>
                  <a:lnTo>
                    <a:pt x="0" y="0"/>
                  </a:lnTo>
                  <a:lnTo>
                    <a:pt x="0" y="93929"/>
                  </a:lnTo>
                  <a:lnTo>
                    <a:pt x="121500" y="93929"/>
                  </a:lnTo>
                  <a:lnTo>
                    <a:pt x="121500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0" name="object 1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040294" y="4283354"/>
              <a:ext cx="294830" cy="372440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3813155" y="4283341"/>
              <a:ext cx="227329" cy="372745"/>
            </a:xfrm>
            <a:custGeom>
              <a:avLst/>
              <a:gdLst/>
              <a:ahLst/>
              <a:cxnLst/>
              <a:rect l="l" t="t" r="r" b="b"/>
              <a:pathLst>
                <a:path w="227330" h="372745">
                  <a:moveTo>
                    <a:pt x="227139" y="0"/>
                  </a:moveTo>
                  <a:lnTo>
                    <a:pt x="0" y="0"/>
                  </a:lnTo>
                  <a:lnTo>
                    <a:pt x="0" y="372440"/>
                  </a:lnTo>
                  <a:lnTo>
                    <a:pt x="227139" y="372440"/>
                  </a:lnTo>
                  <a:lnTo>
                    <a:pt x="227139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14201089" y="4283341"/>
              <a:ext cx="51435" cy="153670"/>
            </a:xfrm>
            <a:custGeom>
              <a:avLst/>
              <a:gdLst/>
              <a:ahLst/>
              <a:cxnLst/>
              <a:rect l="l" t="t" r="r" b="b"/>
              <a:pathLst>
                <a:path w="51434" h="153670">
                  <a:moveTo>
                    <a:pt x="50863" y="0"/>
                  </a:moveTo>
                  <a:lnTo>
                    <a:pt x="0" y="0"/>
                  </a:lnTo>
                  <a:lnTo>
                    <a:pt x="0" y="153225"/>
                  </a:lnTo>
                  <a:lnTo>
                    <a:pt x="50863" y="153225"/>
                  </a:lnTo>
                  <a:lnTo>
                    <a:pt x="50863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13901801" y="4548263"/>
              <a:ext cx="121920" cy="93980"/>
            </a:xfrm>
            <a:custGeom>
              <a:avLst/>
              <a:gdLst/>
              <a:ahLst/>
              <a:cxnLst/>
              <a:rect l="l" t="t" r="r" b="b"/>
              <a:pathLst>
                <a:path w="121919" h="93979">
                  <a:moveTo>
                    <a:pt x="121500" y="0"/>
                  </a:moveTo>
                  <a:lnTo>
                    <a:pt x="0" y="0"/>
                  </a:lnTo>
                  <a:lnTo>
                    <a:pt x="0" y="93916"/>
                  </a:lnTo>
                  <a:lnTo>
                    <a:pt x="121500" y="93916"/>
                  </a:lnTo>
                  <a:lnTo>
                    <a:pt x="121500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14335125" y="4283354"/>
              <a:ext cx="227329" cy="745490"/>
            </a:xfrm>
            <a:custGeom>
              <a:avLst/>
              <a:gdLst/>
              <a:ahLst/>
              <a:cxnLst/>
              <a:rect l="l" t="t" r="r" b="b"/>
              <a:pathLst>
                <a:path w="227330" h="745489">
                  <a:moveTo>
                    <a:pt x="227139" y="0"/>
                  </a:moveTo>
                  <a:lnTo>
                    <a:pt x="0" y="0"/>
                  </a:lnTo>
                  <a:lnTo>
                    <a:pt x="0" y="372440"/>
                  </a:lnTo>
                  <a:lnTo>
                    <a:pt x="0" y="744867"/>
                  </a:lnTo>
                  <a:lnTo>
                    <a:pt x="227139" y="744867"/>
                  </a:lnTo>
                  <a:lnTo>
                    <a:pt x="227139" y="372440"/>
                  </a:lnTo>
                  <a:lnTo>
                    <a:pt x="227139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5" name="object 1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423796" y="4283354"/>
              <a:ext cx="138468" cy="744867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13513371" y="4655781"/>
              <a:ext cx="51435" cy="121285"/>
            </a:xfrm>
            <a:custGeom>
              <a:avLst/>
              <a:gdLst/>
              <a:ahLst/>
              <a:cxnLst/>
              <a:rect l="l" t="t" r="r" b="b"/>
              <a:pathLst>
                <a:path w="51434" h="121285">
                  <a:moveTo>
                    <a:pt x="50863" y="0"/>
                  </a:moveTo>
                  <a:lnTo>
                    <a:pt x="0" y="0"/>
                  </a:lnTo>
                  <a:lnTo>
                    <a:pt x="0" y="121234"/>
                  </a:lnTo>
                  <a:lnTo>
                    <a:pt x="50863" y="121234"/>
                  </a:lnTo>
                  <a:lnTo>
                    <a:pt x="50863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7" name="object 1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889075" y="3649649"/>
              <a:ext cx="246608" cy="246608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3738669" y="3649649"/>
              <a:ext cx="150495" cy="247015"/>
            </a:xfrm>
            <a:custGeom>
              <a:avLst/>
              <a:gdLst/>
              <a:ahLst/>
              <a:cxnLst/>
              <a:rect l="l" t="t" r="r" b="b"/>
              <a:pathLst>
                <a:path w="150494" h="247014">
                  <a:moveTo>
                    <a:pt x="150393" y="0"/>
                  </a:moveTo>
                  <a:lnTo>
                    <a:pt x="0" y="0"/>
                  </a:lnTo>
                  <a:lnTo>
                    <a:pt x="0" y="246608"/>
                  </a:lnTo>
                  <a:lnTo>
                    <a:pt x="150393" y="246608"/>
                  </a:lnTo>
                  <a:lnTo>
                    <a:pt x="150393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13995539" y="3649649"/>
              <a:ext cx="34290" cy="101600"/>
            </a:xfrm>
            <a:custGeom>
              <a:avLst/>
              <a:gdLst/>
              <a:ahLst/>
              <a:cxnLst/>
              <a:rect l="l" t="t" r="r" b="b"/>
              <a:pathLst>
                <a:path w="34290" h="101600">
                  <a:moveTo>
                    <a:pt x="33680" y="0"/>
                  </a:moveTo>
                  <a:lnTo>
                    <a:pt x="0" y="0"/>
                  </a:lnTo>
                  <a:lnTo>
                    <a:pt x="0" y="101460"/>
                  </a:lnTo>
                  <a:lnTo>
                    <a:pt x="33680" y="101460"/>
                  </a:lnTo>
                  <a:lnTo>
                    <a:pt x="33680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13797381" y="3825062"/>
              <a:ext cx="80645" cy="62230"/>
            </a:xfrm>
            <a:custGeom>
              <a:avLst/>
              <a:gdLst/>
              <a:ahLst/>
              <a:cxnLst/>
              <a:rect l="l" t="t" r="r" b="b"/>
              <a:pathLst>
                <a:path w="80644" h="62229">
                  <a:moveTo>
                    <a:pt x="80441" y="0"/>
                  </a:moveTo>
                  <a:lnTo>
                    <a:pt x="0" y="0"/>
                  </a:lnTo>
                  <a:lnTo>
                    <a:pt x="0" y="62204"/>
                  </a:lnTo>
                  <a:lnTo>
                    <a:pt x="80441" y="62204"/>
                  </a:lnTo>
                  <a:lnTo>
                    <a:pt x="80441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1" name="object 1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646556" y="3896258"/>
              <a:ext cx="372427" cy="372440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3419416" y="3896258"/>
              <a:ext cx="227329" cy="372745"/>
            </a:xfrm>
            <a:custGeom>
              <a:avLst/>
              <a:gdLst/>
              <a:ahLst/>
              <a:cxnLst/>
              <a:rect l="l" t="t" r="r" b="b"/>
              <a:pathLst>
                <a:path w="227330" h="372745">
                  <a:moveTo>
                    <a:pt x="227139" y="0"/>
                  </a:moveTo>
                  <a:lnTo>
                    <a:pt x="0" y="0"/>
                  </a:lnTo>
                  <a:lnTo>
                    <a:pt x="0" y="372440"/>
                  </a:lnTo>
                  <a:lnTo>
                    <a:pt x="227139" y="372440"/>
                  </a:lnTo>
                  <a:lnTo>
                    <a:pt x="227139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3" name="object 1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034478" y="3896258"/>
              <a:ext cx="294830" cy="372440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13807338" y="3896258"/>
              <a:ext cx="227329" cy="372745"/>
            </a:xfrm>
            <a:custGeom>
              <a:avLst/>
              <a:gdLst/>
              <a:ahLst/>
              <a:cxnLst/>
              <a:rect l="l" t="t" r="r" b="b"/>
              <a:pathLst>
                <a:path w="227330" h="372745">
                  <a:moveTo>
                    <a:pt x="227126" y="0"/>
                  </a:moveTo>
                  <a:lnTo>
                    <a:pt x="0" y="0"/>
                  </a:lnTo>
                  <a:lnTo>
                    <a:pt x="0" y="372440"/>
                  </a:lnTo>
                  <a:lnTo>
                    <a:pt x="227126" y="372440"/>
                  </a:lnTo>
                  <a:lnTo>
                    <a:pt x="227126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14195247" y="3896258"/>
              <a:ext cx="51435" cy="153670"/>
            </a:xfrm>
            <a:custGeom>
              <a:avLst/>
              <a:gdLst/>
              <a:ahLst/>
              <a:cxnLst/>
              <a:rect l="l" t="t" r="r" b="b"/>
              <a:pathLst>
                <a:path w="51434" h="153670">
                  <a:moveTo>
                    <a:pt x="50863" y="0"/>
                  </a:moveTo>
                  <a:lnTo>
                    <a:pt x="0" y="0"/>
                  </a:lnTo>
                  <a:lnTo>
                    <a:pt x="0" y="153225"/>
                  </a:lnTo>
                  <a:lnTo>
                    <a:pt x="50863" y="153225"/>
                  </a:lnTo>
                  <a:lnTo>
                    <a:pt x="50863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13895984" y="4161167"/>
              <a:ext cx="121920" cy="93980"/>
            </a:xfrm>
            <a:custGeom>
              <a:avLst/>
              <a:gdLst/>
              <a:ahLst/>
              <a:cxnLst/>
              <a:rect l="l" t="t" r="r" b="b"/>
              <a:pathLst>
                <a:path w="121919" h="93979">
                  <a:moveTo>
                    <a:pt x="121475" y="0"/>
                  </a:moveTo>
                  <a:lnTo>
                    <a:pt x="0" y="0"/>
                  </a:lnTo>
                  <a:lnTo>
                    <a:pt x="0" y="93929"/>
                  </a:lnTo>
                  <a:lnTo>
                    <a:pt x="121475" y="93929"/>
                  </a:lnTo>
                  <a:lnTo>
                    <a:pt x="121475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7" name="object 1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204658" y="3649649"/>
              <a:ext cx="195237" cy="246608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14054251" y="3649649"/>
              <a:ext cx="150495" cy="247015"/>
            </a:xfrm>
            <a:custGeom>
              <a:avLst/>
              <a:gdLst/>
              <a:ahLst/>
              <a:cxnLst/>
              <a:rect l="l" t="t" r="r" b="b"/>
              <a:pathLst>
                <a:path w="150494" h="247014">
                  <a:moveTo>
                    <a:pt x="150406" y="0"/>
                  </a:moveTo>
                  <a:lnTo>
                    <a:pt x="0" y="0"/>
                  </a:lnTo>
                  <a:lnTo>
                    <a:pt x="0" y="246608"/>
                  </a:lnTo>
                  <a:lnTo>
                    <a:pt x="150406" y="246608"/>
                  </a:lnTo>
                  <a:lnTo>
                    <a:pt x="150406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14311122" y="3649649"/>
              <a:ext cx="34290" cy="101600"/>
            </a:xfrm>
            <a:custGeom>
              <a:avLst/>
              <a:gdLst/>
              <a:ahLst/>
              <a:cxnLst/>
              <a:rect l="l" t="t" r="r" b="b"/>
              <a:pathLst>
                <a:path w="34290" h="101600">
                  <a:moveTo>
                    <a:pt x="33680" y="0"/>
                  </a:moveTo>
                  <a:lnTo>
                    <a:pt x="0" y="0"/>
                  </a:lnTo>
                  <a:lnTo>
                    <a:pt x="0" y="101460"/>
                  </a:lnTo>
                  <a:lnTo>
                    <a:pt x="33680" y="101460"/>
                  </a:lnTo>
                  <a:lnTo>
                    <a:pt x="33680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14112951" y="3825062"/>
              <a:ext cx="80645" cy="62230"/>
            </a:xfrm>
            <a:custGeom>
              <a:avLst/>
              <a:gdLst/>
              <a:ahLst/>
              <a:cxnLst/>
              <a:rect l="l" t="t" r="r" b="b"/>
              <a:pathLst>
                <a:path w="80644" h="62229">
                  <a:moveTo>
                    <a:pt x="80454" y="0"/>
                  </a:moveTo>
                  <a:lnTo>
                    <a:pt x="0" y="0"/>
                  </a:lnTo>
                  <a:lnTo>
                    <a:pt x="0" y="62204"/>
                  </a:lnTo>
                  <a:lnTo>
                    <a:pt x="80454" y="62204"/>
                  </a:lnTo>
                  <a:lnTo>
                    <a:pt x="80454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14329309" y="3649649"/>
              <a:ext cx="227329" cy="619125"/>
            </a:xfrm>
            <a:custGeom>
              <a:avLst/>
              <a:gdLst/>
              <a:ahLst/>
              <a:cxnLst/>
              <a:rect l="l" t="t" r="r" b="b"/>
              <a:pathLst>
                <a:path w="227330" h="619125">
                  <a:moveTo>
                    <a:pt x="220980" y="0"/>
                  </a:moveTo>
                  <a:lnTo>
                    <a:pt x="70586" y="0"/>
                  </a:lnTo>
                  <a:lnTo>
                    <a:pt x="70586" y="246608"/>
                  </a:lnTo>
                  <a:lnTo>
                    <a:pt x="220980" y="246608"/>
                  </a:lnTo>
                  <a:lnTo>
                    <a:pt x="220980" y="0"/>
                  </a:lnTo>
                  <a:close/>
                </a:path>
                <a:path w="227330" h="619125">
                  <a:moveTo>
                    <a:pt x="227139" y="246621"/>
                  </a:moveTo>
                  <a:lnTo>
                    <a:pt x="0" y="246621"/>
                  </a:lnTo>
                  <a:lnTo>
                    <a:pt x="0" y="619048"/>
                  </a:lnTo>
                  <a:lnTo>
                    <a:pt x="227139" y="619048"/>
                  </a:lnTo>
                  <a:lnTo>
                    <a:pt x="227139" y="246621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14458594" y="3825062"/>
              <a:ext cx="80645" cy="62230"/>
            </a:xfrm>
            <a:custGeom>
              <a:avLst/>
              <a:gdLst/>
              <a:ahLst/>
              <a:cxnLst/>
              <a:rect l="l" t="t" r="r" b="b"/>
              <a:pathLst>
                <a:path w="80644" h="62229">
                  <a:moveTo>
                    <a:pt x="80454" y="0"/>
                  </a:moveTo>
                  <a:lnTo>
                    <a:pt x="0" y="0"/>
                  </a:lnTo>
                  <a:lnTo>
                    <a:pt x="0" y="62204"/>
                  </a:lnTo>
                  <a:lnTo>
                    <a:pt x="80454" y="62204"/>
                  </a:lnTo>
                  <a:lnTo>
                    <a:pt x="80454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417954" y="3896258"/>
              <a:ext cx="138506" cy="372440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13507554" y="3896271"/>
              <a:ext cx="51435" cy="121285"/>
            </a:xfrm>
            <a:custGeom>
              <a:avLst/>
              <a:gdLst/>
              <a:ahLst/>
              <a:cxnLst/>
              <a:rect l="l" t="t" r="r" b="b"/>
              <a:pathLst>
                <a:path w="51434" h="121285">
                  <a:moveTo>
                    <a:pt x="50863" y="0"/>
                  </a:moveTo>
                  <a:lnTo>
                    <a:pt x="0" y="0"/>
                  </a:lnTo>
                  <a:lnTo>
                    <a:pt x="0" y="121234"/>
                  </a:lnTo>
                  <a:lnTo>
                    <a:pt x="50863" y="121234"/>
                  </a:lnTo>
                  <a:lnTo>
                    <a:pt x="50863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13302056" y="4254055"/>
              <a:ext cx="1247140" cy="29845"/>
            </a:xfrm>
            <a:custGeom>
              <a:avLst/>
              <a:gdLst/>
              <a:ahLst/>
              <a:cxnLst/>
              <a:rect l="l" t="t" r="r" b="b"/>
              <a:pathLst>
                <a:path w="1247140" h="29845">
                  <a:moveTo>
                    <a:pt x="1247038" y="0"/>
                  </a:moveTo>
                  <a:lnTo>
                    <a:pt x="0" y="0"/>
                  </a:lnTo>
                  <a:lnTo>
                    <a:pt x="0" y="29298"/>
                  </a:lnTo>
                  <a:lnTo>
                    <a:pt x="1247038" y="29298"/>
                  </a:lnTo>
                  <a:lnTo>
                    <a:pt x="1247038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6" name="object 15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883155" y="2847924"/>
              <a:ext cx="1372844" cy="2284971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883155" y="4283354"/>
              <a:ext cx="372427" cy="744880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14744674" y="4548263"/>
              <a:ext cx="121920" cy="93980"/>
            </a:xfrm>
            <a:custGeom>
              <a:avLst/>
              <a:gdLst/>
              <a:ahLst/>
              <a:cxnLst/>
              <a:rect l="l" t="t" r="r" b="b"/>
              <a:pathLst>
                <a:path w="121919" h="93979">
                  <a:moveTo>
                    <a:pt x="121500" y="0"/>
                  </a:moveTo>
                  <a:lnTo>
                    <a:pt x="0" y="0"/>
                  </a:lnTo>
                  <a:lnTo>
                    <a:pt x="0" y="93916"/>
                  </a:lnTo>
                  <a:lnTo>
                    <a:pt x="121500" y="93916"/>
                  </a:lnTo>
                  <a:lnTo>
                    <a:pt x="121500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9" name="object 15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884413" y="4655794"/>
              <a:ext cx="159511" cy="372427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271077" y="4655794"/>
              <a:ext cx="294843" cy="372427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15043937" y="4655794"/>
              <a:ext cx="227329" cy="372745"/>
            </a:xfrm>
            <a:custGeom>
              <a:avLst/>
              <a:gdLst/>
              <a:ahLst/>
              <a:cxnLst/>
              <a:rect l="l" t="t" r="r" b="b"/>
              <a:pathLst>
                <a:path w="227330" h="372745">
                  <a:moveTo>
                    <a:pt x="227139" y="0"/>
                  </a:moveTo>
                  <a:lnTo>
                    <a:pt x="0" y="0"/>
                  </a:lnTo>
                  <a:lnTo>
                    <a:pt x="0" y="372427"/>
                  </a:lnTo>
                  <a:lnTo>
                    <a:pt x="227139" y="372427"/>
                  </a:lnTo>
                  <a:lnTo>
                    <a:pt x="227139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15431858" y="4655794"/>
              <a:ext cx="51435" cy="153670"/>
            </a:xfrm>
            <a:custGeom>
              <a:avLst/>
              <a:gdLst/>
              <a:ahLst/>
              <a:cxnLst/>
              <a:rect l="l" t="t" r="r" b="b"/>
              <a:pathLst>
                <a:path w="51434" h="153670">
                  <a:moveTo>
                    <a:pt x="50863" y="0"/>
                  </a:moveTo>
                  <a:lnTo>
                    <a:pt x="0" y="0"/>
                  </a:lnTo>
                  <a:lnTo>
                    <a:pt x="0" y="153212"/>
                  </a:lnTo>
                  <a:lnTo>
                    <a:pt x="50863" y="153212"/>
                  </a:lnTo>
                  <a:lnTo>
                    <a:pt x="50863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15132596" y="4920691"/>
              <a:ext cx="121920" cy="93980"/>
            </a:xfrm>
            <a:custGeom>
              <a:avLst/>
              <a:gdLst/>
              <a:ahLst/>
              <a:cxnLst/>
              <a:rect l="l" t="t" r="r" b="b"/>
              <a:pathLst>
                <a:path w="121919" h="93979">
                  <a:moveTo>
                    <a:pt x="121475" y="0"/>
                  </a:moveTo>
                  <a:lnTo>
                    <a:pt x="0" y="0"/>
                  </a:lnTo>
                  <a:lnTo>
                    <a:pt x="0" y="93929"/>
                  </a:lnTo>
                  <a:lnTo>
                    <a:pt x="121475" y="93929"/>
                  </a:lnTo>
                  <a:lnTo>
                    <a:pt x="121475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4" name="object 16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5271077" y="4283354"/>
              <a:ext cx="294843" cy="372440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15043937" y="4283341"/>
              <a:ext cx="227329" cy="372745"/>
            </a:xfrm>
            <a:custGeom>
              <a:avLst/>
              <a:gdLst/>
              <a:ahLst/>
              <a:cxnLst/>
              <a:rect l="l" t="t" r="r" b="b"/>
              <a:pathLst>
                <a:path w="227330" h="372745">
                  <a:moveTo>
                    <a:pt x="227139" y="0"/>
                  </a:moveTo>
                  <a:lnTo>
                    <a:pt x="0" y="0"/>
                  </a:lnTo>
                  <a:lnTo>
                    <a:pt x="0" y="372440"/>
                  </a:lnTo>
                  <a:lnTo>
                    <a:pt x="227139" y="372440"/>
                  </a:lnTo>
                  <a:lnTo>
                    <a:pt x="227139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15431858" y="4283341"/>
              <a:ext cx="51435" cy="153670"/>
            </a:xfrm>
            <a:custGeom>
              <a:avLst/>
              <a:gdLst/>
              <a:ahLst/>
              <a:cxnLst/>
              <a:rect l="l" t="t" r="r" b="b"/>
              <a:pathLst>
                <a:path w="51434" h="153670">
                  <a:moveTo>
                    <a:pt x="50863" y="0"/>
                  </a:moveTo>
                  <a:lnTo>
                    <a:pt x="0" y="0"/>
                  </a:lnTo>
                  <a:lnTo>
                    <a:pt x="0" y="153225"/>
                  </a:lnTo>
                  <a:lnTo>
                    <a:pt x="50863" y="153225"/>
                  </a:lnTo>
                  <a:lnTo>
                    <a:pt x="50863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15132596" y="4548263"/>
              <a:ext cx="121920" cy="93980"/>
            </a:xfrm>
            <a:custGeom>
              <a:avLst/>
              <a:gdLst/>
              <a:ahLst/>
              <a:cxnLst/>
              <a:rect l="l" t="t" r="r" b="b"/>
              <a:pathLst>
                <a:path w="121919" h="93979">
                  <a:moveTo>
                    <a:pt x="121475" y="0"/>
                  </a:moveTo>
                  <a:lnTo>
                    <a:pt x="0" y="0"/>
                  </a:lnTo>
                  <a:lnTo>
                    <a:pt x="0" y="93916"/>
                  </a:lnTo>
                  <a:lnTo>
                    <a:pt x="121475" y="93916"/>
                  </a:lnTo>
                  <a:lnTo>
                    <a:pt x="121475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15565921" y="4283354"/>
              <a:ext cx="227329" cy="745490"/>
            </a:xfrm>
            <a:custGeom>
              <a:avLst/>
              <a:gdLst/>
              <a:ahLst/>
              <a:cxnLst/>
              <a:rect l="l" t="t" r="r" b="b"/>
              <a:pathLst>
                <a:path w="227330" h="745489">
                  <a:moveTo>
                    <a:pt x="227126" y="0"/>
                  </a:moveTo>
                  <a:lnTo>
                    <a:pt x="0" y="0"/>
                  </a:lnTo>
                  <a:lnTo>
                    <a:pt x="0" y="372440"/>
                  </a:lnTo>
                  <a:lnTo>
                    <a:pt x="0" y="744867"/>
                  </a:lnTo>
                  <a:lnTo>
                    <a:pt x="227126" y="744867"/>
                  </a:lnTo>
                  <a:lnTo>
                    <a:pt x="227126" y="372440"/>
                  </a:lnTo>
                  <a:lnTo>
                    <a:pt x="227126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9" name="object 16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654578" y="4283354"/>
              <a:ext cx="138468" cy="744867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5119845" y="3649649"/>
              <a:ext cx="246621" cy="246608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14969452" y="3649649"/>
              <a:ext cx="150495" cy="247015"/>
            </a:xfrm>
            <a:custGeom>
              <a:avLst/>
              <a:gdLst/>
              <a:ahLst/>
              <a:cxnLst/>
              <a:rect l="l" t="t" r="r" b="b"/>
              <a:pathLst>
                <a:path w="150494" h="247014">
                  <a:moveTo>
                    <a:pt x="150393" y="0"/>
                  </a:moveTo>
                  <a:lnTo>
                    <a:pt x="0" y="0"/>
                  </a:lnTo>
                  <a:lnTo>
                    <a:pt x="0" y="246608"/>
                  </a:lnTo>
                  <a:lnTo>
                    <a:pt x="150393" y="246608"/>
                  </a:lnTo>
                  <a:lnTo>
                    <a:pt x="150393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15226322" y="3649649"/>
              <a:ext cx="34290" cy="101600"/>
            </a:xfrm>
            <a:custGeom>
              <a:avLst/>
              <a:gdLst/>
              <a:ahLst/>
              <a:cxnLst/>
              <a:rect l="l" t="t" r="r" b="b"/>
              <a:pathLst>
                <a:path w="34290" h="101600">
                  <a:moveTo>
                    <a:pt x="33680" y="0"/>
                  </a:moveTo>
                  <a:lnTo>
                    <a:pt x="0" y="0"/>
                  </a:lnTo>
                  <a:lnTo>
                    <a:pt x="0" y="101460"/>
                  </a:lnTo>
                  <a:lnTo>
                    <a:pt x="33680" y="101460"/>
                  </a:lnTo>
                  <a:lnTo>
                    <a:pt x="33680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15028164" y="3825062"/>
              <a:ext cx="80645" cy="62230"/>
            </a:xfrm>
            <a:custGeom>
              <a:avLst/>
              <a:gdLst/>
              <a:ahLst/>
              <a:cxnLst/>
              <a:rect l="l" t="t" r="r" b="b"/>
              <a:pathLst>
                <a:path w="80644" h="62229">
                  <a:moveTo>
                    <a:pt x="80429" y="0"/>
                  </a:moveTo>
                  <a:lnTo>
                    <a:pt x="0" y="0"/>
                  </a:lnTo>
                  <a:lnTo>
                    <a:pt x="0" y="62204"/>
                  </a:lnTo>
                  <a:lnTo>
                    <a:pt x="80429" y="62204"/>
                  </a:lnTo>
                  <a:lnTo>
                    <a:pt x="80429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4" name="object 17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877339" y="3896258"/>
              <a:ext cx="372427" cy="372440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5265248" y="3896258"/>
              <a:ext cx="294843" cy="372440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15038120" y="3896258"/>
              <a:ext cx="227329" cy="372745"/>
            </a:xfrm>
            <a:custGeom>
              <a:avLst/>
              <a:gdLst/>
              <a:ahLst/>
              <a:cxnLst/>
              <a:rect l="l" t="t" r="r" b="b"/>
              <a:pathLst>
                <a:path w="227330" h="372745">
                  <a:moveTo>
                    <a:pt x="227126" y="0"/>
                  </a:moveTo>
                  <a:lnTo>
                    <a:pt x="0" y="0"/>
                  </a:lnTo>
                  <a:lnTo>
                    <a:pt x="0" y="372440"/>
                  </a:lnTo>
                  <a:lnTo>
                    <a:pt x="227126" y="372440"/>
                  </a:lnTo>
                  <a:lnTo>
                    <a:pt x="227126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15426029" y="3896258"/>
              <a:ext cx="51435" cy="153670"/>
            </a:xfrm>
            <a:custGeom>
              <a:avLst/>
              <a:gdLst/>
              <a:ahLst/>
              <a:cxnLst/>
              <a:rect l="l" t="t" r="r" b="b"/>
              <a:pathLst>
                <a:path w="51434" h="153670">
                  <a:moveTo>
                    <a:pt x="50863" y="0"/>
                  </a:moveTo>
                  <a:lnTo>
                    <a:pt x="0" y="0"/>
                  </a:lnTo>
                  <a:lnTo>
                    <a:pt x="0" y="153225"/>
                  </a:lnTo>
                  <a:lnTo>
                    <a:pt x="50863" y="153225"/>
                  </a:lnTo>
                  <a:lnTo>
                    <a:pt x="50863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15126766" y="4161167"/>
              <a:ext cx="121920" cy="93980"/>
            </a:xfrm>
            <a:custGeom>
              <a:avLst/>
              <a:gdLst/>
              <a:ahLst/>
              <a:cxnLst/>
              <a:rect l="l" t="t" r="r" b="b"/>
              <a:pathLst>
                <a:path w="121919" h="93979">
                  <a:moveTo>
                    <a:pt x="121500" y="0"/>
                  </a:moveTo>
                  <a:lnTo>
                    <a:pt x="0" y="0"/>
                  </a:lnTo>
                  <a:lnTo>
                    <a:pt x="0" y="93929"/>
                  </a:lnTo>
                  <a:lnTo>
                    <a:pt x="121500" y="93929"/>
                  </a:lnTo>
                  <a:lnTo>
                    <a:pt x="121500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9" name="object 17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435440" y="3649649"/>
              <a:ext cx="195249" cy="246608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15285034" y="3649649"/>
              <a:ext cx="150495" cy="247015"/>
            </a:xfrm>
            <a:custGeom>
              <a:avLst/>
              <a:gdLst/>
              <a:ahLst/>
              <a:cxnLst/>
              <a:rect l="l" t="t" r="r" b="b"/>
              <a:pathLst>
                <a:path w="150494" h="247014">
                  <a:moveTo>
                    <a:pt x="150393" y="0"/>
                  </a:moveTo>
                  <a:lnTo>
                    <a:pt x="0" y="0"/>
                  </a:lnTo>
                  <a:lnTo>
                    <a:pt x="0" y="246608"/>
                  </a:lnTo>
                  <a:lnTo>
                    <a:pt x="150393" y="246608"/>
                  </a:lnTo>
                  <a:lnTo>
                    <a:pt x="150393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15541904" y="3649649"/>
              <a:ext cx="34290" cy="101600"/>
            </a:xfrm>
            <a:custGeom>
              <a:avLst/>
              <a:gdLst/>
              <a:ahLst/>
              <a:cxnLst/>
              <a:rect l="l" t="t" r="r" b="b"/>
              <a:pathLst>
                <a:path w="34290" h="101600">
                  <a:moveTo>
                    <a:pt x="33680" y="0"/>
                  </a:moveTo>
                  <a:lnTo>
                    <a:pt x="0" y="0"/>
                  </a:lnTo>
                  <a:lnTo>
                    <a:pt x="0" y="101460"/>
                  </a:lnTo>
                  <a:lnTo>
                    <a:pt x="33680" y="101460"/>
                  </a:lnTo>
                  <a:lnTo>
                    <a:pt x="33680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15343733" y="3825062"/>
              <a:ext cx="80645" cy="62230"/>
            </a:xfrm>
            <a:custGeom>
              <a:avLst/>
              <a:gdLst/>
              <a:ahLst/>
              <a:cxnLst/>
              <a:rect l="l" t="t" r="r" b="b"/>
              <a:pathLst>
                <a:path w="80644" h="62229">
                  <a:moveTo>
                    <a:pt x="80454" y="0"/>
                  </a:moveTo>
                  <a:lnTo>
                    <a:pt x="0" y="0"/>
                  </a:lnTo>
                  <a:lnTo>
                    <a:pt x="0" y="62204"/>
                  </a:lnTo>
                  <a:lnTo>
                    <a:pt x="80454" y="62204"/>
                  </a:lnTo>
                  <a:lnTo>
                    <a:pt x="80454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15560091" y="3649649"/>
              <a:ext cx="227329" cy="619125"/>
            </a:xfrm>
            <a:custGeom>
              <a:avLst/>
              <a:gdLst/>
              <a:ahLst/>
              <a:cxnLst/>
              <a:rect l="l" t="t" r="r" b="b"/>
              <a:pathLst>
                <a:path w="227330" h="619125">
                  <a:moveTo>
                    <a:pt x="220980" y="0"/>
                  </a:moveTo>
                  <a:lnTo>
                    <a:pt x="70586" y="0"/>
                  </a:lnTo>
                  <a:lnTo>
                    <a:pt x="70586" y="246608"/>
                  </a:lnTo>
                  <a:lnTo>
                    <a:pt x="220980" y="246608"/>
                  </a:lnTo>
                  <a:lnTo>
                    <a:pt x="220980" y="0"/>
                  </a:lnTo>
                  <a:close/>
                </a:path>
                <a:path w="227330" h="619125">
                  <a:moveTo>
                    <a:pt x="227139" y="246621"/>
                  </a:moveTo>
                  <a:lnTo>
                    <a:pt x="0" y="246621"/>
                  </a:lnTo>
                  <a:lnTo>
                    <a:pt x="0" y="619048"/>
                  </a:lnTo>
                  <a:lnTo>
                    <a:pt x="227139" y="619048"/>
                  </a:lnTo>
                  <a:lnTo>
                    <a:pt x="227139" y="246621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15689377" y="3825062"/>
              <a:ext cx="80645" cy="62230"/>
            </a:xfrm>
            <a:custGeom>
              <a:avLst/>
              <a:gdLst/>
              <a:ahLst/>
              <a:cxnLst/>
              <a:rect l="l" t="t" r="r" b="b"/>
              <a:pathLst>
                <a:path w="80644" h="62229">
                  <a:moveTo>
                    <a:pt x="80454" y="0"/>
                  </a:moveTo>
                  <a:lnTo>
                    <a:pt x="0" y="0"/>
                  </a:lnTo>
                  <a:lnTo>
                    <a:pt x="0" y="62204"/>
                  </a:lnTo>
                  <a:lnTo>
                    <a:pt x="80454" y="62204"/>
                  </a:lnTo>
                  <a:lnTo>
                    <a:pt x="80454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5" name="object 18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5648737" y="3896258"/>
              <a:ext cx="138493" cy="372440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14877339" y="4254055"/>
              <a:ext cx="902969" cy="29845"/>
            </a:xfrm>
            <a:custGeom>
              <a:avLst/>
              <a:gdLst/>
              <a:ahLst/>
              <a:cxnLst/>
              <a:rect l="l" t="t" r="r" b="b"/>
              <a:pathLst>
                <a:path w="902969" h="29845">
                  <a:moveTo>
                    <a:pt x="902525" y="0"/>
                  </a:moveTo>
                  <a:lnTo>
                    <a:pt x="0" y="0"/>
                  </a:lnTo>
                  <a:lnTo>
                    <a:pt x="0" y="29298"/>
                  </a:lnTo>
                  <a:lnTo>
                    <a:pt x="902525" y="29298"/>
                  </a:lnTo>
                  <a:lnTo>
                    <a:pt x="902525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7" name="object 18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877794" y="4283354"/>
              <a:ext cx="372427" cy="372440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5877794" y="4655794"/>
              <a:ext cx="160794" cy="372427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16038588" y="4655781"/>
              <a:ext cx="217804" cy="372745"/>
            </a:xfrm>
            <a:custGeom>
              <a:avLst/>
              <a:gdLst/>
              <a:ahLst/>
              <a:cxnLst/>
              <a:rect l="l" t="t" r="r" b="b"/>
              <a:pathLst>
                <a:path w="217805" h="372745">
                  <a:moveTo>
                    <a:pt x="217411" y="0"/>
                  </a:moveTo>
                  <a:lnTo>
                    <a:pt x="0" y="0"/>
                  </a:lnTo>
                  <a:lnTo>
                    <a:pt x="0" y="372440"/>
                  </a:lnTo>
                  <a:lnTo>
                    <a:pt x="217411" y="372440"/>
                  </a:lnTo>
                  <a:lnTo>
                    <a:pt x="217411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16127247" y="4920691"/>
              <a:ext cx="121920" cy="93980"/>
            </a:xfrm>
            <a:custGeom>
              <a:avLst/>
              <a:gdLst/>
              <a:ahLst/>
              <a:cxnLst/>
              <a:rect l="l" t="t" r="r" b="b"/>
              <a:pathLst>
                <a:path w="121919" h="93979">
                  <a:moveTo>
                    <a:pt x="121475" y="0"/>
                  </a:moveTo>
                  <a:lnTo>
                    <a:pt x="0" y="0"/>
                  </a:lnTo>
                  <a:lnTo>
                    <a:pt x="0" y="93929"/>
                  </a:lnTo>
                  <a:lnTo>
                    <a:pt x="121475" y="93929"/>
                  </a:lnTo>
                  <a:lnTo>
                    <a:pt x="121475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16038588" y="4283354"/>
              <a:ext cx="217804" cy="372745"/>
            </a:xfrm>
            <a:custGeom>
              <a:avLst/>
              <a:gdLst/>
              <a:ahLst/>
              <a:cxnLst/>
              <a:rect l="l" t="t" r="r" b="b"/>
              <a:pathLst>
                <a:path w="217805" h="372745">
                  <a:moveTo>
                    <a:pt x="217411" y="0"/>
                  </a:moveTo>
                  <a:lnTo>
                    <a:pt x="0" y="0"/>
                  </a:lnTo>
                  <a:lnTo>
                    <a:pt x="0" y="372427"/>
                  </a:lnTo>
                  <a:lnTo>
                    <a:pt x="217411" y="372427"/>
                  </a:lnTo>
                  <a:lnTo>
                    <a:pt x="217411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16127247" y="4548263"/>
              <a:ext cx="121920" cy="93980"/>
            </a:xfrm>
            <a:custGeom>
              <a:avLst/>
              <a:gdLst/>
              <a:ahLst/>
              <a:cxnLst/>
              <a:rect l="l" t="t" r="r" b="b"/>
              <a:pathLst>
                <a:path w="121919" h="93979">
                  <a:moveTo>
                    <a:pt x="121475" y="0"/>
                  </a:moveTo>
                  <a:lnTo>
                    <a:pt x="0" y="0"/>
                  </a:lnTo>
                  <a:lnTo>
                    <a:pt x="0" y="93916"/>
                  </a:lnTo>
                  <a:lnTo>
                    <a:pt x="121475" y="93916"/>
                  </a:lnTo>
                  <a:lnTo>
                    <a:pt x="121475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3" name="object 19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120338" y="3649649"/>
              <a:ext cx="135661" cy="246608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15969932" y="3649649"/>
              <a:ext cx="150495" cy="247015"/>
            </a:xfrm>
            <a:custGeom>
              <a:avLst/>
              <a:gdLst/>
              <a:ahLst/>
              <a:cxnLst/>
              <a:rect l="l" t="t" r="r" b="b"/>
              <a:pathLst>
                <a:path w="150494" h="247014">
                  <a:moveTo>
                    <a:pt x="150393" y="0"/>
                  </a:moveTo>
                  <a:lnTo>
                    <a:pt x="0" y="0"/>
                  </a:lnTo>
                  <a:lnTo>
                    <a:pt x="0" y="246608"/>
                  </a:lnTo>
                  <a:lnTo>
                    <a:pt x="150393" y="246608"/>
                  </a:lnTo>
                  <a:lnTo>
                    <a:pt x="150393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16226802" y="3649649"/>
              <a:ext cx="29209" cy="101600"/>
            </a:xfrm>
            <a:custGeom>
              <a:avLst/>
              <a:gdLst/>
              <a:ahLst/>
              <a:cxnLst/>
              <a:rect l="l" t="t" r="r" b="b"/>
              <a:pathLst>
                <a:path w="29209" h="101600">
                  <a:moveTo>
                    <a:pt x="29197" y="0"/>
                  </a:moveTo>
                  <a:lnTo>
                    <a:pt x="0" y="0"/>
                  </a:lnTo>
                  <a:lnTo>
                    <a:pt x="0" y="101460"/>
                  </a:lnTo>
                  <a:lnTo>
                    <a:pt x="29197" y="101460"/>
                  </a:lnTo>
                  <a:lnTo>
                    <a:pt x="29197" y="0"/>
                  </a:lnTo>
                  <a:close/>
                </a:path>
              </a:pathLst>
            </a:custGeom>
            <a:solidFill>
              <a:srgbClr val="B05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16028619" y="3825062"/>
              <a:ext cx="80645" cy="62230"/>
            </a:xfrm>
            <a:custGeom>
              <a:avLst/>
              <a:gdLst/>
              <a:ahLst/>
              <a:cxnLst/>
              <a:rect l="l" t="t" r="r" b="b"/>
              <a:pathLst>
                <a:path w="80644" h="62229">
                  <a:moveTo>
                    <a:pt x="80454" y="0"/>
                  </a:moveTo>
                  <a:lnTo>
                    <a:pt x="0" y="0"/>
                  </a:lnTo>
                  <a:lnTo>
                    <a:pt x="0" y="62204"/>
                  </a:lnTo>
                  <a:lnTo>
                    <a:pt x="80454" y="62204"/>
                  </a:lnTo>
                  <a:lnTo>
                    <a:pt x="80454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7" name="object 19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5877794" y="3896258"/>
              <a:ext cx="372427" cy="372440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6038588" y="3896258"/>
              <a:ext cx="217804" cy="372745"/>
            </a:xfrm>
            <a:custGeom>
              <a:avLst/>
              <a:gdLst/>
              <a:ahLst/>
              <a:cxnLst/>
              <a:rect l="l" t="t" r="r" b="b"/>
              <a:pathLst>
                <a:path w="217805" h="372745">
                  <a:moveTo>
                    <a:pt x="217411" y="0"/>
                  </a:moveTo>
                  <a:lnTo>
                    <a:pt x="0" y="0"/>
                  </a:lnTo>
                  <a:lnTo>
                    <a:pt x="0" y="372440"/>
                  </a:lnTo>
                  <a:lnTo>
                    <a:pt x="217411" y="372440"/>
                  </a:lnTo>
                  <a:lnTo>
                    <a:pt x="217411" y="0"/>
                  </a:lnTo>
                  <a:close/>
                </a:path>
              </a:pathLst>
            </a:custGeom>
            <a:solidFill>
              <a:srgbClr val="DFA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16127247" y="4161180"/>
              <a:ext cx="121920" cy="93980"/>
            </a:xfrm>
            <a:custGeom>
              <a:avLst/>
              <a:gdLst/>
              <a:ahLst/>
              <a:cxnLst/>
              <a:rect l="l" t="t" r="r" b="b"/>
              <a:pathLst>
                <a:path w="121919" h="93979">
                  <a:moveTo>
                    <a:pt x="121475" y="0"/>
                  </a:moveTo>
                  <a:lnTo>
                    <a:pt x="0" y="0"/>
                  </a:lnTo>
                  <a:lnTo>
                    <a:pt x="0" y="93929"/>
                  </a:lnTo>
                  <a:lnTo>
                    <a:pt x="121475" y="93929"/>
                  </a:lnTo>
                  <a:lnTo>
                    <a:pt x="121475" y="0"/>
                  </a:lnTo>
                  <a:close/>
                </a:path>
              </a:pathLst>
            </a:custGeom>
            <a:solidFill>
              <a:srgbClr val="B5E3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15848686" y="4254042"/>
              <a:ext cx="407670" cy="29845"/>
            </a:xfrm>
            <a:custGeom>
              <a:avLst/>
              <a:gdLst/>
              <a:ahLst/>
              <a:cxnLst/>
              <a:rect l="l" t="t" r="r" b="b"/>
              <a:pathLst>
                <a:path w="407669" h="29845">
                  <a:moveTo>
                    <a:pt x="407314" y="0"/>
                  </a:moveTo>
                  <a:lnTo>
                    <a:pt x="0" y="0"/>
                  </a:lnTo>
                  <a:lnTo>
                    <a:pt x="0" y="29311"/>
                  </a:lnTo>
                  <a:lnTo>
                    <a:pt x="407314" y="29311"/>
                  </a:lnTo>
                  <a:lnTo>
                    <a:pt x="407314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14883625" y="5030304"/>
              <a:ext cx="1372870" cy="104775"/>
            </a:xfrm>
            <a:custGeom>
              <a:avLst/>
              <a:gdLst/>
              <a:ahLst/>
              <a:cxnLst/>
              <a:rect l="l" t="t" r="r" b="b"/>
              <a:pathLst>
                <a:path w="1372869" h="104775">
                  <a:moveTo>
                    <a:pt x="1372374" y="0"/>
                  </a:moveTo>
                  <a:lnTo>
                    <a:pt x="0" y="0"/>
                  </a:lnTo>
                  <a:lnTo>
                    <a:pt x="0" y="104673"/>
                  </a:lnTo>
                  <a:lnTo>
                    <a:pt x="1372374" y="104673"/>
                  </a:lnTo>
                  <a:lnTo>
                    <a:pt x="1372374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8740886" y="5268970"/>
              <a:ext cx="2454275" cy="92075"/>
            </a:xfrm>
            <a:custGeom>
              <a:avLst/>
              <a:gdLst/>
              <a:ahLst/>
              <a:cxnLst/>
              <a:rect l="l" t="t" r="r" b="b"/>
              <a:pathLst>
                <a:path w="2454275" h="92075">
                  <a:moveTo>
                    <a:pt x="2454033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4823" y="54372"/>
                  </a:lnTo>
                  <a:lnTo>
                    <a:pt x="17978" y="73887"/>
                  </a:lnTo>
                  <a:lnTo>
                    <a:pt x="37488" y="87045"/>
                  </a:lnTo>
                  <a:lnTo>
                    <a:pt x="61379" y="91871"/>
                  </a:lnTo>
                  <a:lnTo>
                    <a:pt x="2454033" y="91871"/>
                  </a:lnTo>
                  <a:lnTo>
                    <a:pt x="2454033" y="0"/>
                  </a:lnTo>
                  <a:close/>
                </a:path>
              </a:pathLst>
            </a:custGeom>
            <a:solidFill>
              <a:srgbClr val="86328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3" name="object 20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998838" y="5268963"/>
              <a:ext cx="1853107" cy="91871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8251301" y="4130255"/>
              <a:ext cx="3314700" cy="1139190"/>
            </a:xfrm>
            <a:custGeom>
              <a:avLst/>
              <a:gdLst/>
              <a:ahLst/>
              <a:cxnLst/>
              <a:rect l="l" t="t" r="r" b="b"/>
              <a:pathLst>
                <a:path w="3314700" h="1139189">
                  <a:moveTo>
                    <a:pt x="2772333" y="0"/>
                  </a:moveTo>
                  <a:lnTo>
                    <a:pt x="2455532" y="0"/>
                  </a:lnTo>
                  <a:lnTo>
                    <a:pt x="2455532" y="889126"/>
                  </a:lnTo>
                  <a:lnTo>
                    <a:pt x="0" y="889126"/>
                  </a:lnTo>
                  <a:lnTo>
                    <a:pt x="0" y="1138720"/>
                  </a:lnTo>
                  <a:lnTo>
                    <a:pt x="3314128" y="1138720"/>
                  </a:lnTo>
                  <a:lnTo>
                    <a:pt x="3314128" y="669696"/>
                  </a:lnTo>
                  <a:lnTo>
                    <a:pt x="3312573" y="644817"/>
                  </a:lnTo>
                  <a:lnTo>
                    <a:pt x="3307954" y="620414"/>
                  </a:lnTo>
                  <a:lnTo>
                    <a:pt x="3300342" y="596772"/>
                  </a:lnTo>
                  <a:lnTo>
                    <a:pt x="3289808" y="574179"/>
                  </a:lnTo>
                  <a:lnTo>
                    <a:pt x="3269830" y="537514"/>
                  </a:lnTo>
                  <a:lnTo>
                    <a:pt x="2891751" y="537514"/>
                  </a:lnTo>
                  <a:lnTo>
                    <a:pt x="2868929" y="532907"/>
                  </a:lnTo>
                  <a:lnTo>
                    <a:pt x="2850295" y="520341"/>
                  </a:lnTo>
                  <a:lnTo>
                    <a:pt x="2837734" y="501703"/>
                  </a:lnTo>
                  <a:lnTo>
                    <a:pt x="2833128" y="478878"/>
                  </a:lnTo>
                  <a:lnTo>
                    <a:pt x="2833128" y="166204"/>
                  </a:lnTo>
                  <a:lnTo>
                    <a:pt x="2837734" y="143387"/>
                  </a:lnTo>
                  <a:lnTo>
                    <a:pt x="2850295" y="124753"/>
                  </a:lnTo>
                  <a:lnTo>
                    <a:pt x="2868929" y="112189"/>
                  </a:lnTo>
                  <a:lnTo>
                    <a:pt x="2891751" y="107581"/>
                  </a:lnTo>
                  <a:lnTo>
                    <a:pt x="3022409" y="107581"/>
                  </a:lnTo>
                  <a:lnTo>
                    <a:pt x="2988247" y="76100"/>
                  </a:lnTo>
                  <a:lnTo>
                    <a:pt x="2950341" y="49593"/>
                  </a:lnTo>
                  <a:lnTo>
                    <a:pt x="2909244" y="28397"/>
                  </a:lnTo>
                  <a:lnTo>
                    <a:pt x="2865508" y="12843"/>
                  </a:lnTo>
                  <a:lnTo>
                    <a:pt x="2819687" y="3266"/>
                  </a:lnTo>
                  <a:lnTo>
                    <a:pt x="2772333" y="0"/>
                  </a:lnTo>
                  <a:close/>
                </a:path>
              </a:pathLst>
            </a:custGeom>
            <a:solidFill>
              <a:srgbClr val="6394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11084424" y="4237841"/>
              <a:ext cx="436880" cy="430530"/>
            </a:xfrm>
            <a:custGeom>
              <a:avLst/>
              <a:gdLst/>
              <a:ahLst/>
              <a:cxnLst/>
              <a:rect l="l" t="t" r="r" b="b"/>
              <a:pathLst>
                <a:path w="436879" h="430529">
                  <a:moveTo>
                    <a:pt x="189293" y="0"/>
                  </a:moveTo>
                  <a:lnTo>
                    <a:pt x="58635" y="0"/>
                  </a:lnTo>
                  <a:lnTo>
                    <a:pt x="35811" y="4605"/>
                  </a:lnTo>
                  <a:lnTo>
                    <a:pt x="17173" y="17167"/>
                  </a:lnTo>
                  <a:lnTo>
                    <a:pt x="4607" y="35800"/>
                  </a:lnTo>
                  <a:lnTo>
                    <a:pt x="0" y="58623"/>
                  </a:lnTo>
                  <a:lnTo>
                    <a:pt x="0" y="371297"/>
                  </a:lnTo>
                  <a:lnTo>
                    <a:pt x="4607" y="394114"/>
                  </a:lnTo>
                  <a:lnTo>
                    <a:pt x="17173" y="412748"/>
                  </a:lnTo>
                  <a:lnTo>
                    <a:pt x="35811" y="425312"/>
                  </a:lnTo>
                  <a:lnTo>
                    <a:pt x="58635" y="429920"/>
                  </a:lnTo>
                  <a:lnTo>
                    <a:pt x="436702" y="429920"/>
                  </a:lnTo>
                  <a:lnTo>
                    <a:pt x="241985" y="72288"/>
                  </a:lnTo>
                  <a:lnTo>
                    <a:pt x="217820" y="34191"/>
                  </a:lnTo>
                  <a:lnTo>
                    <a:pt x="189293" y="0"/>
                  </a:lnTo>
                  <a:close/>
                </a:path>
              </a:pathLst>
            </a:custGeom>
            <a:solidFill>
              <a:srgbClr val="AADF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8251301" y="4130255"/>
              <a:ext cx="3314700" cy="1139190"/>
            </a:xfrm>
            <a:custGeom>
              <a:avLst/>
              <a:gdLst/>
              <a:ahLst/>
              <a:cxnLst/>
              <a:rect l="l" t="t" r="r" b="b"/>
              <a:pathLst>
                <a:path w="3314700" h="1139189">
                  <a:moveTo>
                    <a:pt x="2772333" y="0"/>
                  </a:moveTo>
                  <a:lnTo>
                    <a:pt x="2455532" y="0"/>
                  </a:lnTo>
                  <a:lnTo>
                    <a:pt x="2455532" y="889126"/>
                  </a:lnTo>
                  <a:lnTo>
                    <a:pt x="0" y="889126"/>
                  </a:lnTo>
                  <a:lnTo>
                    <a:pt x="0" y="1138720"/>
                  </a:lnTo>
                  <a:lnTo>
                    <a:pt x="3314128" y="1138720"/>
                  </a:lnTo>
                  <a:lnTo>
                    <a:pt x="3314128" y="669696"/>
                  </a:lnTo>
                  <a:lnTo>
                    <a:pt x="3312573" y="644817"/>
                  </a:lnTo>
                  <a:lnTo>
                    <a:pt x="3307954" y="620414"/>
                  </a:lnTo>
                  <a:lnTo>
                    <a:pt x="3300342" y="596772"/>
                  </a:lnTo>
                  <a:lnTo>
                    <a:pt x="3289808" y="574179"/>
                  </a:lnTo>
                  <a:lnTo>
                    <a:pt x="3269830" y="537514"/>
                  </a:lnTo>
                  <a:lnTo>
                    <a:pt x="2891751" y="537514"/>
                  </a:lnTo>
                  <a:lnTo>
                    <a:pt x="2868929" y="532907"/>
                  </a:lnTo>
                  <a:lnTo>
                    <a:pt x="2850295" y="520341"/>
                  </a:lnTo>
                  <a:lnTo>
                    <a:pt x="2837734" y="501703"/>
                  </a:lnTo>
                  <a:lnTo>
                    <a:pt x="2833128" y="478878"/>
                  </a:lnTo>
                  <a:lnTo>
                    <a:pt x="2833128" y="166204"/>
                  </a:lnTo>
                  <a:lnTo>
                    <a:pt x="2837734" y="143387"/>
                  </a:lnTo>
                  <a:lnTo>
                    <a:pt x="2850295" y="124753"/>
                  </a:lnTo>
                  <a:lnTo>
                    <a:pt x="2868929" y="112189"/>
                  </a:lnTo>
                  <a:lnTo>
                    <a:pt x="2891751" y="107581"/>
                  </a:lnTo>
                  <a:lnTo>
                    <a:pt x="3022409" y="107581"/>
                  </a:lnTo>
                  <a:lnTo>
                    <a:pt x="2988247" y="76100"/>
                  </a:lnTo>
                  <a:lnTo>
                    <a:pt x="2950341" y="49593"/>
                  </a:lnTo>
                  <a:lnTo>
                    <a:pt x="2909244" y="28397"/>
                  </a:lnTo>
                  <a:lnTo>
                    <a:pt x="2865508" y="12843"/>
                  </a:lnTo>
                  <a:lnTo>
                    <a:pt x="2819687" y="3266"/>
                  </a:lnTo>
                  <a:lnTo>
                    <a:pt x="2772333" y="0"/>
                  </a:lnTo>
                  <a:close/>
                </a:path>
              </a:pathLst>
            </a:custGeom>
            <a:solidFill>
              <a:srgbClr val="E48E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11084424" y="4237841"/>
              <a:ext cx="436880" cy="430530"/>
            </a:xfrm>
            <a:custGeom>
              <a:avLst/>
              <a:gdLst/>
              <a:ahLst/>
              <a:cxnLst/>
              <a:rect l="l" t="t" r="r" b="b"/>
              <a:pathLst>
                <a:path w="436879" h="430529">
                  <a:moveTo>
                    <a:pt x="189293" y="0"/>
                  </a:moveTo>
                  <a:lnTo>
                    <a:pt x="58635" y="0"/>
                  </a:lnTo>
                  <a:lnTo>
                    <a:pt x="35811" y="4605"/>
                  </a:lnTo>
                  <a:lnTo>
                    <a:pt x="17173" y="17167"/>
                  </a:lnTo>
                  <a:lnTo>
                    <a:pt x="4607" y="35800"/>
                  </a:lnTo>
                  <a:lnTo>
                    <a:pt x="0" y="58623"/>
                  </a:lnTo>
                  <a:lnTo>
                    <a:pt x="0" y="371297"/>
                  </a:lnTo>
                  <a:lnTo>
                    <a:pt x="4607" y="394114"/>
                  </a:lnTo>
                  <a:lnTo>
                    <a:pt x="17173" y="412748"/>
                  </a:lnTo>
                  <a:lnTo>
                    <a:pt x="35811" y="425312"/>
                  </a:lnTo>
                  <a:lnTo>
                    <a:pt x="58635" y="429920"/>
                  </a:lnTo>
                  <a:lnTo>
                    <a:pt x="436702" y="429920"/>
                  </a:lnTo>
                  <a:lnTo>
                    <a:pt x="241985" y="72288"/>
                  </a:lnTo>
                  <a:lnTo>
                    <a:pt x="217820" y="34191"/>
                  </a:lnTo>
                  <a:lnTo>
                    <a:pt x="189293" y="0"/>
                  </a:lnTo>
                  <a:close/>
                </a:path>
              </a:pathLst>
            </a:custGeom>
            <a:solidFill>
              <a:srgbClr val="AADF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8" name="object 20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839775" y="5086997"/>
              <a:ext cx="521924" cy="521917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980650" y="5227867"/>
              <a:ext cx="240169" cy="240182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489076" y="5086997"/>
              <a:ext cx="521942" cy="521917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629960" y="5227867"/>
              <a:ext cx="240169" cy="240182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8147837" y="4699609"/>
              <a:ext cx="2559685" cy="267970"/>
            </a:xfrm>
            <a:custGeom>
              <a:avLst/>
              <a:gdLst/>
              <a:ahLst/>
              <a:cxnLst/>
              <a:rect l="l" t="t" r="r" b="b"/>
              <a:pathLst>
                <a:path w="2559684" h="267970">
                  <a:moveTo>
                    <a:pt x="0" y="267792"/>
                  </a:moveTo>
                  <a:lnTo>
                    <a:pt x="2559227" y="267792"/>
                  </a:lnTo>
                  <a:lnTo>
                    <a:pt x="2559227" y="0"/>
                  </a:lnTo>
                  <a:lnTo>
                    <a:pt x="0" y="0"/>
                  </a:lnTo>
                  <a:lnTo>
                    <a:pt x="0" y="267792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8147837" y="4967401"/>
              <a:ext cx="2559685" cy="52069"/>
            </a:xfrm>
            <a:custGeom>
              <a:avLst/>
              <a:gdLst/>
              <a:ahLst/>
              <a:cxnLst/>
              <a:rect l="l" t="t" r="r" b="b"/>
              <a:pathLst>
                <a:path w="2559684" h="52070">
                  <a:moveTo>
                    <a:pt x="2559227" y="0"/>
                  </a:moveTo>
                  <a:lnTo>
                    <a:pt x="0" y="0"/>
                  </a:lnTo>
                  <a:lnTo>
                    <a:pt x="0" y="51981"/>
                  </a:lnTo>
                  <a:lnTo>
                    <a:pt x="2559227" y="51981"/>
                  </a:lnTo>
                  <a:lnTo>
                    <a:pt x="2559227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8147837" y="3565702"/>
              <a:ext cx="2559685" cy="1134110"/>
            </a:xfrm>
            <a:custGeom>
              <a:avLst/>
              <a:gdLst/>
              <a:ahLst/>
              <a:cxnLst/>
              <a:rect l="l" t="t" r="r" b="b"/>
              <a:pathLst>
                <a:path w="2559684" h="1134110">
                  <a:moveTo>
                    <a:pt x="2559227" y="0"/>
                  </a:moveTo>
                  <a:lnTo>
                    <a:pt x="0" y="0"/>
                  </a:lnTo>
                  <a:lnTo>
                    <a:pt x="0" y="1133906"/>
                  </a:lnTo>
                  <a:lnTo>
                    <a:pt x="2559227" y="1133906"/>
                  </a:lnTo>
                  <a:lnTo>
                    <a:pt x="2559227" y="0"/>
                  </a:lnTo>
                  <a:close/>
                </a:path>
              </a:pathLst>
            </a:custGeom>
            <a:solidFill>
              <a:srgbClr val="F1F3F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5" name="object 21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338254" y="3735966"/>
              <a:ext cx="1792279" cy="793384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352255" y="3991383"/>
              <a:ext cx="1049703" cy="114033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10792244" y="4237850"/>
              <a:ext cx="728980" cy="755650"/>
            </a:xfrm>
            <a:custGeom>
              <a:avLst/>
              <a:gdLst/>
              <a:ahLst/>
              <a:cxnLst/>
              <a:rect l="l" t="t" r="r" b="b"/>
              <a:pathLst>
                <a:path w="728979" h="755650">
                  <a:moveTo>
                    <a:pt x="224675" y="60896"/>
                  </a:moveTo>
                  <a:lnTo>
                    <a:pt x="219887" y="37198"/>
                  </a:lnTo>
                  <a:lnTo>
                    <a:pt x="206832" y="17830"/>
                  </a:lnTo>
                  <a:lnTo>
                    <a:pt x="187464" y="4787"/>
                  </a:lnTo>
                  <a:lnTo>
                    <a:pt x="163766" y="0"/>
                  </a:lnTo>
                  <a:lnTo>
                    <a:pt x="60896" y="0"/>
                  </a:lnTo>
                  <a:lnTo>
                    <a:pt x="37185" y="4787"/>
                  </a:lnTo>
                  <a:lnTo>
                    <a:pt x="17830" y="17830"/>
                  </a:lnTo>
                  <a:lnTo>
                    <a:pt x="4775" y="37198"/>
                  </a:lnTo>
                  <a:lnTo>
                    <a:pt x="0" y="60896"/>
                  </a:lnTo>
                  <a:lnTo>
                    <a:pt x="0" y="369011"/>
                  </a:lnTo>
                  <a:lnTo>
                    <a:pt x="4775" y="392722"/>
                  </a:lnTo>
                  <a:lnTo>
                    <a:pt x="17830" y="412076"/>
                  </a:lnTo>
                  <a:lnTo>
                    <a:pt x="37185" y="425132"/>
                  </a:lnTo>
                  <a:lnTo>
                    <a:pt x="60896" y="429920"/>
                  </a:lnTo>
                  <a:lnTo>
                    <a:pt x="163766" y="429920"/>
                  </a:lnTo>
                  <a:lnTo>
                    <a:pt x="187464" y="425132"/>
                  </a:lnTo>
                  <a:lnTo>
                    <a:pt x="206832" y="412076"/>
                  </a:lnTo>
                  <a:lnTo>
                    <a:pt x="219887" y="392722"/>
                  </a:lnTo>
                  <a:lnTo>
                    <a:pt x="224675" y="369011"/>
                  </a:lnTo>
                  <a:lnTo>
                    <a:pt x="224675" y="60896"/>
                  </a:lnTo>
                  <a:close/>
                </a:path>
                <a:path w="728979" h="755650">
                  <a:moveTo>
                    <a:pt x="728878" y="662787"/>
                  </a:moveTo>
                  <a:lnTo>
                    <a:pt x="727633" y="626668"/>
                  </a:lnTo>
                  <a:lnTo>
                    <a:pt x="724242" y="597179"/>
                  </a:lnTo>
                  <a:lnTo>
                    <a:pt x="719201" y="577303"/>
                  </a:lnTo>
                  <a:lnTo>
                    <a:pt x="713016" y="570014"/>
                  </a:lnTo>
                  <a:lnTo>
                    <a:pt x="706856" y="577303"/>
                  </a:lnTo>
                  <a:lnTo>
                    <a:pt x="701814" y="597179"/>
                  </a:lnTo>
                  <a:lnTo>
                    <a:pt x="698423" y="626668"/>
                  </a:lnTo>
                  <a:lnTo>
                    <a:pt x="697166" y="662787"/>
                  </a:lnTo>
                  <a:lnTo>
                    <a:pt x="698423" y="698893"/>
                  </a:lnTo>
                  <a:lnTo>
                    <a:pt x="701814" y="728370"/>
                  </a:lnTo>
                  <a:lnTo>
                    <a:pt x="706856" y="748258"/>
                  </a:lnTo>
                  <a:lnTo>
                    <a:pt x="713016" y="755548"/>
                  </a:lnTo>
                  <a:lnTo>
                    <a:pt x="719201" y="748258"/>
                  </a:lnTo>
                  <a:lnTo>
                    <a:pt x="724242" y="728370"/>
                  </a:lnTo>
                  <a:lnTo>
                    <a:pt x="727633" y="698893"/>
                  </a:lnTo>
                  <a:lnTo>
                    <a:pt x="728878" y="662787"/>
                  </a:lnTo>
                  <a:close/>
                </a:path>
              </a:pathLst>
            </a:custGeom>
            <a:solidFill>
              <a:srgbClr val="AADF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8" name="object 218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52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19" name="object 2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500" y="2806700"/>
            <a:ext cx="7556500" cy="557517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1144778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Absence</a:t>
            </a:r>
            <a:r>
              <a:rPr dirty="0"/>
              <a:t> </a:t>
            </a:r>
            <a:r>
              <a:rPr dirty="0" spc="-10"/>
              <a:t>de</a:t>
            </a:r>
            <a:r>
              <a:rPr dirty="0" spc="5"/>
              <a:t> </a:t>
            </a:r>
            <a:r>
              <a:rPr dirty="0" spc="-10"/>
              <a:t>statut</a:t>
            </a:r>
            <a:r>
              <a:rPr dirty="0" spc="5"/>
              <a:t> </a:t>
            </a:r>
            <a:r>
              <a:rPr dirty="0" spc="-25"/>
              <a:t>professionnel</a:t>
            </a:r>
            <a:r>
              <a:rPr dirty="0" spc="-5"/>
              <a:t> </a:t>
            </a:r>
            <a:r>
              <a:rPr dirty="0"/>
              <a:t>et</a:t>
            </a:r>
            <a:r>
              <a:rPr dirty="0" spc="5"/>
              <a:t> </a:t>
            </a:r>
            <a:r>
              <a:rPr dirty="0" spc="-15"/>
              <a:t>performances</a:t>
            </a:r>
            <a:r>
              <a:rPr dirty="0"/>
              <a:t> </a:t>
            </a:r>
            <a:r>
              <a:rPr dirty="0" spc="-30"/>
              <a:t>insuffisantes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1800" y="1106792"/>
            <a:ext cx="7329170" cy="1550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700"/>
              </a:lnSpc>
              <a:spcBef>
                <a:spcPts val="100"/>
              </a:spcBef>
            </a:pPr>
            <a:r>
              <a:rPr dirty="0" sz="1700" spc="-15">
                <a:latin typeface="Roboto-Light"/>
                <a:cs typeface="Roboto-Light"/>
              </a:rPr>
              <a:t>Les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chaînes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d’approvisionnement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la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30">
                <a:latin typeface="Roboto-Light"/>
                <a:cs typeface="Roboto-Light"/>
              </a:rPr>
              <a:t>santé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sont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essentielles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pour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accroître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la </a:t>
            </a:r>
            <a:r>
              <a:rPr dirty="0" sz="1700" spc="-40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disponibilité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des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médicaments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vitaux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et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d’autres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produits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santé.</a:t>
            </a:r>
            <a:endParaRPr sz="1700">
              <a:latin typeface="Roboto-Light"/>
              <a:cs typeface="Roboto-Light"/>
            </a:endParaRPr>
          </a:p>
          <a:p>
            <a:pPr marL="12700" marR="73660">
              <a:lnSpc>
                <a:spcPct val="112799"/>
              </a:lnSpc>
              <a:spcBef>
                <a:spcPts val="500"/>
              </a:spcBef>
            </a:pPr>
            <a:r>
              <a:rPr dirty="0" sz="1700">
                <a:latin typeface="Roboto-Light"/>
                <a:cs typeface="Roboto-Light"/>
              </a:rPr>
              <a:t>La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difficulté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consiste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>
                <a:latin typeface="Roboto-Light"/>
                <a:cs typeface="Roboto-Light"/>
              </a:rPr>
              <a:t>à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garantir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que</a:t>
            </a:r>
            <a:r>
              <a:rPr dirty="0" sz="1700" spc="1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suffisamment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professionnels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disposent </a:t>
            </a:r>
            <a:r>
              <a:rPr dirty="0" sz="1700" spc="-39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des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compétences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nécessaires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pour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assurer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une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gestion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efficace</a:t>
            </a:r>
            <a:r>
              <a:rPr dirty="0" sz="1700" spc="1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des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chaînes </a:t>
            </a:r>
            <a:r>
              <a:rPr dirty="0" sz="1700" spc="-1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d’approvisionnement</a:t>
            </a:r>
            <a:r>
              <a:rPr dirty="0" sz="1700" spc="-10">
                <a:latin typeface="Roboto-Light"/>
                <a:cs typeface="Roboto-Light"/>
              </a:rPr>
              <a:t> </a:t>
            </a:r>
            <a:r>
              <a:rPr dirty="0" sz="1700" spc="-5">
                <a:latin typeface="Roboto-Light"/>
                <a:cs typeface="Roboto-Light"/>
              </a:rPr>
              <a:t>en </a:t>
            </a:r>
            <a:r>
              <a:rPr dirty="0" sz="1700" spc="-20">
                <a:latin typeface="Roboto-Light"/>
                <a:cs typeface="Roboto-Light"/>
              </a:rPr>
              <a:t>produits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de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santé.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3900" y="2847975"/>
            <a:ext cx="1812289" cy="866140"/>
          </a:xfrm>
          <a:prstGeom prst="rect">
            <a:avLst/>
          </a:prstGeom>
        </p:spPr>
        <p:txBody>
          <a:bodyPr wrap="square" lIns="0" tIns="116839" rIns="0" bIns="0" rtlCol="0" vert="horz">
            <a:spAutoFit/>
          </a:bodyPr>
          <a:lstStyle/>
          <a:p>
            <a:pPr marL="12700" marR="6985">
              <a:lnSpc>
                <a:spcPct val="77900"/>
              </a:lnSpc>
              <a:spcBef>
                <a:spcPts val="919"/>
              </a:spcBef>
            </a:pPr>
            <a:r>
              <a:rPr dirty="0" sz="3100" spc="-130">
                <a:solidFill>
                  <a:srgbClr val="F47A3B"/>
                </a:solidFill>
                <a:latin typeface="Roboto-Medium"/>
                <a:cs typeface="Roboto-Medium"/>
              </a:rPr>
              <a:t>P</a:t>
            </a:r>
            <a:r>
              <a:rPr dirty="0" sz="3100" spc="-114">
                <a:solidFill>
                  <a:srgbClr val="F47A3B"/>
                </a:solidFill>
                <a:latin typeface="Roboto-Medium"/>
                <a:cs typeface="Roboto-Medium"/>
              </a:rPr>
              <a:t>a</a:t>
            </a:r>
            <a:r>
              <a:rPr dirty="0" sz="3100" spc="-105">
                <a:solidFill>
                  <a:srgbClr val="F47A3B"/>
                </a:solidFill>
                <a:latin typeface="Roboto-Medium"/>
                <a:cs typeface="Roboto-Medium"/>
              </a:rPr>
              <a:t>r</a:t>
            </a:r>
            <a:r>
              <a:rPr dirty="0" sz="3100" spc="-120">
                <a:solidFill>
                  <a:srgbClr val="F47A3B"/>
                </a:solidFill>
                <a:latin typeface="Roboto-Medium"/>
                <a:cs typeface="Roboto-Medium"/>
              </a:rPr>
              <a:t>adi</a:t>
            </a:r>
            <a:r>
              <a:rPr dirty="0" sz="3100" spc="-105">
                <a:solidFill>
                  <a:srgbClr val="F47A3B"/>
                </a:solidFill>
                <a:latin typeface="Roboto-Medium"/>
                <a:cs typeface="Roboto-Medium"/>
              </a:rPr>
              <a:t>g</a:t>
            </a:r>
            <a:r>
              <a:rPr dirty="0" sz="3100" spc="-120">
                <a:solidFill>
                  <a:srgbClr val="F47A3B"/>
                </a:solidFill>
                <a:latin typeface="Roboto-Medium"/>
                <a:cs typeface="Roboto-Medium"/>
              </a:rPr>
              <a:t>me  </a:t>
            </a:r>
            <a:r>
              <a:rPr dirty="0" sz="3100" spc="-95">
                <a:solidFill>
                  <a:srgbClr val="F47A3B"/>
                </a:solidFill>
                <a:latin typeface="Roboto-Medium"/>
                <a:cs typeface="Roboto-Medium"/>
              </a:rPr>
              <a:t>actuel</a:t>
            </a:r>
            <a:endParaRPr sz="3100">
              <a:latin typeface="Roboto-Medium"/>
              <a:cs typeface="Roboto-Medium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55000" y="2717800"/>
            <a:ext cx="7645229" cy="56338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508924" y="3000337"/>
            <a:ext cx="1812289" cy="87947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 marR="6985">
              <a:lnSpc>
                <a:spcPts val="3000"/>
              </a:lnSpc>
              <a:spcBef>
                <a:spcPts val="800"/>
              </a:spcBef>
            </a:pPr>
            <a:r>
              <a:rPr dirty="0" sz="3100" spc="-130">
                <a:solidFill>
                  <a:srgbClr val="F47A3B"/>
                </a:solidFill>
                <a:latin typeface="Roboto-Medium"/>
                <a:cs typeface="Roboto-Medium"/>
              </a:rPr>
              <a:t>P</a:t>
            </a:r>
            <a:r>
              <a:rPr dirty="0" sz="3100" spc="-114">
                <a:solidFill>
                  <a:srgbClr val="F47A3B"/>
                </a:solidFill>
                <a:latin typeface="Roboto-Medium"/>
                <a:cs typeface="Roboto-Medium"/>
              </a:rPr>
              <a:t>a</a:t>
            </a:r>
            <a:r>
              <a:rPr dirty="0" sz="3100" spc="-105">
                <a:solidFill>
                  <a:srgbClr val="F47A3B"/>
                </a:solidFill>
                <a:latin typeface="Roboto-Medium"/>
                <a:cs typeface="Roboto-Medium"/>
              </a:rPr>
              <a:t>r</a:t>
            </a:r>
            <a:r>
              <a:rPr dirty="0" sz="3100" spc="-120">
                <a:solidFill>
                  <a:srgbClr val="F47A3B"/>
                </a:solidFill>
                <a:latin typeface="Roboto-Medium"/>
                <a:cs typeface="Roboto-Medium"/>
              </a:rPr>
              <a:t>adi</a:t>
            </a:r>
            <a:r>
              <a:rPr dirty="0" sz="3100" spc="-105">
                <a:solidFill>
                  <a:srgbClr val="F47A3B"/>
                </a:solidFill>
                <a:latin typeface="Roboto-Medium"/>
                <a:cs typeface="Roboto-Medium"/>
              </a:rPr>
              <a:t>g</a:t>
            </a:r>
            <a:r>
              <a:rPr dirty="0" sz="3100" spc="-120">
                <a:solidFill>
                  <a:srgbClr val="F47A3B"/>
                </a:solidFill>
                <a:latin typeface="Roboto-Medium"/>
                <a:cs typeface="Roboto-Medium"/>
              </a:rPr>
              <a:t>me  </a:t>
            </a:r>
            <a:r>
              <a:rPr dirty="0" sz="3100" spc="-105">
                <a:solidFill>
                  <a:srgbClr val="F47A3B"/>
                </a:solidFill>
                <a:latin typeface="Roboto-Medium"/>
                <a:cs typeface="Roboto-Medium"/>
              </a:rPr>
              <a:t>souhaité</a:t>
            </a:r>
            <a:endParaRPr sz="3100">
              <a:latin typeface="Roboto-Medium"/>
              <a:cs typeface="Roboto-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4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9" name="object 9"/>
          <p:cNvSpPr txBox="1"/>
          <p:nvPr/>
        </p:nvSpPr>
        <p:spPr>
          <a:xfrm>
            <a:off x="4500948" y="3482973"/>
            <a:ext cx="991869" cy="64579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just" marL="12700" marR="5080" indent="43180">
              <a:lnSpc>
                <a:spcPts val="1600"/>
              </a:lnSpc>
              <a:spcBef>
                <a:spcPts val="219"/>
              </a:spcBef>
            </a:pPr>
            <a:r>
              <a:rPr dirty="0" sz="1400" spc="-20">
                <a:solidFill>
                  <a:srgbClr val="FFFFFF"/>
                </a:solidFill>
                <a:latin typeface="Roboto-Light"/>
                <a:cs typeface="Roboto-Light"/>
              </a:rPr>
              <a:t>Rotation </a:t>
            </a:r>
            <a:r>
              <a:rPr dirty="0" sz="1400" spc="-5">
                <a:solidFill>
                  <a:srgbClr val="FFFFFF"/>
                </a:solidFill>
                <a:latin typeface="Roboto-Light"/>
                <a:cs typeface="Roboto-Light"/>
              </a:rPr>
              <a:t>ou </a:t>
            </a:r>
            <a:r>
              <a:rPr dirty="0" sz="1400" spc="-33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Roboto-Light"/>
                <a:cs typeface="Roboto-Light"/>
              </a:rPr>
              <a:t>migration</a:t>
            </a:r>
            <a:r>
              <a:rPr dirty="0" sz="1400" spc="-6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du </a:t>
            </a:r>
            <a:r>
              <a:rPr dirty="0" sz="1400" spc="-33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personnel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87206" y="4600575"/>
            <a:ext cx="1808480" cy="105219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ctr" marL="12700" marR="5080">
              <a:lnSpc>
                <a:spcPts val="1600"/>
              </a:lnSpc>
              <a:spcBef>
                <a:spcPts val="219"/>
              </a:spcBef>
            </a:pPr>
            <a:r>
              <a:rPr dirty="0" sz="1400" spc="-20">
                <a:solidFill>
                  <a:srgbClr val="FFFFFF"/>
                </a:solidFill>
                <a:latin typeface="Roboto-Light"/>
                <a:cs typeface="Roboto-Light"/>
              </a:rPr>
              <a:t>Critères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qualifi- </a:t>
            </a:r>
            <a:r>
              <a:rPr dirty="0" sz="1400" spc="-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cations inadéquats 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 concernant</a:t>
            </a:r>
            <a:r>
              <a:rPr dirty="0" sz="1400" spc="-4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les</a:t>
            </a:r>
            <a:r>
              <a:rPr dirty="0" sz="1400" spc="-4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emplois </a:t>
            </a:r>
            <a:r>
              <a:rPr dirty="0" sz="1400" spc="-32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associés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 aux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Roboto-Light"/>
                <a:cs typeface="Roboto-Light"/>
              </a:rPr>
              <a:t>chaînes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Roboto-Light"/>
                <a:cs typeface="Roboto-Light"/>
              </a:rPr>
              <a:t>d’approvisionnement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48765" y="6848475"/>
            <a:ext cx="1618615" cy="105219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ctr" marL="12700" marR="5080">
              <a:lnSpc>
                <a:spcPts val="1600"/>
              </a:lnSpc>
              <a:spcBef>
                <a:spcPts val="219"/>
              </a:spcBef>
            </a:pP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Fonctions liées </a:t>
            </a:r>
            <a:r>
              <a:rPr dirty="0" sz="1400">
                <a:solidFill>
                  <a:srgbClr val="FFFFFF"/>
                </a:solidFill>
                <a:latin typeface="Roboto-Light"/>
                <a:cs typeface="Roboto-Light"/>
              </a:rPr>
              <a:t>à 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la </a:t>
            </a:r>
            <a:r>
              <a:rPr dirty="0" sz="1400" spc="-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chaîne 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oboto-Light"/>
                <a:cs typeface="Roboto-Light"/>
              </a:rPr>
              <a:t>d</a:t>
            </a:r>
            <a:r>
              <a:rPr dirty="0" sz="1400" spc="-60">
                <a:solidFill>
                  <a:srgbClr val="FFFFFF"/>
                </a:solidFill>
                <a:latin typeface="Roboto-Light"/>
                <a:cs typeface="Roboto-Light"/>
              </a:rPr>
              <a:t>’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p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p</a:t>
            </a:r>
            <a:r>
              <a:rPr dirty="0" sz="1400" spc="-30">
                <a:solidFill>
                  <a:srgbClr val="FFFFFF"/>
                </a:solidFill>
                <a:latin typeface="Roboto-Light"/>
                <a:cs typeface="Roboto-Light"/>
              </a:rPr>
              <a:t>ro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v</a:t>
            </a:r>
            <a:r>
              <a:rPr dirty="0" sz="1400" spc="-25">
                <a:solidFill>
                  <a:srgbClr val="FFFFFF"/>
                </a:solidFill>
                <a:latin typeface="Roboto-Light"/>
                <a:cs typeface="Roboto-Light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Roboto-Light"/>
                <a:cs typeface="Roboto-Light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me</a:t>
            </a:r>
            <a:r>
              <a:rPr dirty="0" sz="1400" spc="-20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dirty="0" sz="1400">
                <a:solidFill>
                  <a:srgbClr val="FFFFFF"/>
                </a:solidFill>
                <a:latin typeface="Roboto-Light"/>
                <a:cs typeface="Roboto-Light"/>
              </a:rPr>
              <a:t>t 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assurées par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oboto-Light"/>
                <a:cs typeface="Roboto-Light"/>
              </a:rPr>
              <a:t>le </a:t>
            </a:r>
            <a:r>
              <a:rPr dirty="0" sz="14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personnel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Roboto-Light"/>
                <a:cs typeface="Roboto-Light"/>
              </a:rPr>
              <a:t>clinique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86603" y="7051675"/>
            <a:ext cx="1228090" cy="64579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ctr" marL="12700" marR="5080">
              <a:lnSpc>
                <a:spcPts val="1600"/>
              </a:lnSpc>
              <a:spcBef>
                <a:spcPts val="219"/>
              </a:spcBef>
            </a:pPr>
            <a:r>
              <a:rPr dirty="0" sz="1400" spc="-20">
                <a:solidFill>
                  <a:srgbClr val="FFFFFF"/>
                </a:solidFill>
                <a:latin typeface="Roboto-Light"/>
                <a:cs typeface="Roboto-Light"/>
              </a:rPr>
              <a:t>Organisation</a:t>
            </a:r>
            <a:r>
              <a:rPr dirty="0" sz="1400" spc="-5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400" spc="-32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Roboto-Light"/>
                <a:cs typeface="Roboto-Light"/>
              </a:rPr>
              <a:t>formations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courtes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76062" y="4803775"/>
            <a:ext cx="1782445" cy="64579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just" marL="34290" marR="5080" indent="-22225">
              <a:lnSpc>
                <a:spcPts val="1600"/>
              </a:lnSpc>
              <a:spcBef>
                <a:spcPts val="219"/>
              </a:spcBef>
            </a:pPr>
            <a:r>
              <a:rPr dirty="0" sz="1400" spc="-20">
                <a:solidFill>
                  <a:srgbClr val="FFFFFF"/>
                </a:solidFill>
                <a:latin typeface="Roboto-Light"/>
                <a:cs typeface="Roboto-Light"/>
              </a:rPr>
              <a:t>Quantité limitée </a:t>
            </a:r>
            <a:r>
              <a:rPr dirty="0" sz="14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res- </a:t>
            </a:r>
            <a:r>
              <a:rPr dirty="0" sz="1400" spc="-33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sources disponibles 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et </a:t>
            </a:r>
            <a:r>
              <a:rPr dirty="0" sz="1400" spc="-33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mesures d’incitation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2900" y="5454650"/>
            <a:ext cx="1704339" cy="91694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 marL="12065" marR="5080">
              <a:lnSpc>
                <a:spcPts val="1700"/>
              </a:lnSpc>
              <a:spcBef>
                <a:spcPts val="340"/>
              </a:spcBef>
            </a:pPr>
            <a:r>
              <a:rPr dirty="0" sz="1600" spc="10">
                <a:solidFill>
                  <a:srgbClr val="FFFFFF"/>
                </a:solidFill>
                <a:latin typeface="Roboto-Medium"/>
                <a:cs typeface="Roboto-Medium"/>
              </a:rPr>
              <a:t>Absence</a:t>
            </a:r>
            <a:r>
              <a:rPr dirty="0" sz="1600" spc="-1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Roboto-Medium"/>
                <a:cs typeface="Roboto-Medium"/>
              </a:rPr>
              <a:t>de</a:t>
            </a:r>
            <a:r>
              <a:rPr dirty="0" sz="1600" spc="-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Roboto-Medium"/>
                <a:cs typeface="Roboto-Medium"/>
              </a:rPr>
              <a:t>statut </a:t>
            </a:r>
            <a:r>
              <a:rPr dirty="0" sz="1600" spc="-38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Roboto-Medium"/>
                <a:cs typeface="Roboto-Medium"/>
              </a:rPr>
              <a:t>professionnel</a:t>
            </a:r>
            <a:r>
              <a:rPr dirty="0" sz="1600" spc="10">
                <a:solidFill>
                  <a:srgbClr val="FFFFFF"/>
                </a:solidFill>
                <a:latin typeface="Roboto-Medium"/>
                <a:cs typeface="Roboto-Medium"/>
              </a:rPr>
              <a:t> et </a:t>
            </a:r>
            <a:r>
              <a:rPr dirty="0" sz="1600" spc="1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Roboto-Medium"/>
                <a:cs typeface="Roboto-Medium"/>
              </a:rPr>
              <a:t>performances </a:t>
            </a:r>
            <a:r>
              <a:rPr dirty="0" sz="1600" spc="1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Roboto-Medium"/>
                <a:cs typeface="Roboto-Medium"/>
              </a:rPr>
              <a:t>insuffisantes</a:t>
            </a:r>
            <a:endParaRPr sz="1600">
              <a:latin typeface="Roboto-Medium"/>
              <a:cs typeface="Roboto-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26818" y="3190873"/>
            <a:ext cx="1440180" cy="105219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ctr" marL="12700" marR="5080" indent="1905">
              <a:lnSpc>
                <a:spcPts val="1600"/>
              </a:lnSpc>
              <a:spcBef>
                <a:spcPts val="219"/>
              </a:spcBef>
            </a:pP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Mise </a:t>
            </a:r>
            <a:r>
              <a:rPr dirty="0" sz="1400" spc="-5">
                <a:solidFill>
                  <a:srgbClr val="FFFFFF"/>
                </a:solidFill>
                <a:latin typeface="Roboto-Light"/>
                <a:cs typeface="Roboto-Light"/>
              </a:rPr>
              <a:t>en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place </a:t>
            </a:r>
            <a:r>
              <a:rPr dirty="0" sz="14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4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qualifications 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pertinentes par les </a:t>
            </a:r>
            <a:r>
              <a:rPr dirty="0" sz="1400" spc="-33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Roboto-Light"/>
                <a:cs typeface="Roboto-Light"/>
              </a:rPr>
              <a:t>institutions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Roboto-Light"/>
                <a:cs typeface="Roboto-Light"/>
              </a:rPr>
              <a:t>nationales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035758" y="4346575"/>
            <a:ext cx="1710055" cy="105219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ctr" marL="12065" marR="5080">
              <a:lnSpc>
                <a:spcPts val="1600"/>
              </a:lnSpc>
              <a:spcBef>
                <a:spcPts val="219"/>
              </a:spcBef>
            </a:pP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Recrutement </a:t>
            </a:r>
            <a:r>
              <a:rPr dirty="0" sz="14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40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personnel</a:t>
            </a:r>
            <a:r>
              <a:rPr dirty="0" sz="1400" spc="-4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Roboto-Light"/>
                <a:cs typeface="Roboto-Light"/>
              </a:rPr>
              <a:t>ou</a:t>
            </a:r>
            <a:r>
              <a:rPr dirty="0" sz="1400" spc="-4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Roboto-Light"/>
                <a:cs typeface="Roboto-Light"/>
              </a:rPr>
              <a:t>d’agents </a:t>
            </a:r>
            <a:r>
              <a:rPr dirty="0" sz="1400" spc="-32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contractuels qualifiés 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 pour les</a:t>
            </a:r>
            <a:r>
              <a:rPr dirty="0" sz="1400" spc="-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Roboto-Light"/>
                <a:cs typeface="Roboto-Light"/>
              </a:rPr>
              <a:t>chaînes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Roboto-Light"/>
                <a:cs typeface="Roboto-Light"/>
              </a:rPr>
              <a:t>d’approvisionnement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760293" y="6919854"/>
            <a:ext cx="1268730" cy="848994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ctr" marL="12700" marR="5080" indent="1270">
              <a:lnSpc>
                <a:spcPts val="1600"/>
              </a:lnSpc>
              <a:spcBef>
                <a:spcPts val="219"/>
              </a:spcBef>
            </a:pP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Mise </a:t>
            </a:r>
            <a:r>
              <a:rPr dirty="0" sz="1400" spc="-5">
                <a:solidFill>
                  <a:srgbClr val="FFFFFF"/>
                </a:solidFill>
                <a:latin typeface="Roboto-Light"/>
                <a:cs typeface="Roboto-Light"/>
              </a:rPr>
              <a:t>en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place 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d’incitations 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p</a:t>
            </a:r>
            <a:r>
              <a:rPr dirty="0" sz="1400" spc="-30">
                <a:solidFill>
                  <a:srgbClr val="FFFFFF"/>
                </a:solidFill>
                <a:latin typeface="Roboto-Light"/>
                <a:cs typeface="Roboto-Light"/>
              </a:rPr>
              <a:t>r</a:t>
            </a:r>
            <a:r>
              <a:rPr dirty="0" sz="1400" spc="-35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dirty="0" sz="1400" spc="-45">
                <a:solidFill>
                  <a:srgbClr val="FFFFFF"/>
                </a:solidFill>
                <a:latin typeface="Roboto-Light"/>
                <a:cs typeface="Roboto-Light"/>
              </a:rPr>
              <a:t>f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es</a:t>
            </a:r>
            <a:r>
              <a:rPr dirty="0" sz="1400" spc="-25">
                <a:solidFill>
                  <a:srgbClr val="FFFFFF"/>
                </a:solidFill>
                <a:latin typeface="Roboto-Light"/>
                <a:cs typeface="Roboto-Light"/>
              </a:rPr>
              <a:t>s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n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ne</a:t>
            </a:r>
            <a:r>
              <a:rPr dirty="0" sz="1400" spc="-25">
                <a:solidFill>
                  <a:srgbClr val="FFFFFF"/>
                </a:solidFill>
                <a:latin typeface="Roboto-Light"/>
                <a:cs typeface="Roboto-Light"/>
              </a:rPr>
              <a:t>l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les  appropriées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21796" y="6911975"/>
            <a:ext cx="1821814" cy="848994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ctr" marL="12065" marR="5080" indent="-1270">
              <a:lnSpc>
                <a:spcPts val="1600"/>
              </a:lnSpc>
              <a:spcBef>
                <a:spcPts val="219"/>
              </a:spcBef>
            </a:pPr>
            <a:r>
              <a:rPr dirty="0" sz="1400" spc="-45">
                <a:solidFill>
                  <a:srgbClr val="FFFFFF"/>
                </a:solidFill>
                <a:latin typeface="Roboto-Light"/>
                <a:cs typeface="Roboto-Light"/>
              </a:rPr>
              <a:t>Taux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élevés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 de </a:t>
            </a:r>
            <a:r>
              <a:rPr dirty="0" sz="1400" spc="-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Roboto-Light"/>
                <a:cs typeface="Roboto-Light"/>
              </a:rPr>
              <a:t>satisfaction 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et </a:t>
            </a:r>
            <a:r>
              <a:rPr dirty="0" sz="1400" spc="-5">
                <a:solidFill>
                  <a:srgbClr val="FFFFFF"/>
                </a:solidFill>
                <a:latin typeface="Roboto-Light"/>
                <a:cs typeface="Roboto-Light"/>
              </a:rPr>
              <a:t>de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réten- </a:t>
            </a:r>
            <a:r>
              <a:rPr dirty="0" sz="1400" spc="-33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tion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 du</a:t>
            </a:r>
            <a:endParaRPr sz="1400">
              <a:latin typeface="Roboto-Light"/>
              <a:cs typeface="Roboto-Light"/>
            </a:endParaRPr>
          </a:p>
          <a:p>
            <a:pPr algn="ctr">
              <a:lnSpc>
                <a:spcPts val="1560"/>
              </a:lnSpc>
            </a:pP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personnel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81887" y="4333872"/>
            <a:ext cx="1696085" cy="125539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ctr" marL="12065" marR="5080" indent="-635">
              <a:lnSpc>
                <a:spcPts val="1600"/>
              </a:lnSpc>
              <a:spcBef>
                <a:spcPts val="219"/>
              </a:spcBef>
            </a:pPr>
            <a:r>
              <a:rPr dirty="0" sz="1400" spc="-20">
                <a:solidFill>
                  <a:srgbClr val="FFFFFF"/>
                </a:solidFill>
                <a:latin typeface="Roboto-Light"/>
                <a:cs typeface="Roboto-Light"/>
              </a:rPr>
              <a:t>Attractivité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 des </a:t>
            </a:r>
            <a:r>
              <a:rPr dirty="0" sz="1400" spc="-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emplois associés 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aux </a:t>
            </a:r>
            <a:r>
              <a:rPr dirty="0" sz="1400" spc="-33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Roboto-Light"/>
                <a:cs typeface="Roboto-Light"/>
              </a:rPr>
              <a:t>chaînes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Roboto-Light"/>
                <a:cs typeface="Roboto-Light"/>
              </a:rPr>
              <a:t>d’approvisionnement </a:t>
            </a:r>
            <a:r>
              <a:rPr dirty="0" sz="1400">
                <a:solidFill>
                  <a:srgbClr val="FFFFFF"/>
                </a:solidFill>
                <a:latin typeface="Roboto-Light"/>
                <a:cs typeface="Roboto-Light"/>
              </a:rPr>
              <a:t>; </a:t>
            </a:r>
            <a:r>
              <a:rPr dirty="0" sz="1400" spc="-330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recherche</a:t>
            </a:r>
            <a:r>
              <a:rPr dirty="0" sz="1400" spc="-10">
                <a:solidFill>
                  <a:srgbClr val="FFFFFF"/>
                </a:solidFill>
                <a:latin typeface="Roboto-Light"/>
                <a:cs typeface="Roboto-Light"/>
              </a:rPr>
              <a:t> de </a:t>
            </a:r>
            <a:r>
              <a:rPr dirty="0" sz="1400" spc="-5">
                <a:solidFill>
                  <a:srgbClr val="FFFFFF"/>
                </a:solidFill>
                <a:latin typeface="Roboto-Light"/>
                <a:cs typeface="Roboto-Light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Roboto-Light"/>
                <a:cs typeface="Roboto-Light"/>
              </a:rPr>
              <a:t>qualifications</a:t>
            </a:r>
            <a:endParaRPr sz="1400">
              <a:latin typeface="Roboto-Light"/>
              <a:cs typeface="Roboto-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14597" y="5217848"/>
            <a:ext cx="1957705" cy="113284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 marL="426084" marR="417195" indent="-1905">
              <a:lnSpc>
                <a:spcPts val="1700"/>
              </a:lnSpc>
              <a:spcBef>
                <a:spcPts val="340"/>
              </a:spcBef>
            </a:pPr>
            <a:r>
              <a:rPr dirty="0" sz="1600" spc="15">
                <a:solidFill>
                  <a:srgbClr val="FFFFFF"/>
                </a:solidFill>
                <a:latin typeface="Roboto-Medium"/>
                <a:cs typeface="Roboto-Medium"/>
              </a:rPr>
              <a:t>Statut </a:t>
            </a:r>
            <a:r>
              <a:rPr dirty="0" sz="1600" spc="-5">
                <a:solidFill>
                  <a:srgbClr val="FFFFFF"/>
                </a:solidFill>
                <a:latin typeface="Roboto-Medium"/>
                <a:cs typeface="Roboto-Medium"/>
              </a:rPr>
              <a:t>élevé </a:t>
            </a:r>
            <a:r>
              <a:rPr dirty="0" sz="1600" spc="-38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Roboto-Medium"/>
                <a:cs typeface="Roboto-Medium"/>
              </a:rPr>
              <a:t>des</a:t>
            </a:r>
            <a:r>
              <a:rPr dirty="0" sz="1600" spc="-3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Roboto-Medium"/>
                <a:cs typeface="Roboto-Medium"/>
              </a:rPr>
              <a:t>chaînes</a:t>
            </a:r>
            <a:endParaRPr sz="1600">
              <a:latin typeface="Roboto-Medium"/>
              <a:cs typeface="Roboto-Medium"/>
            </a:endParaRPr>
          </a:p>
          <a:p>
            <a:pPr algn="ctr">
              <a:lnSpc>
                <a:spcPts val="1570"/>
              </a:lnSpc>
            </a:pPr>
            <a:r>
              <a:rPr dirty="0" sz="1600" spc="5">
                <a:solidFill>
                  <a:srgbClr val="FFFFFF"/>
                </a:solidFill>
                <a:latin typeface="Roboto-Medium"/>
                <a:cs typeface="Roboto-Medium"/>
              </a:rPr>
              <a:t>d’approvisionnement</a:t>
            </a:r>
            <a:endParaRPr sz="1600">
              <a:latin typeface="Roboto-Medium"/>
              <a:cs typeface="Roboto-Medium"/>
            </a:endParaRPr>
          </a:p>
          <a:p>
            <a:pPr algn="ctr" marL="544830" marR="484505" indent="-52705">
              <a:lnSpc>
                <a:spcPts val="1700"/>
              </a:lnSpc>
              <a:spcBef>
                <a:spcPts val="130"/>
              </a:spcBef>
            </a:pPr>
            <a:r>
              <a:rPr dirty="0" sz="1600" spc="10">
                <a:solidFill>
                  <a:srgbClr val="FFFFFF"/>
                </a:solidFill>
                <a:latin typeface="Roboto-Medium"/>
                <a:cs typeface="Roboto-Medium"/>
              </a:rPr>
              <a:t>et </a:t>
            </a:r>
            <a:r>
              <a:rPr dirty="0" sz="1600" spc="5">
                <a:solidFill>
                  <a:srgbClr val="FFFFFF"/>
                </a:solidFill>
                <a:latin typeface="Roboto-Medium"/>
                <a:cs typeface="Roboto-Medium"/>
              </a:rPr>
              <a:t>de </a:t>
            </a:r>
            <a:r>
              <a:rPr dirty="0" sz="1600" spc="10">
                <a:solidFill>
                  <a:srgbClr val="FFFFFF"/>
                </a:solidFill>
                <a:latin typeface="Roboto-Medium"/>
                <a:cs typeface="Roboto-Medium"/>
              </a:rPr>
              <a:t>leur </a:t>
            </a:r>
            <a:r>
              <a:rPr dirty="0" sz="1600" spc="15">
                <a:solidFill>
                  <a:srgbClr val="FFFFFF"/>
                </a:solidFill>
                <a:latin typeface="Roboto-Medium"/>
                <a:cs typeface="Roboto-Medium"/>
              </a:rPr>
              <a:t> p</a:t>
            </a:r>
            <a:r>
              <a:rPr dirty="0" sz="1600" spc="20">
                <a:solidFill>
                  <a:srgbClr val="FFFFFF"/>
                </a:solidFill>
                <a:latin typeface="Roboto-Medium"/>
                <a:cs typeface="Roboto-Medium"/>
              </a:rPr>
              <a:t>er</a:t>
            </a:r>
            <a:r>
              <a:rPr dirty="0" sz="1600" spc="5">
                <a:solidFill>
                  <a:srgbClr val="FFFFFF"/>
                </a:solidFill>
                <a:latin typeface="Roboto-Medium"/>
                <a:cs typeface="Roboto-Medium"/>
              </a:rPr>
              <a:t>s</a:t>
            </a:r>
            <a:r>
              <a:rPr dirty="0" sz="1600" spc="15">
                <a:solidFill>
                  <a:srgbClr val="FFFFFF"/>
                </a:solidFill>
                <a:latin typeface="Roboto-Medium"/>
                <a:cs typeface="Roboto-Medium"/>
              </a:rPr>
              <a:t>on</a:t>
            </a:r>
            <a:r>
              <a:rPr dirty="0" sz="1600" spc="10">
                <a:solidFill>
                  <a:srgbClr val="FFFFFF"/>
                </a:solidFill>
                <a:latin typeface="Roboto-Medium"/>
                <a:cs typeface="Roboto-Medium"/>
              </a:rPr>
              <a:t>n</a:t>
            </a:r>
            <a:r>
              <a:rPr dirty="0" sz="1600" spc="15">
                <a:solidFill>
                  <a:srgbClr val="FFFFFF"/>
                </a:solidFill>
                <a:latin typeface="Roboto-Medium"/>
                <a:cs typeface="Roboto-Medium"/>
              </a:rPr>
              <a:t>e</a:t>
            </a:r>
            <a:r>
              <a:rPr dirty="0" sz="1600">
                <a:solidFill>
                  <a:srgbClr val="FFFFFF"/>
                </a:solidFill>
                <a:latin typeface="Roboto-Medium"/>
                <a:cs typeface="Roboto-Medium"/>
              </a:rPr>
              <a:t>l</a:t>
            </a:r>
            <a:endParaRPr sz="1600">
              <a:latin typeface="Roboto-Medium"/>
              <a:cs typeface="Roboto-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0" y="0"/>
            <a:ext cx="16249650" cy="8826500"/>
            <a:chOff x="6350" y="0"/>
            <a:chExt cx="16249650" cy="8826500"/>
          </a:xfrm>
        </p:grpSpPr>
        <p:sp>
          <p:nvSpPr>
            <p:cNvPr id="3" name="object 3"/>
            <p:cNvSpPr/>
            <p:nvPr/>
          </p:nvSpPr>
          <p:spPr>
            <a:xfrm>
              <a:off x="6350" y="0"/>
              <a:ext cx="16243300" cy="7620000"/>
            </a:xfrm>
            <a:custGeom>
              <a:avLst/>
              <a:gdLst/>
              <a:ahLst/>
              <a:cxnLst/>
              <a:rect l="l" t="t" r="r" b="b"/>
              <a:pathLst>
                <a:path w="16243300" h="7620000">
                  <a:moveTo>
                    <a:pt x="3968750" y="6413500"/>
                  </a:moveTo>
                  <a:lnTo>
                    <a:pt x="3967784" y="6364986"/>
                  </a:lnTo>
                  <a:lnTo>
                    <a:pt x="3964940" y="6316942"/>
                  </a:lnTo>
                  <a:lnTo>
                    <a:pt x="3960228" y="6269431"/>
                  </a:lnTo>
                  <a:lnTo>
                    <a:pt x="3953700" y="6222466"/>
                  </a:lnTo>
                  <a:lnTo>
                    <a:pt x="3945394" y="6176111"/>
                  </a:lnTo>
                  <a:lnTo>
                    <a:pt x="3935336" y="6130379"/>
                  </a:lnTo>
                  <a:lnTo>
                    <a:pt x="3923563" y="6085306"/>
                  </a:lnTo>
                  <a:lnTo>
                    <a:pt x="3910126" y="6040945"/>
                  </a:lnTo>
                  <a:lnTo>
                    <a:pt x="3895039" y="5997321"/>
                  </a:lnTo>
                  <a:lnTo>
                    <a:pt x="3878351" y="5954471"/>
                  </a:lnTo>
                  <a:lnTo>
                    <a:pt x="3860088" y="5912434"/>
                  </a:lnTo>
                  <a:lnTo>
                    <a:pt x="3840302" y="5871235"/>
                  </a:lnTo>
                  <a:lnTo>
                    <a:pt x="3819017" y="5830925"/>
                  </a:lnTo>
                  <a:lnTo>
                    <a:pt x="3796284" y="5791543"/>
                  </a:lnTo>
                  <a:lnTo>
                    <a:pt x="3772116" y="5753100"/>
                  </a:lnTo>
                  <a:lnTo>
                    <a:pt x="3746563" y="5715660"/>
                  </a:lnTo>
                  <a:lnTo>
                    <a:pt x="3719652" y="5679237"/>
                  </a:lnTo>
                  <a:lnTo>
                    <a:pt x="3691432" y="5643880"/>
                  </a:lnTo>
                  <a:lnTo>
                    <a:pt x="3661930" y="5609628"/>
                  </a:lnTo>
                  <a:lnTo>
                    <a:pt x="3631196" y="5576506"/>
                  </a:lnTo>
                  <a:lnTo>
                    <a:pt x="3599243" y="5544553"/>
                  </a:lnTo>
                  <a:lnTo>
                    <a:pt x="3566122" y="5513819"/>
                  </a:lnTo>
                  <a:lnTo>
                    <a:pt x="3531870" y="5484317"/>
                  </a:lnTo>
                  <a:lnTo>
                    <a:pt x="3496513" y="5456098"/>
                  </a:lnTo>
                  <a:lnTo>
                    <a:pt x="3460089" y="5429186"/>
                  </a:lnTo>
                  <a:lnTo>
                    <a:pt x="3422650" y="5403634"/>
                  </a:lnTo>
                  <a:lnTo>
                    <a:pt x="3384207" y="5379466"/>
                  </a:lnTo>
                  <a:lnTo>
                    <a:pt x="3344824" y="5356733"/>
                  </a:lnTo>
                  <a:lnTo>
                    <a:pt x="3304514" y="5335448"/>
                  </a:lnTo>
                  <a:lnTo>
                    <a:pt x="3263315" y="5315661"/>
                  </a:lnTo>
                  <a:lnTo>
                    <a:pt x="3221278" y="5297398"/>
                  </a:lnTo>
                  <a:lnTo>
                    <a:pt x="3178429" y="5280711"/>
                  </a:lnTo>
                  <a:lnTo>
                    <a:pt x="3134804" y="5265623"/>
                  </a:lnTo>
                  <a:lnTo>
                    <a:pt x="3090443" y="5252186"/>
                  </a:lnTo>
                  <a:lnTo>
                    <a:pt x="3045371" y="5240413"/>
                  </a:lnTo>
                  <a:lnTo>
                    <a:pt x="2999638" y="5230355"/>
                  </a:lnTo>
                  <a:lnTo>
                    <a:pt x="2953283" y="5222049"/>
                  </a:lnTo>
                  <a:lnTo>
                    <a:pt x="2906318" y="5215521"/>
                  </a:lnTo>
                  <a:lnTo>
                    <a:pt x="2858808" y="5210810"/>
                  </a:lnTo>
                  <a:lnTo>
                    <a:pt x="2810764" y="5207965"/>
                  </a:lnTo>
                  <a:lnTo>
                    <a:pt x="2762250" y="5207000"/>
                  </a:lnTo>
                  <a:lnTo>
                    <a:pt x="0" y="5207000"/>
                  </a:lnTo>
                  <a:lnTo>
                    <a:pt x="0" y="7620000"/>
                  </a:lnTo>
                  <a:lnTo>
                    <a:pt x="2762250" y="7620000"/>
                  </a:lnTo>
                  <a:lnTo>
                    <a:pt x="2810764" y="7619047"/>
                  </a:lnTo>
                  <a:lnTo>
                    <a:pt x="2858808" y="7616203"/>
                  </a:lnTo>
                  <a:lnTo>
                    <a:pt x="2906318" y="7611491"/>
                  </a:lnTo>
                  <a:lnTo>
                    <a:pt x="2953283" y="7604963"/>
                  </a:lnTo>
                  <a:lnTo>
                    <a:pt x="2999638" y="7596657"/>
                  </a:lnTo>
                  <a:lnTo>
                    <a:pt x="3045371" y="7586599"/>
                  </a:lnTo>
                  <a:lnTo>
                    <a:pt x="3090443" y="7574826"/>
                  </a:lnTo>
                  <a:lnTo>
                    <a:pt x="3134804" y="7561389"/>
                  </a:lnTo>
                  <a:lnTo>
                    <a:pt x="3178429" y="7546302"/>
                  </a:lnTo>
                  <a:lnTo>
                    <a:pt x="3221278" y="7529614"/>
                  </a:lnTo>
                  <a:lnTo>
                    <a:pt x="3263315" y="7511351"/>
                  </a:lnTo>
                  <a:lnTo>
                    <a:pt x="3304514" y="7491565"/>
                  </a:lnTo>
                  <a:lnTo>
                    <a:pt x="3344824" y="7470280"/>
                  </a:lnTo>
                  <a:lnTo>
                    <a:pt x="3384207" y="7447547"/>
                  </a:lnTo>
                  <a:lnTo>
                    <a:pt x="3422650" y="7423378"/>
                  </a:lnTo>
                  <a:lnTo>
                    <a:pt x="3460089" y="7397826"/>
                  </a:lnTo>
                  <a:lnTo>
                    <a:pt x="3496513" y="7370915"/>
                  </a:lnTo>
                  <a:lnTo>
                    <a:pt x="3531870" y="7342695"/>
                  </a:lnTo>
                  <a:lnTo>
                    <a:pt x="3566122" y="7313193"/>
                  </a:lnTo>
                  <a:lnTo>
                    <a:pt x="3599243" y="7282459"/>
                  </a:lnTo>
                  <a:lnTo>
                    <a:pt x="3631196" y="7250506"/>
                  </a:lnTo>
                  <a:lnTo>
                    <a:pt x="3661930" y="7217384"/>
                  </a:lnTo>
                  <a:lnTo>
                    <a:pt x="3691432" y="7183133"/>
                  </a:lnTo>
                  <a:lnTo>
                    <a:pt x="3719652" y="7147776"/>
                  </a:lnTo>
                  <a:lnTo>
                    <a:pt x="3746563" y="7111352"/>
                  </a:lnTo>
                  <a:lnTo>
                    <a:pt x="3772116" y="7073913"/>
                  </a:lnTo>
                  <a:lnTo>
                    <a:pt x="3796284" y="7035470"/>
                  </a:lnTo>
                  <a:lnTo>
                    <a:pt x="3819017" y="6996087"/>
                  </a:lnTo>
                  <a:lnTo>
                    <a:pt x="3840302" y="6955777"/>
                  </a:lnTo>
                  <a:lnTo>
                    <a:pt x="3860088" y="6914578"/>
                  </a:lnTo>
                  <a:lnTo>
                    <a:pt x="3878351" y="6872541"/>
                  </a:lnTo>
                  <a:lnTo>
                    <a:pt x="3895039" y="6829692"/>
                  </a:lnTo>
                  <a:lnTo>
                    <a:pt x="3910126" y="6786067"/>
                  </a:lnTo>
                  <a:lnTo>
                    <a:pt x="3923563" y="6741706"/>
                  </a:lnTo>
                  <a:lnTo>
                    <a:pt x="3935336" y="6696634"/>
                  </a:lnTo>
                  <a:lnTo>
                    <a:pt x="3945394" y="6650901"/>
                  </a:lnTo>
                  <a:lnTo>
                    <a:pt x="3953700" y="6604546"/>
                  </a:lnTo>
                  <a:lnTo>
                    <a:pt x="3960228" y="6557581"/>
                  </a:lnTo>
                  <a:lnTo>
                    <a:pt x="3964940" y="6510071"/>
                  </a:lnTo>
                  <a:lnTo>
                    <a:pt x="3967784" y="6462027"/>
                  </a:lnTo>
                  <a:lnTo>
                    <a:pt x="3968750" y="6413500"/>
                  </a:lnTo>
                  <a:close/>
                </a:path>
                <a:path w="16243300" h="7620000">
                  <a:moveTo>
                    <a:pt x="162433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6243300" y="76200"/>
                  </a:lnTo>
                  <a:lnTo>
                    <a:pt x="16243300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85797" y="76201"/>
              <a:ext cx="15570200" cy="8483600"/>
            </a:xfrm>
            <a:custGeom>
              <a:avLst/>
              <a:gdLst/>
              <a:ahLst/>
              <a:cxnLst/>
              <a:rect l="l" t="t" r="r" b="b"/>
              <a:pathLst>
                <a:path w="15570200" h="8483600">
                  <a:moveTo>
                    <a:pt x="0" y="0"/>
                  </a:moveTo>
                  <a:lnTo>
                    <a:pt x="15570200" y="8483600"/>
                  </a:lnTo>
                  <a:lnTo>
                    <a:pt x="1557020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594995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Comprendre le marché </a:t>
            </a:r>
            <a:r>
              <a:rPr dirty="0" spc="-5"/>
              <a:t>du</a:t>
            </a:r>
            <a:r>
              <a:rPr dirty="0" spc="-15"/>
              <a:t> </a:t>
            </a:r>
            <a:r>
              <a:rPr dirty="0" spc="-35"/>
              <a:t>travail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803778" y="1168400"/>
            <a:ext cx="12452350" cy="7066915"/>
            <a:chOff x="3803778" y="1168400"/>
            <a:chExt cx="12452350" cy="7066915"/>
          </a:xfrm>
        </p:grpSpPr>
        <p:sp>
          <p:nvSpPr>
            <p:cNvPr id="7" name="object 7"/>
            <p:cNvSpPr/>
            <p:nvPr/>
          </p:nvSpPr>
          <p:spPr>
            <a:xfrm>
              <a:off x="12194413" y="2824226"/>
              <a:ext cx="290195" cy="708660"/>
            </a:xfrm>
            <a:custGeom>
              <a:avLst/>
              <a:gdLst/>
              <a:ahLst/>
              <a:cxnLst/>
              <a:rect l="l" t="t" r="r" b="b"/>
              <a:pathLst>
                <a:path w="290195" h="708660">
                  <a:moveTo>
                    <a:pt x="130035" y="0"/>
                  </a:moveTo>
                  <a:lnTo>
                    <a:pt x="92659" y="36707"/>
                  </a:lnTo>
                  <a:lnTo>
                    <a:pt x="63655" y="76015"/>
                  </a:lnTo>
                  <a:lnTo>
                    <a:pt x="41893" y="117579"/>
                  </a:lnTo>
                  <a:lnTo>
                    <a:pt x="26239" y="161059"/>
                  </a:lnTo>
                  <a:lnTo>
                    <a:pt x="15563" y="206111"/>
                  </a:lnTo>
                  <a:lnTo>
                    <a:pt x="8733" y="252392"/>
                  </a:lnTo>
                  <a:lnTo>
                    <a:pt x="4617" y="299560"/>
                  </a:lnTo>
                  <a:lnTo>
                    <a:pt x="2083" y="347272"/>
                  </a:lnTo>
                  <a:lnTo>
                    <a:pt x="0" y="395185"/>
                  </a:lnTo>
                  <a:lnTo>
                    <a:pt x="12191" y="397510"/>
                  </a:lnTo>
                  <a:lnTo>
                    <a:pt x="18110" y="400672"/>
                  </a:lnTo>
                  <a:lnTo>
                    <a:pt x="78964" y="378201"/>
                  </a:lnTo>
                  <a:lnTo>
                    <a:pt x="119247" y="366531"/>
                  </a:lnTo>
                  <a:lnTo>
                    <a:pt x="145406" y="366280"/>
                  </a:lnTo>
                  <a:lnTo>
                    <a:pt x="159771" y="379612"/>
                  </a:lnTo>
                  <a:lnTo>
                    <a:pt x="164675" y="408696"/>
                  </a:lnTo>
                  <a:lnTo>
                    <a:pt x="162448" y="455697"/>
                  </a:lnTo>
                  <a:lnTo>
                    <a:pt x="155422" y="522782"/>
                  </a:lnTo>
                  <a:lnTo>
                    <a:pt x="157225" y="686079"/>
                  </a:lnTo>
                  <a:lnTo>
                    <a:pt x="172114" y="699741"/>
                  </a:lnTo>
                  <a:lnTo>
                    <a:pt x="189249" y="706399"/>
                  </a:lnTo>
                  <a:lnTo>
                    <a:pt x="207850" y="708485"/>
                  </a:lnTo>
                  <a:lnTo>
                    <a:pt x="227139" y="708431"/>
                  </a:lnTo>
                  <a:lnTo>
                    <a:pt x="239217" y="679348"/>
                  </a:lnTo>
                  <a:lnTo>
                    <a:pt x="252059" y="634365"/>
                  </a:lnTo>
                  <a:lnTo>
                    <a:pt x="257480" y="588021"/>
                  </a:lnTo>
                  <a:lnTo>
                    <a:pt x="259718" y="541094"/>
                  </a:lnTo>
                  <a:lnTo>
                    <a:pt x="263007" y="494361"/>
                  </a:lnTo>
                  <a:lnTo>
                    <a:pt x="271585" y="448598"/>
                  </a:lnTo>
                  <a:lnTo>
                    <a:pt x="289686" y="404583"/>
                  </a:lnTo>
                  <a:lnTo>
                    <a:pt x="289686" y="356755"/>
                  </a:lnTo>
                  <a:lnTo>
                    <a:pt x="275043" y="342916"/>
                  </a:lnTo>
                  <a:lnTo>
                    <a:pt x="266971" y="325697"/>
                  </a:lnTo>
                  <a:lnTo>
                    <a:pt x="261620" y="307088"/>
                  </a:lnTo>
                  <a:lnTo>
                    <a:pt x="255142" y="289077"/>
                  </a:lnTo>
                  <a:lnTo>
                    <a:pt x="233850" y="241094"/>
                  </a:lnTo>
                  <a:lnTo>
                    <a:pt x="214969" y="192067"/>
                  </a:lnTo>
                  <a:lnTo>
                    <a:pt x="196823" y="142719"/>
                  </a:lnTo>
                  <a:lnTo>
                    <a:pt x="177736" y="93775"/>
                  </a:lnTo>
                  <a:lnTo>
                    <a:pt x="156032" y="45961"/>
                  </a:lnTo>
                  <a:lnTo>
                    <a:pt x="130035" y="0"/>
                  </a:lnTo>
                  <a:close/>
                </a:path>
              </a:pathLst>
            </a:custGeom>
            <a:solidFill>
              <a:srgbClr val="26428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2863" y="8138891"/>
              <a:ext cx="192379" cy="963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2781" y="1878035"/>
              <a:ext cx="8005795" cy="577216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775969" y="5392214"/>
              <a:ext cx="3403600" cy="2082164"/>
            </a:xfrm>
            <a:custGeom>
              <a:avLst/>
              <a:gdLst/>
              <a:ahLst/>
              <a:cxnLst/>
              <a:rect l="l" t="t" r="r" b="b"/>
              <a:pathLst>
                <a:path w="3403600" h="2082165">
                  <a:moveTo>
                    <a:pt x="3378698" y="0"/>
                  </a:moveTo>
                  <a:lnTo>
                    <a:pt x="147196" y="1848954"/>
                  </a:lnTo>
                  <a:lnTo>
                    <a:pt x="144757" y="1849970"/>
                  </a:lnTo>
                  <a:lnTo>
                    <a:pt x="98928" y="1872058"/>
                  </a:lnTo>
                  <a:lnTo>
                    <a:pt x="59961" y="1898547"/>
                  </a:lnTo>
                  <a:lnTo>
                    <a:pt x="29434" y="1930450"/>
                  </a:lnTo>
                  <a:lnTo>
                    <a:pt x="8921" y="1968779"/>
                  </a:lnTo>
                  <a:lnTo>
                    <a:pt x="0" y="2014547"/>
                  </a:lnTo>
                  <a:lnTo>
                    <a:pt x="4245" y="2068766"/>
                  </a:lnTo>
                  <a:lnTo>
                    <a:pt x="31032" y="2081942"/>
                  </a:lnTo>
                  <a:lnTo>
                    <a:pt x="54010" y="2076907"/>
                  </a:lnTo>
                  <a:lnTo>
                    <a:pt x="74653" y="2062737"/>
                  </a:lnTo>
                  <a:lnTo>
                    <a:pt x="94440" y="2048510"/>
                  </a:lnTo>
                  <a:lnTo>
                    <a:pt x="3317256" y="221348"/>
                  </a:lnTo>
                  <a:lnTo>
                    <a:pt x="3355813" y="194523"/>
                  </a:lnTo>
                  <a:lnTo>
                    <a:pt x="3382907" y="164108"/>
                  </a:lnTo>
                  <a:lnTo>
                    <a:pt x="3398640" y="129776"/>
                  </a:lnTo>
                  <a:lnTo>
                    <a:pt x="3403115" y="91199"/>
                  </a:lnTo>
                  <a:lnTo>
                    <a:pt x="3396434" y="48050"/>
                  </a:lnTo>
                  <a:lnTo>
                    <a:pt x="3378698" y="0"/>
                  </a:lnTo>
                  <a:close/>
                </a:path>
              </a:pathLst>
            </a:custGeom>
            <a:solidFill>
              <a:srgbClr val="2642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535536" y="5239115"/>
              <a:ext cx="3619500" cy="2221865"/>
            </a:xfrm>
            <a:custGeom>
              <a:avLst/>
              <a:gdLst/>
              <a:ahLst/>
              <a:cxnLst/>
              <a:rect l="l" t="t" r="r" b="b"/>
              <a:pathLst>
                <a:path w="3619500" h="2221865">
                  <a:moveTo>
                    <a:pt x="104190" y="1857133"/>
                  </a:moveTo>
                  <a:lnTo>
                    <a:pt x="53837" y="1877641"/>
                  </a:lnTo>
                  <a:lnTo>
                    <a:pt x="23209" y="1907579"/>
                  </a:lnTo>
                  <a:lnTo>
                    <a:pt x="7408" y="1944608"/>
                  </a:lnTo>
                  <a:lnTo>
                    <a:pt x="1539" y="1986383"/>
                  </a:lnTo>
                  <a:lnTo>
                    <a:pt x="701" y="2030565"/>
                  </a:lnTo>
                  <a:lnTo>
                    <a:pt x="0" y="2074811"/>
                  </a:lnTo>
                  <a:lnTo>
                    <a:pt x="244678" y="2221865"/>
                  </a:lnTo>
                  <a:lnTo>
                    <a:pt x="240433" y="2167646"/>
                  </a:lnTo>
                  <a:lnTo>
                    <a:pt x="249354" y="2121878"/>
                  </a:lnTo>
                  <a:lnTo>
                    <a:pt x="269867" y="2083549"/>
                  </a:lnTo>
                  <a:lnTo>
                    <a:pt x="300394" y="2051646"/>
                  </a:lnTo>
                  <a:lnTo>
                    <a:pt x="339361" y="2025157"/>
                  </a:lnTo>
                  <a:lnTo>
                    <a:pt x="385191" y="2003069"/>
                  </a:lnTo>
                  <a:lnTo>
                    <a:pt x="387629" y="2002053"/>
                  </a:lnTo>
                  <a:lnTo>
                    <a:pt x="389902" y="2000618"/>
                  </a:lnTo>
                  <a:lnTo>
                    <a:pt x="492839" y="1941853"/>
                  </a:lnTo>
                  <a:lnTo>
                    <a:pt x="283237" y="1941853"/>
                  </a:lnTo>
                  <a:lnTo>
                    <a:pt x="262407" y="1933079"/>
                  </a:lnTo>
                  <a:lnTo>
                    <a:pt x="255278" y="1930535"/>
                  </a:lnTo>
                  <a:lnTo>
                    <a:pt x="248918" y="1927309"/>
                  </a:lnTo>
                  <a:lnTo>
                    <a:pt x="244889" y="1922008"/>
                  </a:lnTo>
                  <a:lnTo>
                    <a:pt x="244824" y="1918131"/>
                  </a:lnTo>
                  <a:lnTo>
                    <a:pt x="241757" y="1918131"/>
                  </a:lnTo>
                  <a:lnTo>
                    <a:pt x="205217" y="1907727"/>
                  </a:lnTo>
                  <a:lnTo>
                    <a:pt x="171964" y="1889913"/>
                  </a:lnTo>
                  <a:lnTo>
                    <a:pt x="139215" y="1870959"/>
                  </a:lnTo>
                  <a:lnTo>
                    <a:pt x="104190" y="1857133"/>
                  </a:lnTo>
                  <a:close/>
                </a:path>
                <a:path w="3619500" h="2221865">
                  <a:moveTo>
                    <a:pt x="3299625" y="0"/>
                  </a:moveTo>
                  <a:lnTo>
                    <a:pt x="3293823" y="25863"/>
                  </a:lnTo>
                  <a:lnTo>
                    <a:pt x="3292397" y="51260"/>
                  </a:lnTo>
                  <a:lnTo>
                    <a:pt x="3297883" y="75395"/>
                  </a:lnTo>
                  <a:lnTo>
                    <a:pt x="3312820" y="97472"/>
                  </a:lnTo>
                  <a:lnTo>
                    <a:pt x="3333084" y="125007"/>
                  </a:lnTo>
                  <a:lnTo>
                    <a:pt x="3334407" y="146908"/>
                  </a:lnTo>
                  <a:lnTo>
                    <a:pt x="3319942" y="165736"/>
                  </a:lnTo>
                  <a:lnTo>
                    <a:pt x="3292843" y="184048"/>
                  </a:lnTo>
                  <a:lnTo>
                    <a:pt x="332409" y="1915871"/>
                  </a:lnTo>
                  <a:lnTo>
                    <a:pt x="317116" y="1926857"/>
                  </a:lnTo>
                  <a:lnTo>
                    <a:pt x="301099" y="1937648"/>
                  </a:lnTo>
                  <a:lnTo>
                    <a:pt x="283237" y="1941853"/>
                  </a:lnTo>
                  <a:lnTo>
                    <a:pt x="492839" y="1941853"/>
                  </a:lnTo>
                  <a:lnTo>
                    <a:pt x="3619131" y="153098"/>
                  </a:lnTo>
                  <a:lnTo>
                    <a:pt x="3575276" y="127501"/>
                  </a:lnTo>
                  <a:lnTo>
                    <a:pt x="3489368" y="72550"/>
                  </a:lnTo>
                  <a:lnTo>
                    <a:pt x="3445520" y="46938"/>
                  </a:lnTo>
                  <a:lnTo>
                    <a:pt x="3399878" y="25062"/>
                  </a:lnTo>
                  <a:lnTo>
                    <a:pt x="3351546" y="8792"/>
                  </a:lnTo>
                  <a:lnTo>
                    <a:pt x="3299625" y="0"/>
                  </a:lnTo>
                  <a:close/>
                </a:path>
                <a:path w="3619500" h="2221865">
                  <a:moveTo>
                    <a:pt x="244741" y="1913229"/>
                  </a:moveTo>
                  <a:lnTo>
                    <a:pt x="241757" y="1918131"/>
                  </a:lnTo>
                  <a:lnTo>
                    <a:pt x="244824" y="1918131"/>
                  </a:lnTo>
                  <a:lnTo>
                    <a:pt x="244741" y="1913229"/>
                  </a:lnTo>
                  <a:close/>
                </a:path>
              </a:pathLst>
            </a:custGeom>
            <a:solidFill>
              <a:srgbClr val="6194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348767" y="1463284"/>
              <a:ext cx="814705" cy="1098550"/>
            </a:xfrm>
            <a:custGeom>
              <a:avLst/>
              <a:gdLst/>
              <a:ahLst/>
              <a:cxnLst/>
              <a:rect l="l" t="t" r="r" b="b"/>
              <a:pathLst>
                <a:path w="814704" h="1098550">
                  <a:moveTo>
                    <a:pt x="766074" y="0"/>
                  </a:moveTo>
                  <a:lnTo>
                    <a:pt x="747501" y="8149"/>
                  </a:lnTo>
                  <a:lnTo>
                    <a:pt x="732106" y="22882"/>
                  </a:lnTo>
                  <a:lnTo>
                    <a:pt x="717499" y="37910"/>
                  </a:lnTo>
                  <a:lnTo>
                    <a:pt x="678763" y="71693"/>
                  </a:lnTo>
                  <a:lnTo>
                    <a:pt x="137909" y="546291"/>
                  </a:lnTo>
                  <a:lnTo>
                    <a:pt x="106252" y="573510"/>
                  </a:lnTo>
                  <a:lnTo>
                    <a:pt x="73421" y="598981"/>
                  </a:lnTo>
                  <a:lnTo>
                    <a:pt x="38357" y="621116"/>
                  </a:lnTo>
                  <a:lnTo>
                    <a:pt x="0" y="638327"/>
                  </a:lnTo>
                  <a:lnTo>
                    <a:pt x="2578" y="645554"/>
                  </a:lnTo>
                  <a:lnTo>
                    <a:pt x="2997" y="656666"/>
                  </a:lnTo>
                  <a:lnTo>
                    <a:pt x="800976" y="1098220"/>
                  </a:lnTo>
                  <a:lnTo>
                    <a:pt x="802486" y="1060679"/>
                  </a:lnTo>
                  <a:lnTo>
                    <a:pt x="801693" y="1022996"/>
                  </a:lnTo>
                  <a:lnTo>
                    <a:pt x="802815" y="985425"/>
                  </a:lnTo>
                  <a:lnTo>
                    <a:pt x="810069" y="948220"/>
                  </a:lnTo>
                  <a:lnTo>
                    <a:pt x="810945" y="82271"/>
                  </a:lnTo>
                  <a:lnTo>
                    <a:pt x="812836" y="61457"/>
                  </a:lnTo>
                  <a:lnTo>
                    <a:pt x="814298" y="40145"/>
                  </a:lnTo>
                  <a:lnTo>
                    <a:pt x="808902" y="20509"/>
                  </a:lnTo>
                  <a:lnTo>
                    <a:pt x="790219" y="4724"/>
                  </a:lnTo>
                  <a:lnTo>
                    <a:pt x="766074" y="0"/>
                  </a:lnTo>
                  <a:close/>
                </a:path>
              </a:pathLst>
            </a:custGeom>
            <a:solidFill>
              <a:srgbClr val="F5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424893" y="2656250"/>
              <a:ext cx="596265" cy="1224915"/>
            </a:xfrm>
            <a:custGeom>
              <a:avLst/>
              <a:gdLst/>
              <a:ahLst/>
              <a:cxnLst/>
              <a:rect l="l" t="t" r="r" b="b"/>
              <a:pathLst>
                <a:path w="596265" h="1224914">
                  <a:moveTo>
                    <a:pt x="146024" y="0"/>
                  </a:moveTo>
                  <a:lnTo>
                    <a:pt x="102260" y="20024"/>
                  </a:lnTo>
                  <a:lnTo>
                    <a:pt x="68098" y="48156"/>
                  </a:lnTo>
                  <a:lnTo>
                    <a:pt x="43960" y="85487"/>
                  </a:lnTo>
                  <a:lnTo>
                    <a:pt x="30264" y="133108"/>
                  </a:lnTo>
                  <a:lnTo>
                    <a:pt x="28024" y="153060"/>
                  </a:lnTo>
                  <a:lnTo>
                    <a:pt x="24714" y="173815"/>
                  </a:lnTo>
                  <a:lnTo>
                    <a:pt x="16612" y="193069"/>
                  </a:lnTo>
                  <a:lnTo>
                    <a:pt x="0" y="208521"/>
                  </a:lnTo>
                  <a:lnTo>
                    <a:pt x="18471" y="232624"/>
                  </a:lnTo>
                  <a:lnTo>
                    <a:pt x="30221" y="258159"/>
                  </a:lnTo>
                  <a:lnTo>
                    <a:pt x="32648" y="285741"/>
                  </a:lnTo>
                  <a:lnTo>
                    <a:pt x="23152" y="315988"/>
                  </a:lnTo>
                  <a:lnTo>
                    <a:pt x="15422" y="338966"/>
                  </a:lnTo>
                  <a:lnTo>
                    <a:pt x="13496" y="362519"/>
                  </a:lnTo>
                  <a:lnTo>
                    <a:pt x="15519" y="410070"/>
                  </a:lnTo>
                  <a:lnTo>
                    <a:pt x="15852" y="459507"/>
                  </a:lnTo>
                  <a:lnTo>
                    <a:pt x="17912" y="657267"/>
                  </a:lnTo>
                  <a:lnTo>
                    <a:pt x="17986" y="706699"/>
                  </a:lnTo>
                  <a:lnTo>
                    <a:pt x="17635" y="756124"/>
                  </a:lnTo>
                  <a:lnTo>
                    <a:pt x="16735" y="805540"/>
                  </a:lnTo>
                  <a:lnTo>
                    <a:pt x="15162" y="854945"/>
                  </a:lnTo>
                  <a:lnTo>
                    <a:pt x="12790" y="904336"/>
                  </a:lnTo>
                  <a:lnTo>
                    <a:pt x="9496" y="953712"/>
                  </a:lnTo>
                  <a:lnTo>
                    <a:pt x="5156" y="1003071"/>
                  </a:lnTo>
                  <a:lnTo>
                    <a:pt x="16301" y="1022951"/>
                  </a:lnTo>
                  <a:lnTo>
                    <a:pt x="18940" y="1044097"/>
                  </a:lnTo>
                  <a:lnTo>
                    <a:pt x="17823" y="1065802"/>
                  </a:lnTo>
                  <a:lnTo>
                    <a:pt x="17703" y="1087361"/>
                  </a:lnTo>
                  <a:lnTo>
                    <a:pt x="61810" y="1119809"/>
                  </a:lnTo>
                  <a:lnTo>
                    <a:pt x="109915" y="1145146"/>
                  </a:lnTo>
                  <a:lnTo>
                    <a:pt x="159282" y="1168235"/>
                  </a:lnTo>
                  <a:lnTo>
                    <a:pt x="207175" y="1193939"/>
                  </a:lnTo>
                  <a:lnTo>
                    <a:pt x="286702" y="1224762"/>
                  </a:lnTo>
                  <a:lnTo>
                    <a:pt x="289331" y="1201407"/>
                  </a:lnTo>
                  <a:lnTo>
                    <a:pt x="175704" y="1081341"/>
                  </a:lnTo>
                  <a:lnTo>
                    <a:pt x="148470" y="1085223"/>
                  </a:lnTo>
                  <a:lnTo>
                    <a:pt x="124175" y="1081416"/>
                  </a:lnTo>
                  <a:lnTo>
                    <a:pt x="103836" y="1068766"/>
                  </a:lnTo>
                  <a:lnTo>
                    <a:pt x="88468" y="1046124"/>
                  </a:lnTo>
                  <a:lnTo>
                    <a:pt x="78931" y="1012304"/>
                  </a:lnTo>
                  <a:lnTo>
                    <a:pt x="80103" y="979543"/>
                  </a:lnTo>
                  <a:lnTo>
                    <a:pt x="109486" y="919276"/>
                  </a:lnTo>
                  <a:lnTo>
                    <a:pt x="143707" y="879256"/>
                  </a:lnTo>
                  <a:lnTo>
                    <a:pt x="179647" y="842338"/>
                  </a:lnTo>
                  <a:lnTo>
                    <a:pt x="217417" y="808743"/>
                  </a:lnTo>
                  <a:lnTo>
                    <a:pt x="257131" y="778689"/>
                  </a:lnTo>
                  <a:lnTo>
                    <a:pt x="298900" y="752395"/>
                  </a:lnTo>
                  <a:lnTo>
                    <a:pt x="342837" y="730081"/>
                  </a:lnTo>
                  <a:lnTo>
                    <a:pt x="389052" y="711967"/>
                  </a:lnTo>
                  <a:lnTo>
                    <a:pt x="437658" y="698271"/>
                  </a:lnTo>
                  <a:lnTo>
                    <a:pt x="488768" y="689213"/>
                  </a:lnTo>
                  <a:lnTo>
                    <a:pt x="542493" y="685012"/>
                  </a:lnTo>
                  <a:lnTo>
                    <a:pt x="550449" y="684650"/>
                  </a:lnTo>
                  <a:lnTo>
                    <a:pt x="574294" y="682955"/>
                  </a:lnTo>
                  <a:lnTo>
                    <a:pt x="591801" y="337457"/>
                  </a:lnTo>
                  <a:lnTo>
                    <a:pt x="595858" y="238709"/>
                  </a:lnTo>
                  <a:lnTo>
                    <a:pt x="594516" y="178383"/>
                  </a:lnTo>
                  <a:lnTo>
                    <a:pt x="583353" y="134553"/>
                  </a:lnTo>
                  <a:lnTo>
                    <a:pt x="559346" y="103059"/>
                  </a:lnTo>
                  <a:lnTo>
                    <a:pt x="519471" y="79745"/>
                  </a:lnTo>
                  <a:lnTo>
                    <a:pt x="460705" y="60451"/>
                  </a:lnTo>
                  <a:lnTo>
                    <a:pt x="406780" y="46973"/>
                  </a:lnTo>
                  <a:lnTo>
                    <a:pt x="352463" y="35576"/>
                  </a:lnTo>
                  <a:lnTo>
                    <a:pt x="297755" y="26360"/>
                  </a:lnTo>
                  <a:lnTo>
                    <a:pt x="242658" y="19425"/>
                  </a:lnTo>
                  <a:lnTo>
                    <a:pt x="187172" y="14871"/>
                  </a:lnTo>
                  <a:lnTo>
                    <a:pt x="175617" y="14853"/>
                  </a:lnTo>
                  <a:lnTo>
                    <a:pt x="164188" y="14250"/>
                  </a:lnTo>
                  <a:lnTo>
                    <a:pt x="153964" y="10240"/>
                  </a:lnTo>
                  <a:lnTo>
                    <a:pt x="146024" y="0"/>
                  </a:lnTo>
                  <a:close/>
                </a:path>
              </a:pathLst>
            </a:custGeom>
            <a:solidFill>
              <a:srgbClr val="6B6E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24479" y="2178227"/>
              <a:ext cx="1963420" cy="1515110"/>
            </a:xfrm>
            <a:custGeom>
              <a:avLst/>
              <a:gdLst/>
              <a:ahLst/>
              <a:cxnLst/>
              <a:rect l="l" t="t" r="r" b="b"/>
              <a:pathLst>
                <a:path w="1963420" h="1515110">
                  <a:moveTo>
                    <a:pt x="733056" y="763765"/>
                  </a:moveTo>
                  <a:lnTo>
                    <a:pt x="730631" y="736180"/>
                  </a:lnTo>
                  <a:lnTo>
                    <a:pt x="718883" y="710653"/>
                  </a:lnTo>
                  <a:lnTo>
                    <a:pt x="700405" y="686549"/>
                  </a:lnTo>
                  <a:lnTo>
                    <a:pt x="576922" y="624090"/>
                  </a:lnTo>
                  <a:lnTo>
                    <a:pt x="567969" y="676376"/>
                  </a:lnTo>
                  <a:lnTo>
                    <a:pt x="544169" y="715479"/>
                  </a:lnTo>
                  <a:lnTo>
                    <a:pt x="511581" y="746544"/>
                  </a:lnTo>
                  <a:lnTo>
                    <a:pt x="476211" y="774738"/>
                  </a:lnTo>
                  <a:lnTo>
                    <a:pt x="444080" y="805205"/>
                  </a:lnTo>
                  <a:lnTo>
                    <a:pt x="436283" y="823760"/>
                  </a:lnTo>
                  <a:lnTo>
                    <a:pt x="424675" y="840054"/>
                  </a:lnTo>
                  <a:lnTo>
                    <a:pt x="408774" y="854595"/>
                  </a:lnTo>
                  <a:lnTo>
                    <a:pt x="388073" y="867879"/>
                  </a:lnTo>
                  <a:lnTo>
                    <a:pt x="382066" y="828560"/>
                  </a:lnTo>
                  <a:lnTo>
                    <a:pt x="380263" y="789952"/>
                  </a:lnTo>
                  <a:lnTo>
                    <a:pt x="381368" y="751814"/>
                  </a:lnTo>
                  <a:lnTo>
                    <a:pt x="384035" y="713905"/>
                  </a:lnTo>
                  <a:lnTo>
                    <a:pt x="379768" y="698119"/>
                  </a:lnTo>
                  <a:lnTo>
                    <a:pt x="380225" y="681418"/>
                  </a:lnTo>
                  <a:lnTo>
                    <a:pt x="383247" y="667207"/>
                  </a:lnTo>
                  <a:lnTo>
                    <a:pt x="386638" y="658901"/>
                  </a:lnTo>
                  <a:lnTo>
                    <a:pt x="405561" y="615200"/>
                  </a:lnTo>
                  <a:lnTo>
                    <a:pt x="396963" y="586371"/>
                  </a:lnTo>
                  <a:lnTo>
                    <a:pt x="369951" y="567270"/>
                  </a:lnTo>
                  <a:lnTo>
                    <a:pt x="333641" y="552805"/>
                  </a:lnTo>
                  <a:lnTo>
                    <a:pt x="293077" y="569569"/>
                  </a:lnTo>
                  <a:lnTo>
                    <a:pt x="263715" y="596671"/>
                  </a:lnTo>
                  <a:lnTo>
                    <a:pt x="243078" y="631101"/>
                  </a:lnTo>
                  <a:lnTo>
                    <a:pt x="228701" y="669861"/>
                  </a:lnTo>
                  <a:lnTo>
                    <a:pt x="216268" y="713371"/>
                  </a:lnTo>
                  <a:lnTo>
                    <a:pt x="205511" y="757478"/>
                  </a:lnTo>
                  <a:lnTo>
                    <a:pt x="197104" y="801979"/>
                  </a:lnTo>
                  <a:lnTo>
                    <a:pt x="191744" y="846670"/>
                  </a:lnTo>
                  <a:lnTo>
                    <a:pt x="183959" y="898652"/>
                  </a:lnTo>
                  <a:lnTo>
                    <a:pt x="168249" y="943457"/>
                  </a:lnTo>
                  <a:lnTo>
                    <a:pt x="142709" y="980300"/>
                  </a:lnTo>
                  <a:lnTo>
                    <a:pt x="105448" y="1008380"/>
                  </a:lnTo>
                  <a:lnTo>
                    <a:pt x="54559" y="1026871"/>
                  </a:lnTo>
                  <a:lnTo>
                    <a:pt x="38277" y="1030820"/>
                  </a:lnTo>
                  <a:lnTo>
                    <a:pt x="22072" y="1037094"/>
                  </a:lnTo>
                  <a:lnTo>
                    <a:pt x="8636" y="1048029"/>
                  </a:lnTo>
                  <a:lnTo>
                    <a:pt x="660" y="1065923"/>
                  </a:lnTo>
                  <a:lnTo>
                    <a:pt x="0" y="1065149"/>
                  </a:lnTo>
                  <a:lnTo>
                    <a:pt x="17881" y="1096873"/>
                  </a:lnTo>
                  <a:lnTo>
                    <a:pt x="33083" y="1131354"/>
                  </a:lnTo>
                  <a:lnTo>
                    <a:pt x="57658" y="1158125"/>
                  </a:lnTo>
                  <a:lnTo>
                    <a:pt x="103708" y="1166749"/>
                  </a:lnTo>
                  <a:lnTo>
                    <a:pt x="108864" y="1175778"/>
                  </a:lnTo>
                  <a:lnTo>
                    <a:pt x="103365" y="1199184"/>
                  </a:lnTo>
                  <a:lnTo>
                    <a:pt x="95275" y="1228915"/>
                  </a:lnTo>
                  <a:lnTo>
                    <a:pt x="92621" y="1256931"/>
                  </a:lnTo>
                  <a:lnTo>
                    <a:pt x="129603" y="1285519"/>
                  </a:lnTo>
                  <a:lnTo>
                    <a:pt x="170510" y="1306741"/>
                  </a:lnTo>
                  <a:lnTo>
                    <a:pt x="256476" y="1342440"/>
                  </a:lnTo>
                  <a:lnTo>
                    <a:pt x="297726" y="1364615"/>
                  </a:lnTo>
                  <a:lnTo>
                    <a:pt x="339293" y="1389621"/>
                  </a:lnTo>
                  <a:lnTo>
                    <a:pt x="382181" y="1412557"/>
                  </a:lnTo>
                  <a:lnTo>
                    <a:pt x="426059" y="1433957"/>
                  </a:lnTo>
                  <a:lnTo>
                    <a:pt x="470598" y="1454353"/>
                  </a:lnTo>
                  <a:lnTo>
                    <a:pt x="560260" y="1494218"/>
                  </a:lnTo>
                  <a:lnTo>
                    <a:pt x="604697" y="1514767"/>
                  </a:lnTo>
                  <a:lnTo>
                    <a:pt x="705535" y="1481086"/>
                  </a:lnTo>
                  <a:lnTo>
                    <a:pt x="709891" y="1431734"/>
                  </a:lnTo>
                  <a:lnTo>
                    <a:pt x="713181" y="1382356"/>
                  </a:lnTo>
                  <a:lnTo>
                    <a:pt x="715556" y="1332966"/>
                  </a:lnTo>
                  <a:lnTo>
                    <a:pt x="717130" y="1283563"/>
                  </a:lnTo>
                  <a:lnTo>
                    <a:pt x="718045" y="1234147"/>
                  </a:lnTo>
                  <a:lnTo>
                    <a:pt x="718388" y="1184719"/>
                  </a:lnTo>
                  <a:lnTo>
                    <a:pt x="718324" y="1135291"/>
                  </a:lnTo>
                  <a:lnTo>
                    <a:pt x="715924" y="888098"/>
                  </a:lnTo>
                  <a:lnTo>
                    <a:pt x="713905" y="840549"/>
                  </a:lnTo>
                  <a:lnTo>
                    <a:pt x="715835" y="816991"/>
                  </a:lnTo>
                  <a:lnTo>
                    <a:pt x="723557" y="794016"/>
                  </a:lnTo>
                  <a:lnTo>
                    <a:pt x="733056" y="763765"/>
                  </a:lnTo>
                  <a:close/>
                </a:path>
                <a:path w="1963420" h="1515110">
                  <a:moveTo>
                    <a:pt x="1963242" y="669747"/>
                  </a:moveTo>
                  <a:lnTo>
                    <a:pt x="1961959" y="619683"/>
                  </a:lnTo>
                  <a:lnTo>
                    <a:pt x="1959241" y="569607"/>
                  </a:lnTo>
                  <a:lnTo>
                    <a:pt x="1955088" y="519506"/>
                  </a:lnTo>
                  <a:lnTo>
                    <a:pt x="1949564" y="469392"/>
                  </a:lnTo>
                  <a:lnTo>
                    <a:pt x="1942668" y="419277"/>
                  </a:lnTo>
                  <a:lnTo>
                    <a:pt x="1929498" y="365074"/>
                  </a:lnTo>
                  <a:lnTo>
                    <a:pt x="1904530" y="316547"/>
                  </a:lnTo>
                  <a:lnTo>
                    <a:pt x="1851012" y="268554"/>
                  </a:lnTo>
                  <a:lnTo>
                    <a:pt x="1822500" y="259448"/>
                  </a:lnTo>
                  <a:lnTo>
                    <a:pt x="1802828" y="273291"/>
                  </a:lnTo>
                  <a:lnTo>
                    <a:pt x="1775802" y="317436"/>
                  </a:lnTo>
                  <a:lnTo>
                    <a:pt x="1742490" y="352806"/>
                  </a:lnTo>
                  <a:lnTo>
                    <a:pt x="1707045" y="384797"/>
                  </a:lnTo>
                  <a:lnTo>
                    <a:pt x="1673618" y="418820"/>
                  </a:lnTo>
                  <a:lnTo>
                    <a:pt x="1626196" y="541591"/>
                  </a:lnTo>
                  <a:lnTo>
                    <a:pt x="1616824" y="488251"/>
                  </a:lnTo>
                  <a:lnTo>
                    <a:pt x="1611439" y="435457"/>
                  </a:lnTo>
                  <a:lnTo>
                    <a:pt x="1613725" y="383159"/>
                  </a:lnTo>
                  <a:lnTo>
                    <a:pt x="1627339" y="331292"/>
                  </a:lnTo>
                  <a:lnTo>
                    <a:pt x="1625460" y="293928"/>
                  </a:lnTo>
                  <a:lnTo>
                    <a:pt x="1631226" y="254736"/>
                  </a:lnTo>
                  <a:lnTo>
                    <a:pt x="1626476" y="218059"/>
                  </a:lnTo>
                  <a:lnTo>
                    <a:pt x="1593075" y="188239"/>
                  </a:lnTo>
                  <a:lnTo>
                    <a:pt x="1524279" y="204381"/>
                  </a:lnTo>
                  <a:lnTo>
                    <a:pt x="1455699" y="218960"/>
                  </a:lnTo>
                  <a:lnTo>
                    <a:pt x="1405216" y="226237"/>
                  </a:lnTo>
                  <a:lnTo>
                    <a:pt x="1368132" y="223977"/>
                  </a:lnTo>
                  <a:lnTo>
                    <a:pt x="1339811" y="209918"/>
                  </a:lnTo>
                  <a:lnTo>
                    <a:pt x="1315567" y="181838"/>
                  </a:lnTo>
                  <a:lnTo>
                    <a:pt x="1290726" y="137490"/>
                  </a:lnTo>
                  <a:lnTo>
                    <a:pt x="1260640" y="74637"/>
                  </a:lnTo>
                  <a:lnTo>
                    <a:pt x="1252486" y="50266"/>
                  </a:lnTo>
                  <a:lnTo>
                    <a:pt x="1243736" y="25107"/>
                  </a:lnTo>
                  <a:lnTo>
                    <a:pt x="1227404" y="6057"/>
                  </a:lnTo>
                  <a:lnTo>
                    <a:pt x="1196492" y="0"/>
                  </a:lnTo>
                  <a:lnTo>
                    <a:pt x="1183690" y="10566"/>
                  </a:lnTo>
                  <a:lnTo>
                    <a:pt x="1168882" y="15722"/>
                  </a:lnTo>
                  <a:lnTo>
                    <a:pt x="1153185" y="18491"/>
                  </a:lnTo>
                  <a:lnTo>
                    <a:pt x="1137704" y="21856"/>
                  </a:lnTo>
                  <a:lnTo>
                    <a:pt x="1147267" y="75184"/>
                  </a:lnTo>
                  <a:lnTo>
                    <a:pt x="1162659" y="126428"/>
                  </a:lnTo>
                  <a:lnTo>
                    <a:pt x="1182065" y="176237"/>
                  </a:lnTo>
                  <a:lnTo>
                    <a:pt x="1203629" y="225272"/>
                  </a:lnTo>
                  <a:lnTo>
                    <a:pt x="1225550" y="274180"/>
                  </a:lnTo>
                  <a:lnTo>
                    <a:pt x="1245997" y="323621"/>
                  </a:lnTo>
                  <a:lnTo>
                    <a:pt x="1264754" y="356958"/>
                  </a:lnTo>
                  <a:lnTo>
                    <a:pt x="1290218" y="377342"/>
                  </a:lnTo>
                  <a:lnTo>
                    <a:pt x="1322044" y="385343"/>
                  </a:lnTo>
                  <a:lnTo>
                    <a:pt x="1359903" y="381520"/>
                  </a:lnTo>
                  <a:lnTo>
                    <a:pt x="1406474" y="371538"/>
                  </a:lnTo>
                  <a:lnTo>
                    <a:pt x="1421790" y="367499"/>
                  </a:lnTo>
                  <a:lnTo>
                    <a:pt x="1454340" y="360667"/>
                  </a:lnTo>
                  <a:lnTo>
                    <a:pt x="1476235" y="365201"/>
                  </a:lnTo>
                  <a:lnTo>
                    <a:pt x="1488059" y="384759"/>
                  </a:lnTo>
                  <a:lnTo>
                    <a:pt x="1490370" y="422986"/>
                  </a:lnTo>
                  <a:lnTo>
                    <a:pt x="1485773" y="524675"/>
                  </a:lnTo>
                  <a:lnTo>
                    <a:pt x="1481823" y="626427"/>
                  </a:lnTo>
                  <a:lnTo>
                    <a:pt x="1480324" y="677303"/>
                  </a:lnTo>
                  <a:lnTo>
                    <a:pt x="1479232" y="728205"/>
                  </a:lnTo>
                  <a:lnTo>
                    <a:pt x="1478673" y="779106"/>
                  </a:lnTo>
                  <a:lnTo>
                    <a:pt x="1478699" y="830021"/>
                  </a:lnTo>
                  <a:lnTo>
                    <a:pt x="1479423" y="880922"/>
                  </a:lnTo>
                  <a:lnTo>
                    <a:pt x="1480921" y="931837"/>
                  </a:lnTo>
                  <a:lnTo>
                    <a:pt x="1483283" y="982751"/>
                  </a:lnTo>
                  <a:lnTo>
                    <a:pt x="1486598" y="1033665"/>
                  </a:lnTo>
                  <a:lnTo>
                    <a:pt x="1547533" y="1048918"/>
                  </a:lnTo>
                  <a:lnTo>
                    <a:pt x="1571701" y="1032560"/>
                  </a:lnTo>
                  <a:lnTo>
                    <a:pt x="1584032" y="974255"/>
                  </a:lnTo>
                  <a:lnTo>
                    <a:pt x="1606232" y="1027163"/>
                  </a:lnTo>
                  <a:lnTo>
                    <a:pt x="1634845" y="1062405"/>
                  </a:lnTo>
                  <a:lnTo>
                    <a:pt x="1668576" y="1083576"/>
                  </a:lnTo>
                  <a:lnTo>
                    <a:pt x="1706092" y="1094295"/>
                  </a:lnTo>
                  <a:lnTo>
                    <a:pt x="1746059" y="1098143"/>
                  </a:lnTo>
                  <a:lnTo>
                    <a:pt x="1787194" y="1098753"/>
                  </a:lnTo>
                  <a:lnTo>
                    <a:pt x="1797189" y="1097127"/>
                  </a:lnTo>
                  <a:lnTo>
                    <a:pt x="1806028" y="1093622"/>
                  </a:lnTo>
                  <a:lnTo>
                    <a:pt x="1813445" y="1087780"/>
                  </a:lnTo>
                  <a:lnTo>
                    <a:pt x="1819148" y="1079157"/>
                  </a:lnTo>
                  <a:lnTo>
                    <a:pt x="1829155" y="1032014"/>
                  </a:lnTo>
                  <a:lnTo>
                    <a:pt x="1854669" y="1013345"/>
                  </a:lnTo>
                  <a:lnTo>
                    <a:pt x="1889950" y="1012596"/>
                  </a:lnTo>
                  <a:lnTo>
                    <a:pt x="1929257" y="1019251"/>
                  </a:lnTo>
                  <a:lnTo>
                    <a:pt x="1938909" y="969441"/>
                  </a:lnTo>
                  <a:lnTo>
                    <a:pt x="1946922" y="919581"/>
                  </a:lnTo>
                  <a:lnTo>
                    <a:pt x="1953310" y="869683"/>
                  </a:lnTo>
                  <a:lnTo>
                    <a:pt x="1958111" y="819746"/>
                  </a:lnTo>
                  <a:lnTo>
                    <a:pt x="1961337" y="769785"/>
                  </a:lnTo>
                  <a:lnTo>
                    <a:pt x="1963039" y="719772"/>
                  </a:lnTo>
                  <a:lnTo>
                    <a:pt x="1963242" y="669747"/>
                  </a:lnTo>
                  <a:close/>
                </a:path>
              </a:pathLst>
            </a:custGeom>
            <a:solidFill>
              <a:srgbClr val="1C19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203349" y="6390197"/>
              <a:ext cx="1374140" cy="878205"/>
            </a:xfrm>
            <a:custGeom>
              <a:avLst/>
              <a:gdLst/>
              <a:ahLst/>
              <a:cxnLst/>
              <a:rect l="l" t="t" r="r" b="b"/>
              <a:pathLst>
                <a:path w="1374140" h="878204">
                  <a:moveTo>
                    <a:pt x="213029" y="0"/>
                  </a:moveTo>
                  <a:lnTo>
                    <a:pt x="166910" y="16049"/>
                  </a:lnTo>
                  <a:lnTo>
                    <a:pt x="123646" y="37461"/>
                  </a:lnTo>
                  <a:lnTo>
                    <a:pt x="82140" y="62170"/>
                  </a:lnTo>
                  <a:lnTo>
                    <a:pt x="41291" y="88112"/>
                  </a:lnTo>
                  <a:lnTo>
                    <a:pt x="0" y="113220"/>
                  </a:lnTo>
                  <a:lnTo>
                    <a:pt x="1258658" y="877925"/>
                  </a:lnTo>
                  <a:lnTo>
                    <a:pt x="1261159" y="862339"/>
                  </a:lnTo>
                  <a:lnTo>
                    <a:pt x="1261957" y="854636"/>
                  </a:lnTo>
                  <a:lnTo>
                    <a:pt x="1257758" y="795823"/>
                  </a:lnTo>
                  <a:lnTo>
                    <a:pt x="1268227" y="753896"/>
                  </a:lnTo>
                  <a:lnTo>
                    <a:pt x="1291762" y="720651"/>
                  </a:lnTo>
                  <a:lnTo>
                    <a:pt x="1327279" y="695327"/>
                  </a:lnTo>
                  <a:lnTo>
                    <a:pt x="1373695" y="677163"/>
                  </a:lnTo>
                  <a:lnTo>
                    <a:pt x="1353068" y="655007"/>
                  </a:lnTo>
                  <a:lnTo>
                    <a:pt x="1328502" y="638662"/>
                  </a:lnTo>
                  <a:lnTo>
                    <a:pt x="1275765" y="611657"/>
                  </a:lnTo>
                  <a:lnTo>
                    <a:pt x="653557" y="258850"/>
                  </a:lnTo>
                  <a:lnTo>
                    <a:pt x="520761" y="182311"/>
                  </a:lnTo>
                  <a:lnTo>
                    <a:pt x="388452" y="104919"/>
                  </a:lnTo>
                  <a:lnTo>
                    <a:pt x="300583" y="52735"/>
                  </a:lnTo>
                  <a:lnTo>
                    <a:pt x="213029" y="0"/>
                  </a:lnTo>
                  <a:close/>
                </a:path>
              </a:pathLst>
            </a:custGeom>
            <a:solidFill>
              <a:srgbClr val="6194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149750" y="2411514"/>
              <a:ext cx="1435100" cy="935355"/>
            </a:xfrm>
            <a:custGeom>
              <a:avLst/>
              <a:gdLst/>
              <a:ahLst/>
              <a:cxnLst/>
              <a:rect l="l" t="t" r="r" b="b"/>
              <a:pathLst>
                <a:path w="1435100" h="935354">
                  <a:moveTo>
                    <a:pt x="9080" y="0"/>
                  </a:moveTo>
                  <a:lnTo>
                    <a:pt x="1832" y="37198"/>
                  </a:lnTo>
                  <a:lnTo>
                    <a:pt x="711" y="74766"/>
                  </a:lnTo>
                  <a:lnTo>
                    <a:pt x="1504" y="112451"/>
                  </a:lnTo>
                  <a:lnTo>
                    <a:pt x="0" y="149999"/>
                  </a:lnTo>
                  <a:lnTo>
                    <a:pt x="359193" y="355830"/>
                  </a:lnTo>
                  <a:lnTo>
                    <a:pt x="449354" y="406622"/>
                  </a:lnTo>
                  <a:lnTo>
                    <a:pt x="539900" y="456702"/>
                  </a:lnTo>
                  <a:lnTo>
                    <a:pt x="585355" y="481406"/>
                  </a:lnTo>
                  <a:lnTo>
                    <a:pt x="623443" y="507322"/>
                  </a:lnTo>
                  <a:lnTo>
                    <a:pt x="647534" y="537281"/>
                  </a:lnTo>
                  <a:lnTo>
                    <a:pt x="659329" y="573548"/>
                  </a:lnTo>
                  <a:lnTo>
                    <a:pt x="660527" y="618388"/>
                  </a:lnTo>
                  <a:lnTo>
                    <a:pt x="657580" y="671001"/>
                  </a:lnTo>
                  <a:lnTo>
                    <a:pt x="655917" y="723706"/>
                  </a:lnTo>
                  <a:lnTo>
                    <a:pt x="655139" y="776473"/>
                  </a:lnTo>
                  <a:lnTo>
                    <a:pt x="654636" y="882084"/>
                  </a:lnTo>
                  <a:lnTo>
                    <a:pt x="654113" y="934872"/>
                  </a:lnTo>
                  <a:lnTo>
                    <a:pt x="696724" y="913200"/>
                  </a:lnTo>
                  <a:lnTo>
                    <a:pt x="782351" y="870513"/>
                  </a:lnTo>
                  <a:lnTo>
                    <a:pt x="824814" y="848609"/>
                  </a:lnTo>
                  <a:lnTo>
                    <a:pt x="866675" y="825739"/>
                  </a:lnTo>
                  <a:lnTo>
                    <a:pt x="907656" y="801458"/>
                  </a:lnTo>
                  <a:lnTo>
                    <a:pt x="952744" y="778497"/>
                  </a:lnTo>
                  <a:lnTo>
                    <a:pt x="997603" y="765690"/>
                  </a:lnTo>
                  <a:lnTo>
                    <a:pt x="1042593" y="762659"/>
                  </a:lnTo>
                  <a:lnTo>
                    <a:pt x="1088076" y="769026"/>
                  </a:lnTo>
                  <a:lnTo>
                    <a:pt x="1134414" y="784415"/>
                  </a:lnTo>
                  <a:lnTo>
                    <a:pt x="1178284" y="803111"/>
                  </a:lnTo>
                  <a:lnTo>
                    <a:pt x="1222048" y="822063"/>
                  </a:lnTo>
                  <a:lnTo>
                    <a:pt x="1353146" y="879411"/>
                  </a:lnTo>
                  <a:lnTo>
                    <a:pt x="1358823" y="858674"/>
                  </a:lnTo>
                  <a:lnTo>
                    <a:pt x="1370210" y="852735"/>
                  </a:lnTo>
                  <a:lnTo>
                    <a:pt x="1385163" y="855301"/>
                  </a:lnTo>
                  <a:lnTo>
                    <a:pt x="1401533" y="860082"/>
                  </a:lnTo>
                  <a:lnTo>
                    <a:pt x="1416251" y="863207"/>
                  </a:lnTo>
                  <a:lnTo>
                    <a:pt x="1429042" y="863033"/>
                  </a:lnTo>
                  <a:lnTo>
                    <a:pt x="1434927" y="855008"/>
                  </a:lnTo>
                  <a:lnTo>
                    <a:pt x="1428927" y="834580"/>
                  </a:lnTo>
                  <a:lnTo>
                    <a:pt x="9080" y="0"/>
                  </a:lnTo>
                  <a:close/>
                </a:path>
              </a:pathLst>
            </a:custGeom>
            <a:solidFill>
              <a:srgbClr val="8FBF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104553" y="2127821"/>
              <a:ext cx="3192780" cy="2014220"/>
            </a:xfrm>
            <a:custGeom>
              <a:avLst/>
              <a:gdLst/>
              <a:ahLst/>
              <a:cxnLst/>
              <a:rect l="l" t="t" r="r" b="b"/>
              <a:pathLst>
                <a:path w="3192779" h="2014220">
                  <a:moveTo>
                    <a:pt x="3192360" y="0"/>
                  </a:moveTo>
                  <a:lnTo>
                    <a:pt x="734924" y="1408334"/>
                  </a:lnTo>
                  <a:lnTo>
                    <a:pt x="9829" y="1819706"/>
                  </a:lnTo>
                  <a:lnTo>
                    <a:pt x="0" y="1976475"/>
                  </a:lnTo>
                  <a:lnTo>
                    <a:pt x="13935" y="1990928"/>
                  </a:lnTo>
                  <a:lnTo>
                    <a:pt x="29997" y="2001597"/>
                  </a:lnTo>
                  <a:lnTo>
                    <a:pt x="47830" y="2009117"/>
                  </a:lnTo>
                  <a:lnTo>
                    <a:pt x="67081" y="2014118"/>
                  </a:lnTo>
                  <a:lnTo>
                    <a:pt x="70680" y="1975262"/>
                  </a:lnTo>
                  <a:lnTo>
                    <a:pt x="69010" y="1935908"/>
                  </a:lnTo>
                  <a:lnTo>
                    <a:pt x="70033" y="1896807"/>
                  </a:lnTo>
                  <a:lnTo>
                    <a:pt x="81711" y="1858708"/>
                  </a:lnTo>
                  <a:lnTo>
                    <a:pt x="3128264" y="113233"/>
                  </a:lnTo>
                  <a:lnTo>
                    <a:pt x="3143907" y="104668"/>
                  </a:lnTo>
                  <a:lnTo>
                    <a:pt x="3191725" y="80492"/>
                  </a:lnTo>
                  <a:lnTo>
                    <a:pt x="3192360" y="0"/>
                  </a:lnTo>
                  <a:close/>
                </a:path>
              </a:pathLst>
            </a:custGeom>
            <a:solidFill>
              <a:srgbClr val="D6C7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448516" y="6242684"/>
              <a:ext cx="431165" cy="495300"/>
            </a:xfrm>
            <a:custGeom>
              <a:avLst/>
              <a:gdLst/>
              <a:ahLst/>
              <a:cxnLst/>
              <a:rect l="l" t="t" r="r" b="b"/>
              <a:pathLst>
                <a:path w="431164" h="495300">
                  <a:moveTo>
                    <a:pt x="191858" y="79933"/>
                  </a:moveTo>
                  <a:lnTo>
                    <a:pt x="146875" y="80327"/>
                  </a:lnTo>
                  <a:lnTo>
                    <a:pt x="102260" y="76987"/>
                  </a:lnTo>
                  <a:lnTo>
                    <a:pt x="57950" y="70662"/>
                  </a:lnTo>
                  <a:lnTo>
                    <a:pt x="13868" y="62141"/>
                  </a:lnTo>
                  <a:lnTo>
                    <a:pt x="8915" y="114681"/>
                  </a:lnTo>
                  <a:lnTo>
                    <a:pt x="4368" y="167195"/>
                  </a:lnTo>
                  <a:lnTo>
                    <a:pt x="1104" y="219659"/>
                  </a:lnTo>
                  <a:lnTo>
                    <a:pt x="0" y="272008"/>
                  </a:lnTo>
                  <a:lnTo>
                    <a:pt x="1917" y="324218"/>
                  </a:lnTo>
                  <a:lnTo>
                    <a:pt x="7721" y="376224"/>
                  </a:lnTo>
                  <a:lnTo>
                    <a:pt x="18288" y="428002"/>
                  </a:lnTo>
                  <a:lnTo>
                    <a:pt x="34505" y="479501"/>
                  </a:lnTo>
                  <a:lnTo>
                    <a:pt x="105181" y="494004"/>
                  </a:lnTo>
                  <a:lnTo>
                    <a:pt x="141109" y="494741"/>
                  </a:lnTo>
                  <a:lnTo>
                    <a:pt x="177317" y="492594"/>
                  </a:lnTo>
                  <a:lnTo>
                    <a:pt x="191858" y="79933"/>
                  </a:lnTo>
                  <a:close/>
                </a:path>
                <a:path w="431164" h="495300">
                  <a:moveTo>
                    <a:pt x="430568" y="398348"/>
                  </a:moveTo>
                  <a:lnTo>
                    <a:pt x="423570" y="348576"/>
                  </a:lnTo>
                  <a:lnTo>
                    <a:pt x="420712" y="298805"/>
                  </a:lnTo>
                  <a:lnTo>
                    <a:pt x="420878" y="249008"/>
                  </a:lnTo>
                  <a:lnTo>
                    <a:pt x="422986" y="199199"/>
                  </a:lnTo>
                  <a:lnTo>
                    <a:pt x="425932" y="149390"/>
                  </a:lnTo>
                  <a:lnTo>
                    <a:pt x="428599" y="99580"/>
                  </a:lnTo>
                  <a:lnTo>
                    <a:pt x="429895" y="49784"/>
                  </a:lnTo>
                  <a:lnTo>
                    <a:pt x="428701" y="0"/>
                  </a:lnTo>
                  <a:lnTo>
                    <a:pt x="384175" y="24180"/>
                  </a:lnTo>
                  <a:lnTo>
                    <a:pt x="338467" y="45415"/>
                  </a:lnTo>
                  <a:lnTo>
                    <a:pt x="291096" y="62407"/>
                  </a:lnTo>
                  <a:lnTo>
                    <a:pt x="241541" y="73888"/>
                  </a:lnTo>
                  <a:lnTo>
                    <a:pt x="240817" y="171983"/>
                  </a:lnTo>
                  <a:lnTo>
                    <a:pt x="241325" y="220967"/>
                  </a:lnTo>
                  <a:lnTo>
                    <a:pt x="243763" y="269760"/>
                  </a:lnTo>
                  <a:lnTo>
                    <a:pt x="249148" y="318287"/>
                  </a:lnTo>
                  <a:lnTo>
                    <a:pt x="258470" y="366458"/>
                  </a:lnTo>
                  <a:lnTo>
                    <a:pt x="272745" y="414172"/>
                  </a:lnTo>
                  <a:lnTo>
                    <a:pt x="312788" y="416039"/>
                  </a:lnTo>
                  <a:lnTo>
                    <a:pt x="353161" y="421233"/>
                  </a:lnTo>
                  <a:lnTo>
                    <a:pt x="392785" y="418934"/>
                  </a:lnTo>
                  <a:lnTo>
                    <a:pt x="430568" y="398348"/>
                  </a:lnTo>
                  <a:close/>
                </a:path>
              </a:pathLst>
            </a:custGeom>
            <a:solidFill>
              <a:srgbClr val="2B47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362691" y="2542882"/>
              <a:ext cx="5953760" cy="5643245"/>
            </a:xfrm>
            <a:custGeom>
              <a:avLst/>
              <a:gdLst/>
              <a:ahLst/>
              <a:cxnLst/>
              <a:rect l="l" t="t" r="r" b="b"/>
              <a:pathLst>
                <a:path w="5953759" h="5643245">
                  <a:moveTo>
                    <a:pt x="81419" y="5597601"/>
                  </a:moveTo>
                  <a:lnTo>
                    <a:pt x="80670" y="5596064"/>
                  </a:lnTo>
                  <a:lnTo>
                    <a:pt x="80175" y="5596013"/>
                  </a:lnTo>
                  <a:lnTo>
                    <a:pt x="81419" y="5597601"/>
                  </a:lnTo>
                  <a:close/>
                </a:path>
                <a:path w="5953759" h="5643245">
                  <a:moveTo>
                    <a:pt x="225158" y="5611266"/>
                  </a:moveTo>
                  <a:lnTo>
                    <a:pt x="220827" y="5600789"/>
                  </a:lnTo>
                  <a:lnTo>
                    <a:pt x="213588" y="5591911"/>
                  </a:lnTo>
                  <a:lnTo>
                    <a:pt x="204939" y="5584075"/>
                  </a:lnTo>
                  <a:lnTo>
                    <a:pt x="170751" y="5548414"/>
                  </a:lnTo>
                  <a:lnTo>
                    <a:pt x="147586" y="5509717"/>
                  </a:lnTo>
                  <a:lnTo>
                    <a:pt x="133870" y="5468378"/>
                  </a:lnTo>
                  <a:lnTo>
                    <a:pt x="128041" y="5424805"/>
                  </a:lnTo>
                  <a:lnTo>
                    <a:pt x="128524" y="5379377"/>
                  </a:lnTo>
                  <a:lnTo>
                    <a:pt x="133781" y="5332501"/>
                  </a:lnTo>
                  <a:lnTo>
                    <a:pt x="141795" y="5276291"/>
                  </a:lnTo>
                  <a:lnTo>
                    <a:pt x="149237" y="5219992"/>
                  </a:lnTo>
                  <a:lnTo>
                    <a:pt x="156438" y="5163655"/>
                  </a:lnTo>
                  <a:lnTo>
                    <a:pt x="163715" y="5107330"/>
                  </a:lnTo>
                  <a:lnTo>
                    <a:pt x="32931" y="5105870"/>
                  </a:lnTo>
                  <a:lnTo>
                    <a:pt x="34861" y="5157749"/>
                  </a:lnTo>
                  <a:lnTo>
                    <a:pt x="36385" y="5209603"/>
                  </a:lnTo>
                  <a:lnTo>
                    <a:pt x="36842" y="5261368"/>
                  </a:lnTo>
                  <a:lnTo>
                    <a:pt x="35572" y="5312994"/>
                  </a:lnTo>
                  <a:lnTo>
                    <a:pt x="31902" y="5364442"/>
                  </a:lnTo>
                  <a:lnTo>
                    <a:pt x="25196" y="5415635"/>
                  </a:lnTo>
                  <a:lnTo>
                    <a:pt x="14782" y="5466537"/>
                  </a:lnTo>
                  <a:lnTo>
                    <a:pt x="0" y="5517083"/>
                  </a:lnTo>
                  <a:lnTo>
                    <a:pt x="29222" y="5528259"/>
                  </a:lnTo>
                  <a:lnTo>
                    <a:pt x="51308" y="5546636"/>
                  </a:lnTo>
                  <a:lnTo>
                    <a:pt x="68097" y="5570359"/>
                  </a:lnTo>
                  <a:lnTo>
                    <a:pt x="80670" y="5596064"/>
                  </a:lnTo>
                  <a:lnTo>
                    <a:pt x="100088" y="5598299"/>
                  </a:lnTo>
                  <a:lnTo>
                    <a:pt x="117411" y="5606567"/>
                  </a:lnTo>
                  <a:lnTo>
                    <a:pt x="133743" y="5617083"/>
                  </a:lnTo>
                  <a:lnTo>
                    <a:pt x="150710" y="5626087"/>
                  </a:lnTo>
                  <a:lnTo>
                    <a:pt x="169329" y="5635193"/>
                  </a:lnTo>
                  <a:lnTo>
                    <a:pt x="188239" y="5642965"/>
                  </a:lnTo>
                  <a:lnTo>
                    <a:pt x="206971" y="5641759"/>
                  </a:lnTo>
                  <a:lnTo>
                    <a:pt x="225094" y="5623903"/>
                  </a:lnTo>
                  <a:lnTo>
                    <a:pt x="225158" y="5611266"/>
                  </a:lnTo>
                  <a:close/>
                </a:path>
                <a:path w="5953759" h="5643245">
                  <a:moveTo>
                    <a:pt x="5953391" y="131318"/>
                  </a:moveTo>
                  <a:lnTo>
                    <a:pt x="5943219" y="117538"/>
                  </a:lnTo>
                  <a:lnTo>
                    <a:pt x="5945048" y="103149"/>
                  </a:lnTo>
                  <a:lnTo>
                    <a:pt x="5950382" y="88531"/>
                  </a:lnTo>
                  <a:lnTo>
                    <a:pt x="5950699" y="74041"/>
                  </a:lnTo>
                  <a:lnTo>
                    <a:pt x="5946546" y="62280"/>
                  </a:lnTo>
                  <a:lnTo>
                    <a:pt x="5941580" y="54051"/>
                  </a:lnTo>
                  <a:lnTo>
                    <a:pt x="5934100" y="53378"/>
                  </a:lnTo>
                  <a:lnTo>
                    <a:pt x="5922403" y="64262"/>
                  </a:lnTo>
                  <a:lnTo>
                    <a:pt x="5912574" y="80518"/>
                  </a:lnTo>
                  <a:lnTo>
                    <a:pt x="5907989" y="81559"/>
                  </a:lnTo>
                  <a:lnTo>
                    <a:pt x="5905538" y="66878"/>
                  </a:lnTo>
                  <a:lnTo>
                    <a:pt x="5897981" y="33388"/>
                  </a:lnTo>
                  <a:lnTo>
                    <a:pt x="5881459" y="22733"/>
                  </a:lnTo>
                  <a:lnTo>
                    <a:pt x="5859970" y="26263"/>
                  </a:lnTo>
                  <a:lnTo>
                    <a:pt x="5837491" y="35318"/>
                  </a:lnTo>
                  <a:lnTo>
                    <a:pt x="5794159" y="44361"/>
                  </a:lnTo>
                  <a:lnTo>
                    <a:pt x="5755119" y="37439"/>
                  </a:lnTo>
                  <a:lnTo>
                    <a:pt x="5718632" y="20624"/>
                  </a:lnTo>
                  <a:lnTo>
                    <a:pt x="5682932" y="0"/>
                  </a:lnTo>
                  <a:lnTo>
                    <a:pt x="5667362" y="21247"/>
                  </a:lnTo>
                  <a:lnTo>
                    <a:pt x="5659056" y="46888"/>
                  </a:lnTo>
                  <a:lnTo>
                    <a:pt x="5656034" y="74549"/>
                  </a:lnTo>
                  <a:lnTo>
                    <a:pt x="5656262" y="101854"/>
                  </a:lnTo>
                  <a:lnTo>
                    <a:pt x="5662168" y="154457"/>
                  </a:lnTo>
                  <a:lnTo>
                    <a:pt x="5695442" y="188137"/>
                  </a:lnTo>
                  <a:lnTo>
                    <a:pt x="5731738" y="202615"/>
                  </a:lnTo>
                  <a:lnTo>
                    <a:pt x="5758739" y="221716"/>
                  </a:lnTo>
                  <a:lnTo>
                    <a:pt x="5767349" y="250558"/>
                  </a:lnTo>
                  <a:lnTo>
                    <a:pt x="5748439" y="294246"/>
                  </a:lnTo>
                  <a:lnTo>
                    <a:pt x="5745048" y="302552"/>
                  </a:lnTo>
                  <a:lnTo>
                    <a:pt x="5742025" y="316763"/>
                  </a:lnTo>
                  <a:lnTo>
                    <a:pt x="5741555" y="333463"/>
                  </a:lnTo>
                  <a:lnTo>
                    <a:pt x="5745835" y="349250"/>
                  </a:lnTo>
                  <a:lnTo>
                    <a:pt x="5789523" y="352933"/>
                  </a:lnTo>
                  <a:lnTo>
                    <a:pt x="5826099" y="322846"/>
                  </a:lnTo>
                  <a:lnTo>
                    <a:pt x="5861316" y="291744"/>
                  </a:lnTo>
                  <a:lnTo>
                    <a:pt x="5893422" y="258356"/>
                  </a:lnTo>
                  <a:lnTo>
                    <a:pt x="5920638" y="221348"/>
                  </a:lnTo>
                  <a:lnTo>
                    <a:pt x="5941212" y="179438"/>
                  </a:lnTo>
                  <a:lnTo>
                    <a:pt x="5953391" y="131318"/>
                  </a:lnTo>
                  <a:close/>
                </a:path>
              </a:pathLst>
            </a:custGeom>
            <a:solidFill>
              <a:srgbClr val="A65C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011788" y="2374393"/>
              <a:ext cx="329565" cy="300355"/>
            </a:xfrm>
            <a:custGeom>
              <a:avLst/>
              <a:gdLst/>
              <a:ahLst/>
              <a:cxnLst/>
              <a:rect l="l" t="t" r="r" b="b"/>
              <a:pathLst>
                <a:path w="329565" h="300355">
                  <a:moveTo>
                    <a:pt x="179959" y="0"/>
                  </a:moveTo>
                  <a:lnTo>
                    <a:pt x="138277" y="6944"/>
                  </a:lnTo>
                  <a:lnTo>
                    <a:pt x="96353" y="30791"/>
                  </a:lnTo>
                  <a:lnTo>
                    <a:pt x="86252" y="40977"/>
                  </a:lnTo>
                  <a:lnTo>
                    <a:pt x="76957" y="52749"/>
                  </a:lnTo>
                  <a:lnTo>
                    <a:pt x="67599" y="62930"/>
                  </a:lnTo>
                  <a:lnTo>
                    <a:pt x="57313" y="68345"/>
                  </a:lnTo>
                  <a:lnTo>
                    <a:pt x="11312" y="84791"/>
                  </a:lnTo>
                  <a:lnTo>
                    <a:pt x="0" y="108518"/>
                  </a:lnTo>
                  <a:lnTo>
                    <a:pt x="33831" y="168484"/>
                  </a:lnTo>
                  <a:lnTo>
                    <a:pt x="69538" y="189110"/>
                  </a:lnTo>
                  <a:lnTo>
                    <a:pt x="106030" y="205924"/>
                  </a:lnTo>
                  <a:lnTo>
                    <a:pt x="145066" y="212850"/>
                  </a:lnTo>
                  <a:lnTo>
                    <a:pt x="188402" y="203815"/>
                  </a:lnTo>
                  <a:lnTo>
                    <a:pt x="210886" y="194748"/>
                  </a:lnTo>
                  <a:lnTo>
                    <a:pt x="232378" y="191219"/>
                  </a:lnTo>
                  <a:lnTo>
                    <a:pt x="248890" y="201874"/>
                  </a:lnTo>
                  <a:lnTo>
                    <a:pt x="256436" y="235362"/>
                  </a:lnTo>
                  <a:lnTo>
                    <a:pt x="258897" y="250036"/>
                  </a:lnTo>
                  <a:lnTo>
                    <a:pt x="263478" y="249004"/>
                  </a:lnTo>
                  <a:lnTo>
                    <a:pt x="273302" y="232746"/>
                  </a:lnTo>
                  <a:lnTo>
                    <a:pt x="285001" y="221862"/>
                  </a:lnTo>
                  <a:lnTo>
                    <a:pt x="292484" y="222538"/>
                  </a:lnTo>
                  <a:lnTo>
                    <a:pt x="297450" y="230764"/>
                  </a:lnTo>
                  <a:lnTo>
                    <a:pt x="301598" y="242525"/>
                  </a:lnTo>
                  <a:lnTo>
                    <a:pt x="301293" y="257016"/>
                  </a:lnTo>
                  <a:lnTo>
                    <a:pt x="295962" y="271635"/>
                  </a:lnTo>
                  <a:lnTo>
                    <a:pt x="294122" y="286018"/>
                  </a:lnTo>
                  <a:lnTo>
                    <a:pt x="304290" y="299802"/>
                  </a:lnTo>
                  <a:lnTo>
                    <a:pt x="322114" y="253743"/>
                  </a:lnTo>
                  <a:lnTo>
                    <a:pt x="329552" y="205619"/>
                  </a:lnTo>
                  <a:lnTo>
                    <a:pt x="326899" y="157594"/>
                  </a:lnTo>
                  <a:lnTo>
                    <a:pt x="314448" y="111834"/>
                  </a:lnTo>
                  <a:lnTo>
                    <a:pt x="292492" y="70504"/>
                  </a:lnTo>
                  <a:lnTo>
                    <a:pt x="261326" y="35769"/>
                  </a:lnTo>
                  <a:lnTo>
                    <a:pt x="221081" y="9695"/>
                  </a:lnTo>
                  <a:lnTo>
                    <a:pt x="179959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610562" y="7564680"/>
              <a:ext cx="216535" cy="540385"/>
            </a:xfrm>
            <a:custGeom>
              <a:avLst/>
              <a:gdLst/>
              <a:ahLst/>
              <a:cxnLst/>
              <a:rect l="l" t="t" r="r" b="b"/>
              <a:pathLst>
                <a:path w="216535" h="540384">
                  <a:moveTo>
                    <a:pt x="151512" y="0"/>
                  </a:moveTo>
                  <a:lnTo>
                    <a:pt x="23382" y="66573"/>
                  </a:lnTo>
                  <a:lnTo>
                    <a:pt x="23848" y="117938"/>
                  </a:lnTo>
                  <a:lnTo>
                    <a:pt x="25141" y="169351"/>
                  </a:lnTo>
                  <a:lnTo>
                    <a:pt x="25600" y="220716"/>
                  </a:lnTo>
                  <a:lnTo>
                    <a:pt x="23561" y="271935"/>
                  </a:lnTo>
                  <a:lnTo>
                    <a:pt x="17365" y="322910"/>
                  </a:lnTo>
                  <a:lnTo>
                    <a:pt x="5348" y="373545"/>
                  </a:lnTo>
                  <a:lnTo>
                    <a:pt x="0" y="404242"/>
                  </a:lnTo>
                  <a:lnTo>
                    <a:pt x="15444" y="428091"/>
                  </a:lnTo>
                  <a:lnTo>
                    <a:pt x="34451" y="450769"/>
                  </a:lnTo>
                  <a:lnTo>
                    <a:pt x="39790" y="477951"/>
                  </a:lnTo>
                  <a:lnTo>
                    <a:pt x="70905" y="495223"/>
                  </a:lnTo>
                  <a:lnTo>
                    <a:pt x="106401" y="507047"/>
                  </a:lnTo>
                  <a:lnTo>
                    <a:pt x="140044" y="528148"/>
                  </a:lnTo>
                  <a:lnTo>
                    <a:pt x="175525" y="540057"/>
                  </a:lnTo>
                  <a:lnTo>
                    <a:pt x="216536" y="524306"/>
                  </a:lnTo>
                  <a:lnTo>
                    <a:pt x="214807" y="512030"/>
                  </a:lnTo>
                  <a:lnTo>
                    <a:pt x="209969" y="501411"/>
                  </a:lnTo>
                  <a:lnTo>
                    <a:pt x="202804" y="492274"/>
                  </a:lnTo>
                  <a:lnTo>
                    <a:pt x="194095" y="484441"/>
                  </a:lnTo>
                  <a:lnTo>
                    <a:pt x="160107" y="450759"/>
                  </a:lnTo>
                  <a:lnTo>
                    <a:pt x="137352" y="413192"/>
                  </a:lnTo>
                  <a:lnTo>
                    <a:pt x="123855" y="372067"/>
                  </a:lnTo>
                  <a:lnTo>
                    <a:pt x="117638" y="327712"/>
                  </a:lnTo>
                  <a:lnTo>
                    <a:pt x="116727" y="280454"/>
                  </a:lnTo>
                  <a:lnTo>
                    <a:pt x="119649" y="233161"/>
                  </a:lnTo>
                  <a:lnTo>
                    <a:pt x="125429" y="186351"/>
                  </a:lnTo>
                  <a:lnTo>
                    <a:pt x="132786" y="139827"/>
                  </a:lnTo>
                  <a:lnTo>
                    <a:pt x="140439" y="93391"/>
                  </a:lnTo>
                  <a:lnTo>
                    <a:pt x="147108" y="46848"/>
                  </a:lnTo>
                  <a:lnTo>
                    <a:pt x="151512" y="0"/>
                  </a:lnTo>
                  <a:close/>
                </a:path>
              </a:pathLst>
            </a:custGeom>
            <a:solidFill>
              <a:srgbClr val="A65C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872970" y="3835171"/>
              <a:ext cx="241935" cy="269240"/>
            </a:xfrm>
            <a:custGeom>
              <a:avLst/>
              <a:gdLst/>
              <a:ahLst/>
              <a:cxnLst/>
              <a:rect l="l" t="t" r="r" b="b"/>
              <a:pathLst>
                <a:path w="241935" h="269239">
                  <a:moveTo>
                    <a:pt x="7211" y="0"/>
                  </a:moveTo>
                  <a:lnTo>
                    <a:pt x="0" y="47318"/>
                  </a:lnTo>
                  <a:lnTo>
                    <a:pt x="1903" y="89735"/>
                  </a:lnTo>
                  <a:lnTo>
                    <a:pt x="13619" y="127065"/>
                  </a:lnTo>
                  <a:lnTo>
                    <a:pt x="35841" y="159120"/>
                  </a:lnTo>
                  <a:lnTo>
                    <a:pt x="69266" y="185716"/>
                  </a:lnTo>
                  <a:lnTo>
                    <a:pt x="114590" y="206667"/>
                  </a:lnTo>
                  <a:lnTo>
                    <a:pt x="144793" y="219544"/>
                  </a:lnTo>
                  <a:lnTo>
                    <a:pt x="173962" y="235372"/>
                  </a:lnTo>
                  <a:lnTo>
                    <a:pt x="202694" y="252462"/>
                  </a:lnTo>
                  <a:lnTo>
                    <a:pt x="231582" y="269125"/>
                  </a:lnTo>
                  <a:lnTo>
                    <a:pt x="241412" y="112356"/>
                  </a:lnTo>
                  <a:lnTo>
                    <a:pt x="191540" y="96196"/>
                  </a:lnTo>
                  <a:lnTo>
                    <a:pt x="145466" y="72126"/>
                  </a:lnTo>
                  <a:lnTo>
                    <a:pt x="100908" y="44902"/>
                  </a:lnTo>
                  <a:lnTo>
                    <a:pt x="55584" y="19275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6194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470233" y="6641033"/>
              <a:ext cx="539750" cy="283845"/>
            </a:xfrm>
            <a:custGeom>
              <a:avLst/>
              <a:gdLst/>
              <a:ahLst/>
              <a:cxnLst/>
              <a:rect l="l" t="t" r="r" b="b"/>
              <a:pathLst>
                <a:path w="539750" h="283845">
                  <a:moveTo>
                    <a:pt x="280504" y="245237"/>
                  </a:moveTo>
                  <a:lnTo>
                    <a:pt x="259715" y="200875"/>
                  </a:lnTo>
                  <a:lnTo>
                    <a:pt x="155600" y="94246"/>
                  </a:lnTo>
                  <a:lnTo>
                    <a:pt x="119392" y="96393"/>
                  </a:lnTo>
                  <a:lnTo>
                    <a:pt x="83464" y="95656"/>
                  </a:lnTo>
                  <a:lnTo>
                    <a:pt x="47891" y="90944"/>
                  </a:lnTo>
                  <a:lnTo>
                    <a:pt x="12788" y="81153"/>
                  </a:lnTo>
                  <a:lnTo>
                    <a:pt x="5067" y="99809"/>
                  </a:lnTo>
                  <a:lnTo>
                    <a:pt x="0" y="118656"/>
                  </a:lnTo>
                  <a:lnTo>
                    <a:pt x="1587" y="136829"/>
                  </a:lnTo>
                  <a:lnTo>
                    <a:pt x="13855" y="153466"/>
                  </a:lnTo>
                  <a:lnTo>
                    <a:pt x="49796" y="183667"/>
                  </a:lnTo>
                  <a:lnTo>
                    <a:pt x="86067" y="213436"/>
                  </a:lnTo>
                  <a:lnTo>
                    <a:pt x="123990" y="240804"/>
                  </a:lnTo>
                  <a:lnTo>
                    <a:pt x="164820" y="263779"/>
                  </a:lnTo>
                  <a:lnTo>
                    <a:pt x="209880" y="280416"/>
                  </a:lnTo>
                  <a:lnTo>
                    <a:pt x="228346" y="283806"/>
                  </a:lnTo>
                  <a:lnTo>
                    <a:pt x="244767" y="282752"/>
                  </a:lnTo>
                  <a:lnTo>
                    <a:pt x="259359" y="276225"/>
                  </a:lnTo>
                  <a:lnTo>
                    <a:pt x="272313" y="263169"/>
                  </a:lnTo>
                  <a:lnTo>
                    <a:pt x="280504" y="245237"/>
                  </a:lnTo>
                  <a:close/>
                </a:path>
                <a:path w="539750" h="283845">
                  <a:moveTo>
                    <a:pt x="539381" y="122910"/>
                  </a:moveTo>
                  <a:lnTo>
                    <a:pt x="535355" y="105549"/>
                  </a:lnTo>
                  <a:lnTo>
                    <a:pt x="524319" y="90436"/>
                  </a:lnTo>
                  <a:lnTo>
                    <a:pt x="508431" y="76962"/>
                  </a:lnTo>
                  <a:lnTo>
                    <a:pt x="483247" y="58115"/>
                  </a:lnTo>
                  <a:lnTo>
                    <a:pt x="458368" y="38849"/>
                  </a:lnTo>
                  <a:lnTo>
                    <a:pt x="408851" y="0"/>
                  </a:lnTo>
                  <a:lnTo>
                    <a:pt x="371055" y="20599"/>
                  </a:lnTo>
                  <a:lnTo>
                    <a:pt x="331444" y="22885"/>
                  </a:lnTo>
                  <a:lnTo>
                    <a:pt x="291071" y="17691"/>
                  </a:lnTo>
                  <a:lnTo>
                    <a:pt x="251028" y="15824"/>
                  </a:lnTo>
                  <a:lnTo>
                    <a:pt x="248259" y="29908"/>
                  </a:lnTo>
                  <a:lnTo>
                    <a:pt x="247929" y="43649"/>
                  </a:lnTo>
                  <a:lnTo>
                    <a:pt x="251879" y="56019"/>
                  </a:lnTo>
                  <a:lnTo>
                    <a:pt x="301713" y="91173"/>
                  </a:lnTo>
                  <a:lnTo>
                    <a:pt x="341579" y="116090"/>
                  </a:lnTo>
                  <a:lnTo>
                    <a:pt x="382727" y="138442"/>
                  </a:lnTo>
                  <a:lnTo>
                    <a:pt x="426237" y="155905"/>
                  </a:lnTo>
                  <a:lnTo>
                    <a:pt x="473252" y="166166"/>
                  </a:lnTo>
                  <a:lnTo>
                    <a:pt x="491972" y="167373"/>
                  </a:lnTo>
                  <a:lnTo>
                    <a:pt x="508927" y="165150"/>
                  </a:lnTo>
                  <a:lnTo>
                    <a:pt x="523303" y="157670"/>
                  </a:lnTo>
                  <a:lnTo>
                    <a:pt x="534250" y="143116"/>
                  </a:lnTo>
                  <a:lnTo>
                    <a:pt x="539381" y="122910"/>
                  </a:lnTo>
                  <a:close/>
                </a:path>
              </a:pathLst>
            </a:custGeom>
            <a:solidFill>
              <a:srgbClr val="0A0A0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8513" y="5920626"/>
              <a:ext cx="174026" cy="1951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1465" y="8059900"/>
              <a:ext cx="185508" cy="9056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62419" y="8059956"/>
              <a:ext cx="81684" cy="1181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04751" y="2892130"/>
              <a:ext cx="63847" cy="15397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6741" y="7934190"/>
              <a:ext cx="63614" cy="16480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366683" y="591511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401" y="0"/>
                  </a:moveTo>
                  <a:lnTo>
                    <a:pt x="0" y="5511"/>
                  </a:lnTo>
                  <a:lnTo>
                    <a:pt x="4690" y="10189"/>
                  </a:lnTo>
                  <a:lnTo>
                    <a:pt x="6578" y="6781"/>
                  </a:lnTo>
                  <a:lnTo>
                    <a:pt x="10401" y="0"/>
                  </a:lnTo>
                  <a:close/>
                </a:path>
              </a:pathLst>
            </a:custGeom>
            <a:solidFill>
              <a:srgbClr val="E8DBC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03778" y="1168400"/>
              <a:ext cx="12452221" cy="6145532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431800" y="5416027"/>
            <a:ext cx="3135630" cy="1520190"/>
          </a:xfrm>
          <a:prstGeom prst="rect">
            <a:avLst/>
          </a:prstGeom>
        </p:spPr>
        <p:txBody>
          <a:bodyPr wrap="square" lIns="0" tIns="191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dirty="0" sz="2200" b="1">
                <a:solidFill>
                  <a:srgbClr val="F47A3B"/>
                </a:solidFill>
                <a:latin typeface="Roboto"/>
                <a:cs typeface="Roboto"/>
              </a:rPr>
              <a:t>Offre</a:t>
            </a:r>
            <a:endParaRPr sz="2200">
              <a:latin typeface="Roboto"/>
              <a:cs typeface="Roboto"/>
            </a:endParaRPr>
          </a:p>
          <a:p>
            <a:pPr marL="12700" marR="5080">
              <a:lnSpc>
                <a:spcPct val="112700"/>
              </a:lnSpc>
              <a:spcBef>
                <a:spcPts val="825"/>
              </a:spcBef>
            </a:pPr>
            <a:r>
              <a:rPr dirty="0" sz="1700" spc="-5">
                <a:solidFill>
                  <a:srgbClr val="FFFFFF"/>
                </a:solidFill>
                <a:latin typeface="Roboto-Medium"/>
                <a:cs typeface="Roboto-Medium"/>
              </a:rPr>
              <a:t>de personnel</a:t>
            </a:r>
            <a:r>
              <a:rPr dirty="0" sz="1700" spc="-1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Roboto-Medium"/>
                <a:cs typeface="Roboto-Medium"/>
              </a:rPr>
              <a:t>compétent</a:t>
            </a:r>
            <a:r>
              <a:rPr dirty="0" sz="1700">
                <a:solidFill>
                  <a:srgbClr val="FFFFFF"/>
                </a:solidFill>
                <a:latin typeface="Roboto-Medium"/>
                <a:cs typeface="Roboto-Medium"/>
              </a:rPr>
              <a:t> en </a:t>
            </a:r>
            <a:r>
              <a:rPr dirty="0" sz="1700" spc="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Roboto-Medium"/>
                <a:cs typeface="Roboto-Medium"/>
              </a:rPr>
              <a:t>matière </a:t>
            </a:r>
            <a:r>
              <a:rPr dirty="0" sz="1700" spc="-5">
                <a:solidFill>
                  <a:srgbClr val="FFFFFF"/>
                </a:solidFill>
                <a:latin typeface="Roboto-Medium"/>
                <a:cs typeface="Roboto-Medium"/>
              </a:rPr>
              <a:t>de gestion de </a:t>
            </a:r>
            <a:r>
              <a:rPr dirty="0" sz="1700" spc="-10">
                <a:solidFill>
                  <a:srgbClr val="FFFFFF"/>
                </a:solidFill>
                <a:latin typeface="Roboto-Medium"/>
                <a:cs typeface="Roboto-Medium"/>
              </a:rPr>
              <a:t>la chaîne </a:t>
            </a:r>
            <a:r>
              <a:rPr dirty="0" sz="1700" spc="-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Roboto-Medium"/>
                <a:cs typeface="Roboto-Medium"/>
              </a:rPr>
              <a:t>d’approvisionnement</a:t>
            </a:r>
            <a:r>
              <a:rPr dirty="0" sz="1700" spc="-4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1700">
                <a:solidFill>
                  <a:srgbClr val="FFFFFF"/>
                </a:solidFill>
                <a:latin typeface="Roboto-Medium"/>
                <a:cs typeface="Roboto-Medium"/>
              </a:rPr>
              <a:t>:</a:t>
            </a:r>
            <a:r>
              <a:rPr dirty="0" sz="1700" spc="-3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Roboto-Medium"/>
                <a:cs typeface="Roboto-Medium"/>
              </a:rPr>
              <a:t>Employés</a:t>
            </a:r>
            <a:endParaRPr sz="1700">
              <a:latin typeface="Roboto-Medium"/>
              <a:cs typeface="Roboto-Mediu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10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32" name="object 32"/>
          <p:cNvSpPr txBox="1"/>
          <p:nvPr/>
        </p:nvSpPr>
        <p:spPr>
          <a:xfrm>
            <a:off x="12954000" y="1272091"/>
            <a:ext cx="2976880" cy="1841500"/>
          </a:xfrm>
          <a:prstGeom prst="rect">
            <a:avLst/>
          </a:prstGeom>
        </p:spPr>
        <p:txBody>
          <a:bodyPr wrap="square" lIns="0" tIns="2070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Demande</a:t>
            </a:r>
            <a:endParaRPr sz="2200">
              <a:latin typeface="Roboto"/>
              <a:cs typeface="Roboto"/>
            </a:endParaRPr>
          </a:p>
          <a:p>
            <a:pPr marL="12700" marR="5080">
              <a:lnSpc>
                <a:spcPct val="112700"/>
              </a:lnSpc>
              <a:spcBef>
                <a:spcPts val="930"/>
              </a:spcBef>
            </a:pPr>
            <a:r>
              <a:rPr dirty="0" sz="1700" spc="-5">
                <a:solidFill>
                  <a:srgbClr val="FFFFFF"/>
                </a:solidFill>
                <a:latin typeface="Roboto-Medium"/>
                <a:cs typeface="Roboto-Medium"/>
              </a:rPr>
              <a:t>de personnel compétent </a:t>
            </a:r>
            <a:r>
              <a:rPr dirty="0" sz="1700">
                <a:solidFill>
                  <a:srgbClr val="FFFFFF"/>
                </a:solidFill>
                <a:latin typeface="Roboto-Medium"/>
                <a:cs typeface="Roboto-Medium"/>
              </a:rPr>
              <a:t>en </a:t>
            </a:r>
            <a:r>
              <a:rPr dirty="0" sz="1700" spc="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Roboto-Medium"/>
                <a:cs typeface="Roboto-Medium"/>
              </a:rPr>
              <a:t>matièrede </a:t>
            </a:r>
            <a:r>
              <a:rPr dirty="0" sz="1700" spc="-5">
                <a:solidFill>
                  <a:srgbClr val="FFFFFF"/>
                </a:solidFill>
                <a:latin typeface="Roboto-Medium"/>
                <a:cs typeface="Roboto-Medium"/>
              </a:rPr>
              <a:t>gestion de la </a:t>
            </a:r>
            <a:r>
              <a:rPr dirty="0" sz="1700" spc="-10">
                <a:solidFill>
                  <a:srgbClr val="FFFFFF"/>
                </a:solidFill>
                <a:latin typeface="Roboto-Medium"/>
                <a:cs typeface="Roboto-Medium"/>
              </a:rPr>
              <a:t>chaîne </a:t>
            </a:r>
            <a:r>
              <a:rPr dirty="0" sz="1700" spc="-409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Roboto-Medium"/>
                <a:cs typeface="Roboto-Medium"/>
              </a:rPr>
              <a:t>d’approvisionnement </a:t>
            </a:r>
            <a:r>
              <a:rPr dirty="0" sz="1700">
                <a:solidFill>
                  <a:srgbClr val="FFFFFF"/>
                </a:solidFill>
                <a:latin typeface="Roboto-Medium"/>
                <a:cs typeface="Roboto-Medium"/>
              </a:rPr>
              <a:t>: </a:t>
            </a:r>
            <a:r>
              <a:rPr dirty="0" sz="1700" spc="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Roboto-Medium"/>
                <a:cs typeface="Roboto-Medium"/>
              </a:rPr>
              <a:t>Employeurs</a:t>
            </a:r>
            <a:endParaRPr sz="1700">
              <a:latin typeface="Roboto-Medium"/>
              <a:cs typeface="Roboto-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2018664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The</a:t>
            </a:r>
            <a:r>
              <a:rPr dirty="0" spc="-70"/>
              <a:t> </a:t>
            </a:r>
            <a:r>
              <a:rPr dirty="0" spc="-15"/>
              <a:t>supply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1701800"/>
            <a:ext cx="7556500" cy="6172200"/>
          </a:xfrm>
          <a:custGeom>
            <a:avLst/>
            <a:gdLst/>
            <a:ahLst/>
            <a:cxnLst/>
            <a:rect l="l" t="t" r="r" b="b"/>
            <a:pathLst>
              <a:path w="7556500" h="6172200">
                <a:moveTo>
                  <a:pt x="730250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5918200"/>
                </a:lnTo>
                <a:lnTo>
                  <a:pt x="4092" y="5963857"/>
                </a:lnTo>
                <a:lnTo>
                  <a:pt x="15890" y="6006830"/>
                </a:lnTo>
                <a:lnTo>
                  <a:pt x="34677" y="6046400"/>
                </a:lnTo>
                <a:lnTo>
                  <a:pt x="59736" y="6081850"/>
                </a:lnTo>
                <a:lnTo>
                  <a:pt x="90349" y="6112463"/>
                </a:lnTo>
                <a:lnTo>
                  <a:pt x="125799" y="6137522"/>
                </a:lnTo>
                <a:lnTo>
                  <a:pt x="165369" y="6156309"/>
                </a:lnTo>
                <a:lnTo>
                  <a:pt x="208342" y="6168107"/>
                </a:lnTo>
                <a:lnTo>
                  <a:pt x="254000" y="6172200"/>
                </a:lnTo>
                <a:lnTo>
                  <a:pt x="7302500" y="6172200"/>
                </a:lnTo>
                <a:lnTo>
                  <a:pt x="7348157" y="6168107"/>
                </a:lnTo>
                <a:lnTo>
                  <a:pt x="7391130" y="6156309"/>
                </a:lnTo>
                <a:lnTo>
                  <a:pt x="7430700" y="6137522"/>
                </a:lnTo>
                <a:lnTo>
                  <a:pt x="7466150" y="6112463"/>
                </a:lnTo>
                <a:lnTo>
                  <a:pt x="7496763" y="6081850"/>
                </a:lnTo>
                <a:lnTo>
                  <a:pt x="7521822" y="6046400"/>
                </a:lnTo>
                <a:lnTo>
                  <a:pt x="7540609" y="6006830"/>
                </a:lnTo>
                <a:lnTo>
                  <a:pt x="7552407" y="5963857"/>
                </a:lnTo>
                <a:lnTo>
                  <a:pt x="7556500" y="5918200"/>
                </a:lnTo>
                <a:lnTo>
                  <a:pt x="7556500" y="254000"/>
                </a:lnTo>
                <a:lnTo>
                  <a:pt x="7552407" y="208342"/>
                </a:lnTo>
                <a:lnTo>
                  <a:pt x="7540609" y="165369"/>
                </a:lnTo>
                <a:lnTo>
                  <a:pt x="7521822" y="125799"/>
                </a:lnTo>
                <a:lnTo>
                  <a:pt x="7496763" y="90349"/>
                </a:lnTo>
                <a:lnTo>
                  <a:pt x="7466150" y="59736"/>
                </a:lnTo>
                <a:lnTo>
                  <a:pt x="7430700" y="34677"/>
                </a:lnTo>
                <a:lnTo>
                  <a:pt x="7391130" y="15890"/>
                </a:lnTo>
                <a:lnTo>
                  <a:pt x="7348157" y="4092"/>
                </a:lnTo>
                <a:lnTo>
                  <a:pt x="7302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55000" y="1701800"/>
            <a:ext cx="7556500" cy="6172200"/>
          </a:xfrm>
          <a:custGeom>
            <a:avLst/>
            <a:gdLst/>
            <a:ahLst/>
            <a:cxnLst/>
            <a:rect l="l" t="t" r="r" b="b"/>
            <a:pathLst>
              <a:path w="7556500" h="6172200">
                <a:moveTo>
                  <a:pt x="730250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5918200"/>
                </a:lnTo>
                <a:lnTo>
                  <a:pt x="4092" y="5963857"/>
                </a:lnTo>
                <a:lnTo>
                  <a:pt x="15890" y="6006830"/>
                </a:lnTo>
                <a:lnTo>
                  <a:pt x="34677" y="6046400"/>
                </a:lnTo>
                <a:lnTo>
                  <a:pt x="59736" y="6081850"/>
                </a:lnTo>
                <a:lnTo>
                  <a:pt x="90349" y="6112463"/>
                </a:lnTo>
                <a:lnTo>
                  <a:pt x="125799" y="6137522"/>
                </a:lnTo>
                <a:lnTo>
                  <a:pt x="165369" y="6156309"/>
                </a:lnTo>
                <a:lnTo>
                  <a:pt x="208342" y="6168107"/>
                </a:lnTo>
                <a:lnTo>
                  <a:pt x="254000" y="6172200"/>
                </a:lnTo>
                <a:lnTo>
                  <a:pt x="7302500" y="6172200"/>
                </a:lnTo>
                <a:lnTo>
                  <a:pt x="7348157" y="6168107"/>
                </a:lnTo>
                <a:lnTo>
                  <a:pt x="7391130" y="6156309"/>
                </a:lnTo>
                <a:lnTo>
                  <a:pt x="7430700" y="6137522"/>
                </a:lnTo>
                <a:lnTo>
                  <a:pt x="7466150" y="6112463"/>
                </a:lnTo>
                <a:lnTo>
                  <a:pt x="7496763" y="6081850"/>
                </a:lnTo>
                <a:lnTo>
                  <a:pt x="7521822" y="6046400"/>
                </a:lnTo>
                <a:lnTo>
                  <a:pt x="7540609" y="6006830"/>
                </a:lnTo>
                <a:lnTo>
                  <a:pt x="7552407" y="5963857"/>
                </a:lnTo>
                <a:lnTo>
                  <a:pt x="7556500" y="5918200"/>
                </a:lnTo>
                <a:lnTo>
                  <a:pt x="7556500" y="254000"/>
                </a:lnTo>
                <a:lnTo>
                  <a:pt x="7552407" y="208342"/>
                </a:lnTo>
                <a:lnTo>
                  <a:pt x="7540609" y="165369"/>
                </a:lnTo>
                <a:lnTo>
                  <a:pt x="7521822" y="125799"/>
                </a:lnTo>
                <a:lnTo>
                  <a:pt x="7496763" y="90349"/>
                </a:lnTo>
                <a:lnTo>
                  <a:pt x="7466150" y="59736"/>
                </a:lnTo>
                <a:lnTo>
                  <a:pt x="7430700" y="34677"/>
                </a:lnTo>
                <a:lnTo>
                  <a:pt x="7391130" y="15890"/>
                </a:lnTo>
                <a:lnTo>
                  <a:pt x="7348157" y="4092"/>
                </a:lnTo>
                <a:lnTo>
                  <a:pt x="7302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85800" y="1873250"/>
            <a:ext cx="579564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Domaines</a:t>
            </a: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 de</a:t>
            </a:r>
            <a:r>
              <a:rPr dirty="0" sz="220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10" b="1">
                <a:solidFill>
                  <a:srgbClr val="F47A3B"/>
                </a:solidFill>
                <a:latin typeface="Roboto"/>
                <a:cs typeface="Roboto"/>
              </a:rPr>
              <a:t>compétences</a:t>
            </a:r>
            <a:r>
              <a:rPr dirty="0" sz="2200" spc="5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b="1">
                <a:solidFill>
                  <a:srgbClr val="F47A3B"/>
                </a:solidFill>
                <a:latin typeface="Roboto"/>
                <a:cs typeface="Roboto"/>
              </a:rPr>
              <a:t>et </a:t>
            </a: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comportements</a:t>
            </a:r>
            <a:endParaRPr sz="22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6998" y="1873250"/>
            <a:ext cx="431228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Stratégies</a:t>
            </a:r>
            <a:r>
              <a:rPr dirty="0" sz="2200" spc="-15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5" b="1">
                <a:solidFill>
                  <a:srgbClr val="F47A3B"/>
                </a:solidFill>
                <a:latin typeface="Roboto"/>
                <a:cs typeface="Roboto"/>
              </a:rPr>
              <a:t>de</a:t>
            </a:r>
            <a:r>
              <a:rPr dirty="0" sz="2200" spc="-2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200" spc="-15" b="1">
                <a:solidFill>
                  <a:srgbClr val="F47A3B"/>
                </a:solidFill>
                <a:latin typeface="Roboto"/>
                <a:cs typeface="Roboto"/>
              </a:rPr>
              <a:t>professionnalisation</a:t>
            </a:r>
            <a:endParaRPr sz="22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800" y="2524125"/>
            <a:ext cx="670433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20">
                <a:latin typeface="Roboto-Light"/>
                <a:cs typeface="Roboto-Light"/>
              </a:rPr>
              <a:t>Connaissances,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compétences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et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capacités</a:t>
            </a:r>
            <a:r>
              <a:rPr dirty="0" sz="1700" spc="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professionnelles</a:t>
            </a:r>
            <a:r>
              <a:rPr dirty="0" sz="1700" spc="1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nécessaires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47151" y="2524125"/>
            <a:ext cx="544258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5">
                <a:latin typeface="Roboto-Light"/>
                <a:cs typeface="Roboto-Light"/>
              </a:rPr>
              <a:t>Développement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professionnel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et</a:t>
            </a:r>
            <a:r>
              <a:rPr dirty="0" sz="1700" spc="-5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accréditation</a:t>
            </a:r>
            <a:r>
              <a:rPr dirty="0" sz="170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universitaire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28339" y="3556343"/>
            <a:ext cx="270446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20">
                <a:latin typeface="Roboto-Light"/>
                <a:cs typeface="Roboto-Light"/>
              </a:rPr>
              <a:t>Accréditation</a:t>
            </a:r>
            <a:r>
              <a:rPr dirty="0" sz="1700" spc="-40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professionnelle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28339" y="4484280"/>
            <a:ext cx="184912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20">
                <a:latin typeface="Roboto-Light"/>
                <a:cs typeface="Roboto-Light"/>
              </a:rPr>
              <a:t>Formations</a:t>
            </a:r>
            <a:r>
              <a:rPr dirty="0" sz="1700" spc="-65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courtes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28339" y="5431218"/>
            <a:ext cx="242062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20">
                <a:latin typeface="Roboto-Light"/>
                <a:cs typeface="Roboto-Light"/>
              </a:rPr>
              <a:t>Accréditation</a:t>
            </a:r>
            <a:r>
              <a:rPr dirty="0" sz="1700" spc="-25">
                <a:latin typeface="Roboto-Light"/>
                <a:cs typeface="Roboto-Light"/>
              </a:rPr>
              <a:t> universitaire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15601" y="6372110"/>
            <a:ext cx="342519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0">
                <a:latin typeface="Roboto-Light"/>
                <a:cs typeface="Roboto-Light"/>
              </a:rPr>
              <a:t>Combler</a:t>
            </a:r>
            <a:r>
              <a:rPr dirty="0" sz="1700" spc="-20">
                <a:latin typeface="Roboto-Light"/>
                <a:cs typeface="Roboto-Light"/>
              </a:rPr>
              <a:t> </a:t>
            </a:r>
            <a:r>
              <a:rPr dirty="0" sz="1700" spc="-15">
                <a:latin typeface="Roboto-Light"/>
                <a:cs typeface="Roboto-Light"/>
              </a:rPr>
              <a:t>les </a:t>
            </a:r>
            <a:r>
              <a:rPr dirty="0" sz="1700" spc="-20">
                <a:latin typeface="Roboto-Light"/>
                <a:cs typeface="Roboto-Light"/>
              </a:rPr>
              <a:t>lacunes</a:t>
            </a:r>
            <a:r>
              <a:rPr dirty="0" sz="1700" spc="-15">
                <a:latin typeface="Roboto-Light"/>
                <a:cs typeface="Roboto-Light"/>
              </a:rPr>
              <a:t> </a:t>
            </a:r>
            <a:r>
              <a:rPr dirty="0" sz="1700" spc="-25">
                <a:latin typeface="Roboto-Light"/>
                <a:cs typeface="Roboto-Light"/>
              </a:rPr>
              <a:t>d’apprentissage</a:t>
            </a:r>
            <a:endParaRPr sz="1700">
              <a:latin typeface="Roboto-Light"/>
              <a:cs typeface="Roboto-Ligh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572500" y="3232150"/>
            <a:ext cx="6985000" cy="3790950"/>
            <a:chOff x="8572500" y="3232150"/>
            <a:chExt cx="6985000" cy="3790950"/>
          </a:xfrm>
        </p:grpSpPr>
        <p:sp>
          <p:nvSpPr>
            <p:cNvPr id="15" name="object 15"/>
            <p:cNvSpPr/>
            <p:nvPr/>
          </p:nvSpPr>
          <p:spPr>
            <a:xfrm>
              <a:off x="8572500" y="3238500"/>
              <a:ext cx="6985000" cy="0"/>
            </a:xfrm>
            <a:custGeom>
              <a:avLst/>
              <a:gdLst/>
              <a:ahLst/>
              <a:cxnLst/>
              <a:rect l="l" t="t" r="r" b="b"/>
              <a:pathLst>
                <a:path w="6985000" h="0">
                  <a:moveTo>
                    <a:pt x="0" y="0"/>
                  </a:moveTo>
                  <a:lnTo>
                    <a:pt x="6985000" y="0"/>
                  </a:lnTo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572500" y="4183062"/>
              <a:ext cx="6985000" cy="0"/>
            </a:xfrm>
            <a:custGeom>
              <a:avLst/>
              <a:gdLst/>
              <a:ahLst/>
              <a:cxnLst/>
              <a:rect l="l" t="t" r="r" b="b"/>
              <a:pathLst>
                <a:path w="6985000" h="0">
                  <a:moveTo>
                    <a:pt x="0" y="0"/>
                  </a:moveTo>
                  <a:lnTo>
                    <a:pt x="6985000" y="0"/>
                  </a:lnTo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572500" y="5127625"/>
              <a:ext cx="6985000" cy="0"/>
            </a:xfrm>
            <a:custGeom>
              <a:avLst/>
              <a:gdLst/>
              <a:ahLst/>
              <a:cxnLst/>
              <a:rect l="l" t="t" r="r" b="b"/>
              <a:pathLst>
                <a:path w="6985000" h="0">
                  <a:moveTo>
                    <a:pt x="0" y="0"/>
                  </a:moveTo>
                  <a:lnTo>
                    <a:pt x="6985000" y="0"/>
                  </a:lnTo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572500" y="6072187"/>
              <a:ext cx="6985000" cy="0"/>
            </a:xfrm>
            <a:custGeom>
              <a:avLst/>
              <a:gdLst/>
              <a:ahLst/>
              <a:cxnLst/>
              <a:rect l="l" t="t" r="r" b="b"/>
              <a:pathLst>
                <a:path w="6985000" h="0">
                  <a:moveTo>
                    <a:pt x="0" y="0"/>
                  </a:moveTo>
                  <a:lnTo>
                    <a:pt x="6985000" y="0"/>
                  </a:lnTo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572500" y="7016750"/>
              <a:ext cx="6985000" cy="0"/>
            </a:xfrm>
            <a:custGeom>
              <a:avLst/>
              <a:gdLst/>
              <a:ahLst/>
              <a:cxnLst/>
              <a:rect l="l" t="t" r="r" b="b"/>
              <a:pathLst>
                <a:path w="6985000" h="0">
                  <a:moveTo>
                    <a:pt x="0" y="0"/>
                  </a:moveTo>
                  <a:lnTo>
                    <a:pt x="6985000" y="0"/>
                  </a:lnTo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578852" y="33464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578852" y="33464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578852" y="52260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578852" y="52260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591552" y="42989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591552" y="42989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578852" y="61785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455" y="0"/>
                  </a:moveTo>
                  <a:lnTo>
                    <a:pt x="319614" y="2847"/>
                  </a:lnTo>
                  <a:lnTo>
                    <a:pt x="275472" y="11161"/>
                  </a:lnTo>
                  <a:lnTo>
                    <a:pt x="233372" y="24600"/>
                  </a:lnTo>
                  <a:lnTo>
                    <a:pt x="193655" y="42820"/>
                  </a:lnTo>
                  <a:lnTo>
                    <a:pt x="156665" y="65480"/>
                  </a:lnTo>
                  <a:lnTo>
                    <a:pt x="122744" y="92236"/>
                  </a:lnTo>
                  <a:lnTo>
                    <a:pt x="92234" y="122746"/>
                  </a:lnTo>
                  <a:lnTo>
                    <a:pt x="65479" y="156668"/>
                  </a:lnTo>
                  <a:lnTo>
                    <a:pt x="42820" y="193660"/>
                  </a:lnTo>
                  <a:lnTo>
                    <a:pt x="24600" y="233378"/>
                  </a:lnTo>
                  <a:lnTo>
                    <a:pt x="11161" y="275480"/>
                  </a:lnTo>
                  <a:lnTo>
                    <a:pt x="2847" y="319624"/>
                  </a:lnTo>
                  <a:lnTo>
                    <a:pt x="0" y="365467"/>
                  </a:lnTo>
                  <a:lnTo>
                    <a:pt x="2847" y="411311"/>
                  </a:lnTo>
                  <a:lnTo>
                    <a:pt x="11161" y="455455"/>
                  </a:lnTo>
                  <a:lnTo>
                    <a:pt x="24600" y="497557"/>
                  </a:lnTo>
                  <a:lnTo>
                    <a:pt x="42820" y="537275"/>
                  </a:lnTo>
                  <a:lnTo>
                    <a:pt x="65479" y="574267"/>
                  </a:lnTo>
                  <a:lnTo>
                    <a:pt x="92234" y="608189"/>
                  </a:lnTo>
                  <a:lnTo>
                    <a:pt x="122744" y="638699"/>
                  </a:lnTo>
                  <a:lnTo>
                    <a:pt x="156665" y="665455"/>
                  </a:lnTo>
                  <a:lnTo>
                    <a:pt x="193655" y="688115"/>
                  </a:lnTo>
                  <a:lnTo>
                    <a:pt x="233372" y="706335"/>
                  </a:lnTo>
                  <a:lnTo>
                    <a:pt x="275472" y="719773"/>
                  </a:lnTo>
                  <a:lnTo>
                    <a:pt x="319614" y="728088"/>
                  </a:lnTo>
                  <a:lnTo>
                    <a:pt x="365455" y="730935"/>
                  </a:lnTo>
                  <a:lnTo>
                    <a:pt x="411298" y="728088"/>
                  </a:lnTo>
                  <a:lnTo>
                    <a:pt x="455442" y="719773"/>
                  </a:lnTo>
                  <a:lnTo>
                    <a:pt x="497544" y="706335"/>
                  </a:lnTo>
                  <a:lnTo>
                    <a:pt x="537262" y="688115"/>
                  </a:lnTo>
                  <a:lnTo>
                    <a:pt x="574254" y="665455"/>
                  </a:lnTo>
                  <a:lnTo>
                    <a:pt x="608176" y="638699"/>
                  </a:lnTo>
                  <a:lnTo>
                    <a:pt x="638686" y="608189"/>
                  </a:lnTo>
                  <a:lnTo>
                    <a:pt x="665443" y="574267"/>
                  </a:lnTo>
                  <a:lnTo>
                    <a:pt x="688102" y="537275"/>
                  </a:lnTo>
                  <a:lnTo>
                    <a:pt x="706322" y="497557"/>
                  </a:lnTo>
                  <a:lnTo>
                    <a:pt x="719761" y="455455"/>
                  </a:lnTo>
                  <a:lnTo>
                    <a:pt x="728075" y="411311"/>
                  </a:lnTo>
                  <a:lnTo>
                    <a:pt x="730923" y="365467"/>
                  </a:lnTo>
                  <a:lnTo>
                    <a:pt x="728075" y="319624"/>
                  </a:lnTo>
                  <a:lnTo>
                    <a:pt x="719761" y="275480"/>
                  </a:lnTo>
                  <a:lnTo>
                    <a:pt x="706322" y="233378"/>
                  </a:lnTo>
                  <a:lnTo>
                    <a:pt x="688102" y="193660"/>
                  </a:lnTo>
                  <a:lnTo>
                    <a:pt x="665443" y="156668"/>
                  </a:lnTo>
                  <a:lnTo>
                    <a:pt x="638686" y="122746"/>
                  </a:lnTo>
                  <a:lnTo>
                    <a:pt x="608176" y="92236"/>
                  </a:lnTo>
                  <a:lnTo>
                    <a:pt x="574254" y="65480"/>
                  </a:lnTo>
                  <a:lnTo>
                    <a:pt x="537262" y="42820"/>
                  </a:lnTo>
                  <a:lnTo>
                    <a:pt x="497544" y="24600"/>
                  </a:lnTo>
                  <a:lnTo>
                    <a:pt x="455442" y="11161"/>
                  </a:lnTo>
                  <a:lnTo>
                    <a:pt x="411298" y="2847"/>
                  </a:lnTo>
                  <a:lnTo>
                    <a:pt x="365455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578852" y="6178544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730923" y="365467"/>
                  </a:moveTo>
                  <a:lnTo>
                    <a:pt x="728075" y="411311"/>
                  </a:lnTo>
                  <a:lnTo>
                    <a:pt x="719761" y="455455"/>
                  </a:lnTo>
                  <a:lnTo>
                    <a:pt x="706322" y="497557"/>
                  </a:lnTo>
                  <a:lnTo>
                    <a:pt x="688102" y="537275"/>
                  </a:lnTo>
                  <a:lnTo>
                    <a:pt x="665443" y="574267"/>
                  </a:lnTo>
                  <a:lnTo>
                    <a:pt x="638686" y="608189"/>
                  </a:lnTo>
                  <a:lnTo>
                    <a:pt x="608176" y="638699"/>
                  </a:lnTo>
                  <a:lnTo>
                    <a:pt x="574254" y="665455"/>
                  </a:lnTo>
                  <a:lnTo>
                    <a:pt x="537262" y="688115"/>
                  </a:lnTo>
                  <a:lnTo>
                    <a:pt x="497544" y="706335"/>
                  </a:lnTo>
                  <a:lnTo>
                    <a:pt x="455442" y="719773"/>
                  </a:lnTo>
                  <a:lnTo>
                    <a:pt x="411298" y="728088"/>
                  </a:lnTo>
                  <a:lnTo>
                    <a:pt x="365455" y="730935"/>
                  </a:lnTo>
                  <a:lnTo>
                    <a:pt x="319614" y="728088"/>
                  </a:lnTo>
                  <a:lnTo>
                    <a:pt x="275472" y="719773"/>
                  </a:lnTo>
                  <a:lnTo>
                    <a:pt x="233372" y="706335"/>
                  </a:lnTo>
                  <a:lnTo>
                    <a:pt x="193655" y="688115"/>
                  </a:lnTo>
                  <a:lnTo>
                    <a:pt x="156665" y="665455"/>
                  </a:lnTo>
                  <a:lnTo>
                    <a:pt x="122744" y="638699"/>
                  </a:lnTo>
                  <a:lnTo>
                    <a:pt x="92234" y="608189"/>
                  </a:lnTo>
                  <a:lnTo>
                    <a:pt x="65479" y="574267"/>
                  </a:lnTo>
                  <a:lnTo>
                    <a:pt x="42820" y="537275"/>
                  </a:lnTo>
                  <a:lnTo>
                    <a:pt x="24600" y="497557"/>
                  </a:lnTo>
                  <a:lnTo>
                    <a:pt x="11161" y="455455"/>
                  </a:lnTo>
                  <a:lnTo>
                    <a:pt x="2847" y="411311"/>
                  </a:lnTo>
                  <a:lnTo>
                    <a:pt x="0" y="365467"/>
                  </a:lnTo>
                  <a:lnTo>
                    <a:pt x="2847" y="319624"/>
                  </a:lnTo>
                  <a:lnTo>
                    <a:pt x="11161" y="275480"/>
                  </a:lnTo>
                  <a:lnTo>
                    <a:pt x="24600" y="233378"/>
                  </a:lnTo>
                  <a:lnTo>
                    <a:pt x="42820" y="193660"/>
                  </a:lnTo>
                  <a:lnTo>
                    <a:pt x="65479" y="156668"/>
                  </a:lnTo>
                  <a:lnTo>
                    <a:pt x="92234" y="122746"/>
                  </a:lnTo>
                  <a:lnTo>
                    <a:pt x="122744" y="92236"/>
                  </a:lnTo>
                  <a:lnTo>
                    <a:pt x="156665" y="65480"/>
                  </a:lnTo>
                  <a:lnTo>
                    <a:pt x="193655" y="42820"/>
                  </a:lnTo>
                  <a:lnTo>
                    <a:pt x="233372" y="24600"/>
                  </a:lnTo>
                  <a:lnTo>
                    <a:pt x="275472" y="11161"/>
                  </a:lnTo>
                  <a:lnTo>
                    <a:pt x="319614" y="2847"/>
                  </a:lnTo>
                  <a:lnTo>
                    <a:pt x="365455" y="0"/>
                  </a:lnTo>
                  <a:lnTo>
                    <a:pt x="411298" y="2847"/>
                  </a:lnTo>
                  <a:lnTo>
                    <a:pt x="455442" y="11161"/>
                  </a:lnTo>
                  <a:lnTo>
                    <a:pt x="497544" y="24600"/>
                  </a:lnTo>
                  <a:lnTo>
                    <a:pt x="537262" y="42820"/>
                  </a:lnTo>
                  <a:lnTo>
                    <a:pt x="574254" y="65480"/>
                  </a:lnTo>
                  <a:lnTo>
                    <a:pt x="608176" y="92236"/>
                  </a:lnTo>
                  <a:lnTo>
                    <a:pt x="638686" y="122746"/>
                  </a:lnTo>
                  <a:lnTo>
                    <a:pt x="665443" y="156668"/>
                  </a:lnTo>
                  <a:lnTo>
                    <a:pt x="688102" y="193660"/>
                  </a:lnTo>
                  <a:lnTo>
                    <a:pt x="706322" y="233378"/>
                  </a:lnTo>
                  <a:lnTo>
                    <a:pt x="719761" y="275480"/>
                  </a:lnTo>
                  <a:lnTo>
                    <a:pt x="728075" y="319624"/>
                  </a:lnTo>
                  <a:lnTo>
                    <a:pt x="730923" y="365467"/>
                  </a:lnTo>
                  <a:close/>
                </a:path>
              </a:pathLst>
            </a:custGeom>
            <a:ln w="12700">
              <a:solidFill>
                <a:srgbClr val="8EBF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686800" y="3542322"/>
              <a:ext cx="495300" cy="360680"/>
            </a:xfrm>
            <a:custGeom>
              <a:avLst/>
              <a:gdLst/>
              <a:ahLst/>
              <a:cxnLst/>
              <a:rect l="l" t="t" r="r" b="b"/>
              <a:pathLst>
                <a:path w="495300" h="360679">
                  <a:moveTo>
                    <a:pt x="495300" y="0"/>
                  </a:moveTo>
                  <a:lnTo>
                    <a:pt x="0" y="0"/>
                  </a:lnTo>
                  <a:lnTo>
                    <a:pt x="0" y="360464"/>
                  </a:lnTo>
                  <a:lnTo>
                    <a:pt x="495300" y="360464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727186" y="3584549"/>
              <a:ext cx="414655" cy="278130"/>
            </a:xfrm>
            <a:custGeom>
              <a:avLst/>
              <a:gdLst/>
              <a:ahLst/>
              <a:cxnLst/>
              <a:rect l="l" t="t" r="r" b="b"/>
              <a:pathLst>
                <a:path w="414654" h="278129">
                  <a:moveTo>
                    <a:pt x="414540" y="0"/>
                  </a:moveTo>
                  <a:lnTo>
                    <a:pt x="0" y="0"/>
                  </a:lnTo>
                  <a:lnTo>
                    <a:pt x="0" y="277520"/>
                  </a:lnTo>
                  <a:lnTo>
                    <a:pt x="414540" y="277520"/>
                  </a:lnTo>
                  <a:lnTo>
                    <a:pt x="41454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0690" y="3732326"/>
              <a:ext cx="85270" cy="1646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744572" y="3620693"/>
              <a:ext cx="288925" cy="180975"/>
            </a:xfrm>
            <a:custGeom>
              <a:avLst/>
              <a:gdLst/>
              <a:ahLst/>
              <a:cxnLst/>
              <a:rect l="l" t="t" r="r" b="b"/>
              <a:pathLst>
                <a:path w="288925" h="180975">
                  <a:moveTo>
                    <a:pt x="72936" y="174332"/>
                  </a:moveTo>
                  <a:lnTo>
                    <a:pt x="65925" y="170815"/>
                  </a:lnTo>
                  <a:lnTo>
                    <a:pt x="58470" y="167335"/>
                  </a:lnTo>
                  <a:lnTo>
                    <a:pt x="53644" y="165239"/>
                  </a:lnTo>
                  <a:lnTo>
                    <a:pt x="52768" y="164858"/>
                  </a:lnTo>
                  <a:lnTo>
                    <a:pt x="50761" y="163982"/>
                  </a:lnTo>
                  <a:lnTo>
                    <a:pt x="43027" y="160832"/>
                  </a:lnTo>
                  <a:lnTo>
                    <a:pt x="43522" y="160274"/>
                  </a:lnTo>
                  <a:lnTo>
                    <a:pt x="43967" y="159702"/>
                  </a:lnTo>
                  <a:lnTo>
                    <a:pt x="45034" y="158000"/>
                  </a:lnTo>
                  <a:lnTo>
                    <a:pt x="47650" y="153835"/>
                  </a:lnTo>
                  <a:lnTo>
                    <a:pt x="46659" y="148285"/>
                  </a:lnTo>
                  <a:lnTo>
                    <a:pt x="46469" y="147218"/>
                  </a:lnTo>
                  <a:lnTo>
                    <a:pt x="40093" y="141871"/>
                  </a:lnTo>
                  <a:lnTo>
                    <a:pt x="40005" y="153123"/>
                  </a:lnTo>
                  <a:lnTo>
                    <a:pt x="37884" y="156502"/>
                  </a:lnTo>
                  <a:lnTo>
                    <a:pt x="36880" y="157365"/>
                  </a:lnTo>
                  <a:lnTo>
                    <a:pt x="35534" y="158000"/>
                  </a:lnTo>
                  <a:lnTo>
                    <a:pt x="33134" y="157124"/>
                  </a:lnTo>
                  <a:lnTo>
                    <a:pt x="30797" y="156311"/>
                  </a:lnTo>
                  <a:lnTo>
                    <a:pt x="28575" y="155575"/>
                  </a:lnTo>
                  <a:lnTo>
                    <a:pt x="30289" y="153403"/>
                  </a:lnTo>
                  <a:lnTo>
                    <a:pt x="31813" y="151472"/>
                  </a:lnTo>
                  <a:lnTo>
                    <a:pt x="34836" y="148678"/>
                  </a:lnTo>
                  <a:lnTo>
                    <a:pt x="37084" y="148285"/>
                  </a:lnTo>
                  <a:lnTo>
                    <a:pt x="39420" y="150241"/>
                  </a:lnTo>
                  <a:lnTo>
                    <a:pt x="40005" y="153123"/>
                  </a:lnTo>
                  <a:lnTo>
                    <a:pt x="40005" y="141846"/>
                  </a:lnTo>
                  <a:lnTo>
                    <a:pt x="38481" y="141287"/>
                  </a:lnTo>
                  <a:lnTo>
                    <a:pt x="36182" y="141287"/>
                  </a:lnTo>
                  <a:lnTo>
                    <a:pt x="35610" y="141351"/>
                  </a:lnTo>
                  <a:lnTo>
                    <a:pt x="30657" y="142417"/>
                  </a:lnTo>
                  <a:lnTo>
                    <a:pt x="25831" y="147434"/>
                  </a:lnTo>
                  <a:lnTo>
                    <a:pt x="21488" y="153403"/>
                  </a:lnTo>
                  <a:lnTo>
                    <a:pt x="16319" y="151942"/>
                  </a:lnTo>
                  <a:lnTo>
                    <a:pt x="12077" y="151104"/>
                  </a:lnTo>
                  <a:lnTo>
                    <a:pt x="8178" y="151104"/>
                  </a:lnTo>
                  <a:lnTo>
                    <a:pt x="7277" y="151269"/>
                  </a:lnTo>
                  <a:lnTo>
                    <a:pt x="6731" y="151625"/>
                  </a:lnTo>
                  <a:lnTo>
                    <a:pt x="4927" y="152971"/>
                  </a:lnTo>
                  <a:lnTo>
                    <a:pt x="5283" y="157391"/>
                  </a:lnTo>
                  <a:lnTo>
                    <a:pt x="7162" y="158838"/>
                  </a:lnTo>
                  <a:lnTo>
                    <a:pt x="15062" y="162394"/>
                  </a:lnTo>
                  <a:lnTo>
                    <a:pt x="15494" y="162572"/>
                  </a:lnTo>
                  <a:lnTo>
                    <a:pt x="11988" y="168452"/>
                  </a:lnTo>
                  <a:lnTo>
                    <a:pt x="8331" y="175869"/>
                  </a:lnTo>
                  <a:lnTo>
                    <a:pt x="14503" y="178854"/>
                  </a:lnTo>
                  <a:lnTo>
                    <a:pt x="16764" y="174167"/>
                  </a:lnTo>
                  <a:lnTo>
                    <a:pt x="19418" y="169303"/>
                  </a:lnTo>
                  <a:lnTo>
                    <a:pt x="22174" y="164858"/>
                  </a:lnTo>
                  <a:lnTo>
                    <a:pt x="25006" y="165569"/>
                  </a:lnTo>
                  <a:lnTo>
                    <a:pt x="27584" y="165887"/>
                  </a:lnTo>
                  <a:lnTo>
                    <a:pt x="31915" y="165887"/>
                  </a:lnTo>
                  <a:lnTo>
                    <a:pt x="33743" y="165658"/>
                  </a:lnTo>
                  <a:lnTo>
                    <a:pt x="35382" y="165239"/>
                  </a:lnTo>
                  <a:lnTo>
                    <a:pt x="43421" y="168338"/>
                  </a:lnTo>
                  <a:lnTo>
                    <a:pt x="51968" y="171907"/>
                  </a:lnTo>
                  <a:lnTo>
                    <a:pt x="60807" y="175933"/>
                  </a:lnTo>
                  <a:lnTo>
                    <a:pt x="69748" y="180403"/>
                  </a:lnTo>
                  <a:lnTo>
                    <a:pt x="72936" y="174332"/>
                  </a:lnTo>
                  <a:close/>
                </a:path>
                <a:path w="288925" h="180975">
                  <a:moveTo>
                    <a:pt x="84950" y="111633"/>
                  </a:moveTo>
                  <a:lnTo>
                    <a:pt x="0" y="111633"/>
                  </a:lnTo>
                  <a:lnTo>
                    <a:pt x="0" y="119989"/>
                  </a:lnTo>
                  <a:lnTo>
                    <a:pt x="84950" y="119989"/>
                  </a:lnTo>
                  <a:lnTo>
                    <a:pt x="84950" y="111633"/>
                  </a:lnTo>
                  <a:close/>
                </a:path>
                <a:path w="288925" h="180975">
                  <a:moveTo>
                    <a:pt x="226860" y="168719"/>
                  </a:moveTo>
                  <a:lnTo>
                    <a:pt x="226822" y="168275"/>
                  </a:lnTo>
                  <a:lnTo>
                    <a:pt x="226504" y="164287"/>
                  </a:lnTo>
                  <a:lnTo>
                    <a:pt x="225717" y="163677"/>
                  </a:lnTo>
                  <a:lnTo>
                    <a:pt x="224624" y="162839"/>
                  </a:lnTo>
                  <a:lnTo>
                    <a:pt x="216293" y="159105"/>
                  </a:lnTo>
                  <a:lnTo>
                    <a:pt x="217652" y="156832"/>
                  </a:lnTo>
                  <a:lnTo>
                    <a:pt x="219786" y="153238"/>
                  </a:lnTo>
                  <a:lnTo>
                    <a:pt x="222694" y="147358"/>
                  </a:lnTo>
                  <a:lnTo>
                    <a:pt x="223443" y="145808"/>
                  </a:lnTo>
                  <a:lnTo>
                    <a:pt x="217284" y="142824"/>
                  </a:lnTo>
                  <a:lnTo>
                    <a:pt x="215023" y="147510"/>
                  </a:lnTo>
                  <a:lnTo>
                    <a:pt x="212356" y="152387"/>
                  </a:lnTo>
                  <a:lnTo>
                    <a:pt x="209613" y="156832"/>
                  </a:lnTo>
                  <a:lnTo>
                    <a:pt x="208076" y="156438"/>
                  </a:lnTo>
                  <a:lnTo>
                    <a:pt x="206781" y="156108"/>
                  </a:lnTo>
                  <a:lnTo>
                    <a:pt x="204203" y="155790"/>
                  </a:lnTo>
                  <a:lnTo>
                    <a:pt x="203212" y="155790"/>
                  </a:lnTo>
                  <a:lnTo>
                    <a:pt x="203212" y="166103"/>
                  </a:lnTo>
                  <a:lnTo>
                    <a:pt x="199961" y="170218"/>
                  </a:lnTo>
                  <a:lnTo>
                    <a:pt x="196938" y="173012"/>
                  </a:lnTo>
                  <a:lnTo>
                    <a:pt x="194703" y="173393"/>
                  </a:lnTo>
                  <a:lnTo>
                    <a:pt x="192366" y="171437"/>
                  </a:lnTo>
                  <a:lnTo>
                    <a:pt x="191782" y="168554"/>
                  </a:lnTo>
                  <a:lnTo>
                    <a:pt x="193903" y="165176"/>
                  </a:lnTo>
                  <a:lnTo>
                    <a:pt x="194906" y="164312"/>
                  </a:lnTo>
                  <a:lnTo>
                    <a:pt x="196240" y="163677"/>
                  </a:lnTo>
                  <a:lnTo>
                    <a:pt x="198653" y="164566"/>
                  </a:lnTo>
                  <a:lnTo>
                    <a:pt x="200977" y="165366"/>
                  </a:lnTo>
                  <a:lnTo>
                    <a:pt x="203212" y="166103"/>
                  </a:lnTo>
                  <a:lnTo>
                    <a:pt x="203212" y="155790"/>
                  </a:lnTo>
                  <a:lnTo>
                    <a:pt x="199859" y="155790"/>
                  </a:lnTo>
                  <a:lnTo>
                    <a:pt x="198043" y="156032"/>
                  </a:lnTo>
                  <a:lnTo>
                    <a:pt x="196405" y="156438"/>
                  </a:lnTo>
                  <a:lnTo>
                    <a:pt x="188366" y="153352"/>
                  </a:lnTo>
                  <a:lnTo>
                    <a:pt x="179806" y="149771"/>
                  </a:lnTo>
                  <a:lnTo>
                    <a:pt x="170967" y="145745"/>
                  </a:lnTo>
                  <a:lnTo>
                    <a:pt x="162026" y="141287"/>
                  </a:lnTo>
                  <a:lnTo>
                    <a:pt x="158851" y="147358"/>
                  </a:lnTo>
                  <a:lnTo>
                    <a:pt x="165849" y="150876"/>
                  </a:lnTo>
                  <a:lnTo>
                    <a:pt x="173316" y="154355"/>
                  </a:lnTo>
                  <a:lnTo>
                    <a:pt x="181025" y="157708"/>
                  </a:lnTo>
                  <a:lnTo>
                    <a:pt x="188760" y="160858"/>
                  </a:lnTo>
                  <a:lnTo>
                    <a:pt x="188252" y="161404"/>
                  </a:lnTo>
                  <a:lnTo>
                    <a:pt x="187820" y="161975"/>
                  </a:lnTo>
                  <a:lnTo>
                    <a:pt x="184137" y="167843"/>
                  </a:lnTo>
                  <a:lnTo>
                    <a:pt x="185305" y="174459"/>
                  </a:lnTo>
                  <a:lnTo>
                    <a:pt x="191681" y="179806"/>
                  </a:lnTo>
                  <a:lnTo>
                    <a:pt x="193294" y="180390"/>
                  </a:lnTo>
                  <a:lnTo>
                    <a:pt x="195592" y="180390"/>
                  </a:lnTo>
                  <a:lnTo>
                    <a:pt x="210299" y="168275"/>
                  </a:lnTo>
                  <a:lnTo>
                    <a:pt x="215468" y="169735"/>
                  </a:lnTo>
                  <a:lnTo>
                    <a:pt x="219710" y="170573"/>
                  </a:lnTo>
                  <a:lnTo>
                    <a:pt x="223608" y="170573"/>
                  </a:lnTo>
                  <a:lnTo>
                    <a:pt x="224510" y="170408"/>
                  </a:lnTo>
                  <a:lnTo>
                    <a:pt x="225056" y="170053"/>
                  </a:lnTo>
                  <a:lnTo>
                    <a:pt x="226860" y="168719"/>
                  </a:lnTo>
                  <a:close/>
                </a:path>
                <a:path w="288925" h="180975">
                  <a:moveTo>
                    <a:pt x="232346" y="111633"/>
                  </a:moveTo>
                  <a:lnTo>
                    <a:pt x="147408" y="111633"/>
                  </a:lnTo>
                  <a:lnTo>
                    <a:pt x="147408" y="119989"/>
                  </a:lnTo>
                  <a:lnTo>
                    <a:pt x="232346" y="119989"/>
                  </a:lnTo>
                  <a:lnTo>
                    <a:pt x="232346" y="111633"/>
                  </a:lnTo>
                  <a:close/>
                </a:path>
                <a:path w="288925" h="180975">
                  <a:moveTo>
                    <a:pt x="288696" y="0"/>
                  </a:moveTo>
                  <a:lnTo>
                    <a:pt x="91046" y="0"/>
                  </a:lnTo>
                  <a:lnTo>
                    <a:pt x="91046" y="11023"/>
                  </a:lnTo>
                  <a:lnTo>
                    <a:pt x="288696" y="11023"/>
                  </a:lnTo>
                  <a:lnTo>
                    <a:pt x="288696" y="0"/>
                  </a:lnTo>
                  <a:close/>
                </a:path>
                <a:path w="288925" h="180975">
                  <a:moveTo>
                    <a:pt x="288709" y="27774"/>
                  </a:moveTo>
                  <a:lnTo>
                    <a:pt x="91059" y="27774"/>
                  </a:lnTo>
                  <a:lnTo>
                    <a:pt x="91059" y="48171"/>
                  </a:lnTo>
                  <a:lnTo>
                    <a:pt x="288709" y="48171"/>
                  </a:lnTo>
                  <a:lnTo>
                    <a:pt x="288709" y="27774"/>
                  </a:lnTo>
                  <a:close/>
                </a:path>
              </a:pathLst>
            </a:custGeom>
            <a:solidFill>
              <a:srgbClr val="C2DDF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27363" y="5423472"/>
              <a:ext cx="233895" cy="23388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810256" y="5685726"/>
              <a:ext cx="268605" cy="156845"/>
            </a:xfrm>
            <a:custGeom>
              <a:avLst/>
              <a:gdLst/>
              <a:ahLst/>
              <a:cxnLst/>
              <a:rect l="l" t="t" r="r" b="b"/>
              <a:pathLst>
                <a:path w="268604" h="156845">
                  <a:moveTo>
                    <a:pt x="268109" y="0"/>
                  </a:moveTo>
                  <a:lnTo>
                    <a:pt x="0" y="0"/>
                  </a:lnTo>
                  <a:lnTo>
                    <a:pt x="0" y="156273"/>
                  </a:lnTo>
                  <a:lnTo>
                    <a:pt x="268109" y="156273"/>
                  </a:lnTo>
                  <a:lnTo>
                    <a:pt x="268109" y="0"/>
                  </a:lnTo>
                  <a:close/>
                </a:path>
              </a:pathLst>
            </a:custGeom>
            <a:solidFill>
              <a:srgbClr val="28A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770036" y="5359399"/>
              <a:ext cx="348615" cy="107314"/>
            </a:xfrm>
            <a:custGeom>
              <a:avLst/>
              <a:gdLst/>
              <a:ahLst/>
              <a:cxnLst/>
              <a:rect l="l" t="t" r="r" b="b"/>
              <a:pathLst>
                <a:path w="348615" h="107314">
                  <a:moveTo>
                    <a:pt x="348526" y="0"/>
                  </a:moveTo>
                  <a:lnTo>
                    <a:pt x="0" y="0"/>
                  </a:lnTo>
                  <a:lnTo>
                    <a:pt x="0" y="26809"/>
                  </a:lnTo>
                  <a:lnTo>
                    <a:pt x="80441" y="26809"/>
                  </a:lnTo>
                  <a:lnTo>
                    <a:pt x="80441" y="107238"/>
                  </a:lnTo>
                  <a:lnTo>
                    <a:pt x="268122" y="107238"/>
                  </a:lnTo>
                  <a:lnTo>
                    <a:pt x="268122" y="26809"/>
                  </a:lnTo>
                  <a:lnTo>
                    <a:pt x="348526" y="26809"/>
                  </a:lnTo>
                  <a:lnTo>
                    <a:pt x="348526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078366" y="5386209"/>
              <a:ext cx="40640" cy="134620"/>
            </a:xfrm>
            <a:custGeom>
              <a:avLst/>
              <a:gdLst/>
              <a:ahLst/>
              <a:cxnLst/>
              <a:rect l="l" t="t" r="r" b="b"/>
              <a:pathLst>
                <a:path w="40640" h="134620">
                  <a:moveTo>
                    <a:pt x="40208" y="113957"/>
                  </a:moveTo>
                  <a:lnTo>
                    <a:pt x="38633" y="106121"/>
                  </a:lnTo>
                  <a:lnTo>
                    <a:pt x="34315" y="99733"/>
                  </a:lnTo>
                  <a:lnTo>
                    <a:pt x="27927" y="95415"/>
                  </a:lnTo>
                  <a:lnTo>
                    <a:pt x="26822" y="95199"/>
                  </a:lnTo>
                  <a:lnTo>
                    <a:pt x="26822" y="0"/>
                  </a:lnTo>
                  <a:lnTo>
                    <a:pt x="13411" y="0"/>
                  </a:lnTo>
                  <a:lnTo>
                    <a:pt x="13411" y="95199"/>
                  </a:lnTo>
                  <a:lnTo>
                    <a:pt x="12280" y="95415"/>
                  </a:lnTo>
                  <a:lnTo>
                    <a:pt x="5880" y="99733"/>
                  </a:lnTo>
                  <a:lnTo>
                    <a:pt x="1574" y="106121"/>
                  </a:lnTo>
                  <a:lnTo>
                    <a:pt x="0" y="113957"/>
                  </a:lnTo>
                  <a:lnTo>
                    <a:pt x="1574" y="121780"/>
                  </a:lnTo>
                  <a:lnTo>
                    <a:pt x="5880" y="128181"/>
                  </a:lnTo>
                  <a:lnTo>
                    <a:pt x="12280" y="132486"/>
                  </a:lnTo>
                  <a:lnTo>
                    <a:pt x="20104" y="134061"/>
                  </a:lnTo>
                  <a:lnTo>
                    <a:pt x="27927" y="132486"/>
                  </a:lnTo>
                  <a:lnTo>
                    <a:pt x="34315" y="128181"/>
                  </a:lnTo>
                  <a:lnTo>
                    <a:pt x="38633" y="121780"/>
                  </a:lnTo>
                  <a:lnTo>
                    <a:pt x="40208" y="113957"/>
                  </a:lnTo>
                  <a:close/>
                </a:path>
              </a:pathLst>
            </a:custGeom>
            <a:solidFill>
              <a:srgbClr val="F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737600" y="4483100"/>
              <a:ext cx="469900" cy="317500"/>
            </a:xfrm>
            <a:custGeom>
              <a:avLst/>
              <a:gdLst/>
              <a:ahLst/>
              <a:cxnLst/>
              <a:rect l="l" t="t" r="r" b="b"/>
              <a:pathLst>
                <a:path w="469900" h="317500">
                  <a:moveTo>
                    <a:pt x="469900" y="0"/>
                  </a:moveTo>
                  <a:lnTo>
                    <a:pt x="0" y="0"/>
                  </a:lnTo>
                  <a:lnTo>
                    <a:pt x="0" y="317500"/>
                  </a:lnTo>
                  <a:lnTo>
                    <a:pt x="469900" y="317500"/>
                  </a:lnTo>
                  <a:lnTo>
                    <a:pt x="469900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750300" y="4496752"/>
              <a:ext cx="444500" cy="231775"/>
            </a:xfrm>
            <a:custGeom>
              <a:avLst/>
              <a:gdLst/>
              <a:ahLst/>
              <a:cxnLst/>
              <a:rect l="l" t="t" r="r" b="b"/>
              <a:pathLst>
                <a:path w="444500" h="231775">
                  <a:moveTo>
                    <a:pt x="444500" y="0"/>
                  </a:moveTo>
                  <a:lnTo>
                    <a:pt x="0" y="0"/>
                  </a:lnTo>
                  <a:lnTo>
                    <a:pt x="0" y="231686"/>
                  </a:lnTo>
                  <a:lnTo>
                    <a:pt x="444500" y="231686"/>
                  </a:lnTo>
                  <a:lnTo>
                    <a:pt x="444500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8883650" y="4800600"/>
              <a:ext cx="177800" cy="50800"/>
            </a:xfrm>
            <a:custGeom>
              <a:avLst/>
              <a:gdLst/>
              <a:ahLst/>
              <a:cxnLst/>
              <a:rect l="l" t="t" r="r" b="b"/>
              <a:pathLst>
                <a:path w="177800" h="50800">
                  <a:moveTo>
                    <a:pt x="17780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77800" y="5080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8858250" y="4851400"/>
              <a:ext cx="228600" cy="25400"/>
            </a:xfrm>
            <a:custGeom>
              <a:avLst/>
              <a:gdLst/>
              <a:ahLst/>
              <a:cxnLst/>
              <a:rect l="l" t="t" r="r" b="b"/>
              <a:pathLst>
                <a:path w="228600" h="25400">
                  <a:moveTo>
                    <a:pt x="2286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28600" y="25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EBFE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90000" y="4546600"/>
              <a:ext cx="152400" cy="15240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932532" y="6387109"/>
              <a:ext cx="34290" cy="342265"/>
            </a:xfrm>
            <a:custGeom>
              <a:avLst/>
              <a:gdLst/>
              <a:ahLst/>
              <a:cxnLst/>
              <a:rect l="l" t="t" r="r" b="b"/>
              <a:pathLst>
                <a:path w="34290" h="342265">
                  <a:moveTo>
                    <a:pt x="0" y="342112"/>
                  </a:moveTo>
                  <a:lnTo>
                    <a:pt x="33743" y="342112"/>
                  </a:lnTo>
                  <a:lnTo>
                    <a:pt x="33743" y="0"/>
                  </a:lnTo>
                  <a:lnTo>
                    <a:pt x="0" y="0"/>
                  </a:lnTo>
                  <a:lnTo>
                    <a:pt x="0" y="342112"/>
                  </a:lnTo>
                  <a:close/>
                </a:path>
              </a:pathLst>
            </a:custGeom>
            <a:solidFill>
              <a:srgbClr val="244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702777" y="6387121"/>
              <a:ext cx="493395" cy="342265"/>
            </a:xfrm>
            <a:custGeom>
              <a:avLst/>
              <a:gdLst/>
              <a:ahLst/>
              <a:cxnLst/>
              <a:rect l="l" t="t" r="r" b="b"/>
              <a:pathLst>
                <a:path w="493395" h="342265">
                  <a:moveTo>
                    <a:pt x="229755" y="0"/>
                  </a:moveTo>
                  <a:lnTo>
                    <a:pt x="0" y="0"/>
                  </a:lnTo>
                  <a:lnTo>
                    <a:pt x="0" y="342099"/>
                  </a:lnTo>
                  <a:lnTo>
                    <a:pt x="229755" y="342099"/>
                  </a:lnTo>
                  <a:lnTo>
                    <a:pt x="229755" y="0"/>
                  </a:lnTo>
                  <a:close/>
                </a:path>
                <a:path w="493395" h="342265">
                  <a:moveTo>
                    <a:pt x="493255" y="0"/>
                  </a:moveTo>
                  <a:lnTo>
                    <a:pt x="263499" y="0"/>
                  </a:lnTo>
                  <a:lnTo>
                    <a:pt x="263499" y="342099"/>
                  </a:lnTo>
                  <a:lnTo>
                    <a:pt x="493255" y="342099"/>
                  </a:lnTo>
                  <a:lnTo>
                    <a:pt x="493255" y="0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713800" y="6395313"/>
              <a:ext cx="469265" cy="327660"/>
            </a:xfrm>
            <a:custGeom>
              <a:avLst/>
              <a:gdLst/>
              <a:ahLst/>
              <a:cxnLst/>
              <a:rect l="l" t="t" r="r" b="b"/>
              <a:pathLst>
                <a:path w="469265" h="327659">
                  <a:moveTo>
                    <a:pt x="469112" y="0"/>
                  </a:moveTo>
                  <a:lnTo>
                    <a:pt x="234556" y="0"/>
                  </a:lnTo>
                  <a:lnTo>
                    <a:pt x="0" y="0"/>
                  </a:lnTo>
                  <a:lnTo>
                    <a:pt x="0" y="327228"/>
                  </a:lnTo>
                  <a:lnTo>
                    <a:pt x="234543" y="327228"/>
                  </a:lnTo>
                  <a:lnTo>
                    <a:pt x="469112" y="327228"/>
                  </a:lnTo>
                  <a:lnTo>
                    <a:pt x="469112" y="0"/>
                  </a:lnTo>
                  <a:close/>
                </a:path>
              </a:pathLst>
            </a:custGeom>
            <a:solidFill>
              <a:srgbClr val="DAE9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728888" y="6453060"/>
              <a:ext cx="142240" cy="37465"/>
            </a:xfrm>
            <a:custGeom>
              <a:avLst/>
              <a:gdLst/>
              <a:ahLst/>
              <a:cxnLst/>
              <a:rect l="l" t="t" r="r" b="b"/>
              <a:pathLst>
                <a:path w="142240" h="37464">
                  <a:moveTo>
                    <a:pt x="114909" y="20713"/>
                  </a:moveTo>
                  <a:lnTo>
                    <a:pt x="0" y="20713"/>
                  </a:lnTo>
                  <a:lnTo>
                    <a:pt x="0" y="37147"/>
                  </a:lnTo>
                  <a:lnTo>
                    <a:pt x="114909" y="37147"/>
                  </a:lnTo>
                  <a:lnTo>
                    <a:pt x="114909" y="20713"/>
                  </a:lnTo>
                  <a:close/>
                </a:path>
                <a:path w="142240" h="37464">
                  <a:moveTo>
                    <a:pt x="141655" y="0"/>
                  </a:moveTo>
                  <a:lnTo>
                    <a:pt x="0" y="0"/>
                  </a:lnTo>
                  <a:lnTo>
                    <a:pt x="0" y="16433"/>
                  </a:lnTo>
                  <a:lnTo>
                    <a:pt x="141655" y="16433"/>
                  </a:lnTo>
                  <a:lnTo>
                    <a:pt x="141655" y="0"/>
                  </a:lnTo>
                  <a:close/>
                </a:path>
              </a:pathLst>
            </a:custGeom>
            <a:solidFill>
              <a:srgbClr val="B0B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8728900" y="6509334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4">
                  <a:moveTo>
                    <a:pt x="25463" y="0"/>
                  </a:moveTo>
                  <a:lnTo>
                    <a:pt x="0" y="0"/>
                  </a:lnTo>
                  <a:lnTo>
                    <a:pt x="0" y="25463"/>
                  </a:lnTo>
                  <a:lnTo>
                    <a:pt x="25463" y="25463"/>
                  </a:lnTo>
                  <a:lnTo>
                    <a:pt x="25463" y="0"/>
                  </a:lnTo>
                  <a:close/>
                </a:path>
              </a:pathLst>
            </a:custGeom>
            <a:solidFill>
              <a:srgbClr val="E3D3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8761108" y="6412356"/>
              <a:ext cx="326390" cy="277495"/>
            </a:xfrm>
            <a:custGeom>
              <a:avLst/>
              <a:gdLst/>
              <a:ahLst/>
              <a:cxnLst/>
              <a:rect l="l" t="t" r="r" b="b"/>
              <a:pathLst>
                <a:path w="326390" h="277495">
                  <a:moveTo>
                    <a:pt x="109435" y="96977"/>
                  </a:moveTo>
                  <a:lnTo>
                    <a:pt x="0" y="96977"/>
                  </a:lnTo>
                  <a:lnTo>
                    <a:pt x="0" y="277164"/>
                  </a:lnTo>
                  <a:lnTo>
                    <a:pt x="109435" y="277164"/>
                  </a:lnTo>
                  <a:lnTo>
                    <a:pt x="109435" y="96977"/>
                  </a:lnTo>
                  <a:close/>
                </a:path>
                <a:path w="326390" h="277495">
                  <a:moveTo>
                    <a:pt x="326364" y="0"/>
                  </a:moveTo>
                  <a:lnTo>
                    <a:pt x="216928" y="0"/>
                  </a:lnTo>
                  <a:lnTo>
                    <a:pt x="216928" y="277164"/>
                  </a:lnTo>
                  <a:lnTo>
                    <a:pt x="326364" y="277164"/>
                  </a:lnTo>
                  <a:lnTo>
                    <a:pt x="326364" y="0"/>
                  </a:lnTo>
                  <a:close/>
                </a:path>
              </a:pathLst>
            </a:custGeom>
            <a:solidFill>
              <a:srgbClr val="C2DB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877808" y="6509334"/>
              <a:ext cx="272415" cy="181610"/>
            </a:xfrm>
            <a:custGeom>
              <a:avLst/>
              <a:gdLst/>
              <a:ahLst/>
              <a:cxnLst/>
              <a:rect l="l" t="t" r="r" b="b"/>
              <a:pathLst>
                <a:path w="272415" h="181609">
                  <a:moveTo>
                    <a:pt x="55778" y="161505"/>
                  </a:moveTo>
                  <a:lnTo>
                    <a:pt x="0" y="161505"/>
                  </a:lnTo>
                  <a:lnTo>
                    <a:pt x="0" y="181292"/>
                  </a:lnTo>
                  <a:lnTo>
                    <a:pt x="55778" y="181292"/>
                  </a:lnTo>
                  <a:lnTo>
                    <a:pt x="55778" y="161505"/>
                  </a:lnTo>
                  <a:close/>
                </a:path>
                <a:path w="272415" h="181609">
                  <a:moveTo>
                    <a:pt x="272300" y="0"/>
                  </a:moveTo>
                  <a:lnTo>
                    <a:pt x="216522" y="0"/>
                  </a:lnTo>
                  <a:lnTo>
                    <a:pt x="216522" y="19786"/>
                  </a:lnTo>
                  <a:lnTo>
                    <a:pt x="272300" y="19786"/>
                  </a:lnTo>
                  <a:lnTo>
                    <a:pt x="272300" y="0"/>
                  </a:lnTo>
                  <a:close/>
                </a:path>
              </a:pathLst>
            </a:custGeom>
            <a:solidFill>
              <a:srgbClr val="CBCD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9094343" y="6412357"/>
              <a:ext cx="72390" cy="89535"/>
            </a:xfrm>
            <a:custGeom>
              <a:avLst/>
              <a:gdLst/>
              <a:ahLst/>
              <a:cxnLst/>
              <a:rect l="l" t="t" r="r" b="b"/>
              <a:pathLst>
                <a:path w="72390" h="89535">
                  <a:moveTo>
                    <a:pt x="72237" y="0"/>
                  </a:moveTo>
                  <a:lnTo>
                    <a:pt x="0" y="0"/>
                  </a:lnTo>
                  <a:lnTo>
                    <a:pt x="0" y="89395"/>
                  </a:lnTo>
                  <a:lnTo>
                    <a:pt x="72237" y="89395"/>
                  </a:lnTo>
                  <a:lnTo>
                    <a:pt x="72237" y="0"/>
                  </a:lnTo>
                  <a:close/>
                </a:path>
              </a:pathLst>
            </a:custGeom>
            <a:solidFill>
              <a:srgbClr val="E3D3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8713813" y="6710908"/>
              <a:ext cx="469265" cy="5080"/>
            </a:xfrm>
            <a:custGeom>
              <a:avLst/>
              <a:gdLst/>
              <a:ahLst/>
              <a:cxnLst/>
              <a:rect l="l" t="t" r="r" b="b"/>
              <a:pathLst>
                <a:path w="469265" h="5079">
                  <a:moveTo>
                    <a:pt x="469112" y="0"/>
                  </a:moveTo>
                  <a:lnTo>
                    <a:pt x="234556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234556" y="5080"/>
                  </a:lnTo>
                  <a:lnTo>
                    <a:pt x="469112" y="5080"/>
                  </a:lnTo>
                  <a:lnTo>
                    <a:pt x="469112" y="0"/>
                  </a:lnTo>
                  <a:close/>
                </a:path>
              </a:pathLst>
            </a:custGeom>
            <a:solidFill>
              <a:srgbClr val="DEDD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8713813" y="6717461"/>
              <a:ext cx="469265" cy="5080"/>
            </a:xfrm>
            <a:custGeom>
              <a:avLst/>
              <a:gdLst/>
              <a:ahLst/>
              <a:cxnLst/>
              <a:rect l="l" t="t" r="r" b="b"/>
              <a:pathLst>
                <a:path w="469265" h="5079">
                  <a:moveTo>
                    <a:pt x="469112" y="0"/>
                  </a:moveTo>
                  <a:lnTo>
                    <a:pt x="234556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234556" y="5080"/>
                  </a:lnTo>
                  <a:lnTo>
                    <a:pt x="469112" y="5080"/>
                  </a:lnTo>
                  <a:lnTo>
                    <a:pt x="469112" y="0"/>
                  </a:lnTo>
                  <a:close/>
                </a:path>
              </a:pathLst>
            </a:custGeom>
            <a:solidFill>
              <a:srgbClr val="C3D0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8719045" y="6395313"/>
              <a:ext cx="4445" cy="139700"/>
            </a:xfrm>
            <a:custGeom>
              <a:avLst/>
              <a:gdLst/>
              <a:ahLst/>
              <a:cxnLst/>
              <a:rect l="l" t="t" r="r" b="b"/>
              <a:pathLst>
                <a:path w="4445" h="139700">
                  <a:moveTo>
                    <a:pt x="3924" y="0"/>
                  </a:moveTo>
                  <a:lnTo>
                    <a:pt x="0" y="0"/>
                  </a:lnTo>
                  <a:lnTo>
                    <a:pt x="0" y="139484"/>
                  </a:lnTo>
                  <a:lnTo>
                    <a:pt x="3924" y="139484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E3D3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8819973" y="6425535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131038" y="0"/>
                  </a:moveTo>
                  <a:lnTo>
                    <a:pt x="80029" y="10298"/>
                  </a:lnTo>
                  <a:lnTo>
                    <a:pt x="38377" y="38384"/>
                  </a:lnTo>
                  <a:lnTo>
                    <a:pt x="10296" y="80040"/>
                  </a:lnTo>
                  <a:lnTo>
                    <a:pt x="0" y="131051"/>
                  </a:lnTo>
                  <a:lnTo>
                    <a:pt x="10296" y="182062"/>
                  </a:lnTo>
                  <a:lnTo>
                    <a:pt x="38377" y="223718"/>
                  </a:lnTo>
                  <a:lnTo>
                    <a:pt x="80029" y="251803"/>
                  </a:lnTo>
                  <a:lnTo>
                    <a:pt x="131038" y="262102"/>
                  </a:lnTo>
                  <a:lnTo>
                    <a:pt x="182049" y="251803"/>
                  </a:lnTo>
                  <a:lnTo>
                    <a:pt x="223705" y="223718"/>
                  </a:lnTo>
                  <a:lnTo>
                    <a:pt x="251791" y="182062"/>
                  </a:lnTo>
                  <a:lnTo>
                    <a:pt x="262089" y="131051"/>
                  </a:lnTo>
                  <a:lnTo>
                    <a:pt x="251791" y="80040"/>
                  </a:lnTo>
                  <a:lnTo>
                    <a:pt x="223705" y="38384"/>
                  </a:lnTo>
                  <a:lnTo>
                    <a:pt x="182049" y="10298"/>
                  </a:lnTo>
                  <a:lnTo>
                    <a:pt x="131038" y="0"/>
                  </a:lnTo>
                  <a:close/>
                </a:path>
              </a:pathLst>
            </a:custGeom>
            <a:solidFill>
              <a:srgbClr val="2B39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8821405" y="6436672"/>
              <a:ext cx="259079" cy="234950"/>
            </a:xfrm>
            <a:custGeom>
              <a:avLst/>
              <a:gdLst/>
              <a:ahLst/>
              <a:cxnLst/>
              <a:rect l="l" t="t" r="r" b="b"/>
              <a:pathLst>
                <a:path w="259079" h="234950">
                  <a:moveTo>
                    <a:pt x="58367" y="203199"/>
                  </a:moveTo>
                  <a:lnTo>
                    <a:pt x="32153" y="203199"/>
                  </a:lnTo>
                  <a:lnTo>
                    <a:pt x="38021" y="212089"/>
                  </a:lnTo>
                  <a:lnTo>
                    <a:pt x="48340" y="218439"/>
                  </a:lnTo>
                  <a:lnTo>
                    <a:pt x="48956" y="218439"/>
                  </a:lnTo>
                  <a:lnTo>
                    <a:pt x="48969" y="217169"/>
                  </a:lnTo>
                  <a:lnTo>
                    <a:pt x="48182" y="217169"/>
                  </a:lnTo>
                  <a:lnTo>
                    <a:pt x="48144" y="215899"/>
                  </a:lnTo>
                  <a:lnTo>
                    <a:pt x="48385" y="215899"/>
                  </a:lnTo>
                  <a:lnTo>
                    <a:pt x="48220" y="214629"/>
                  </a:lnTo>
                  <a:lnTo>
                    <a:pt x="47077" y="214629"/>
                  </a:lnTo>
                  <a:lnTo>
                    <a:pt x="46861" y="213359"/>
                  </a:lnTo>
                  <a:lnTo>
                    <a:pt x="46772" y="212089"/>
                  </a:lnTo>
                  <a:lnTo>
                    <a:pt x="47204" y="212089"/>
                  </a:lnTo>
                  <a:lnTo>
                    <a:pt x="47153" y="210819"/>
                  </a:lnTo>
                  <a:lnTo>
                    <a:pt x="54265" y="210819"/>
                  </a:lnTo>
                  <a:lnTo>
                    <a:pt x="54214" y="209549"/>
                  </a:lnTo>
                  <a:lnTo>
                    <a:pt x="54494" y="209549"/>
                  </a:lnTo>
                  <a:lnTo>
                    <a:pt x="54735" y="208279"/>
                  </a:lnTo>
                  <a:lnTo>
                    <a:pt x="55243" y="208279"/>
                  </a:lnTo>
                  <a:lnTo>
                    <a:pt x="55294" y="207009"/>
                  </a:lnTo>
                  <a:lnTo>
                    <a:pt x="56703" y="207009"/>
                  </a:lnTo>
                  <a:lnTo>
                    <a:pt x="57034" y="205739"/>
                  </a:lnTo>
                  <a:lnTo>
                    <a:pt x="57326" y="205739"/>
                  </a:lnTo>
                  <a:lnTo>
                    <a:pt x="57592" y="204469"/>
                  </a:lnTo>
                  <a:lnTo>
                    <a:pt x="58354" y="204469"/>
                  </a:lnTo>
                  <a:lnTo>
                    <a:pt x="58367" y="203199"/>
                  </a:lnTo>
                  <a:close/>
                </a:path>
                <a:path w="259079" h="234950">
                  <a:moveTo>
                    <a:pt x="51027" y="214629"/>
                  </a:moveTo>
                  <a:lnTo>
                    <a:pt x="50480" y="214629"/>
                  </a:lnTo>
                  <a:lnTo>
                    <a:pt x="50633" y="217169"/>
                  </a:lnTo>
                  <a:lnTo>
                    <a:pt x="50798" y="217169"/>
                  </a:lnTo>
                  <a:lnTo>
                    <a:pt x="51027" y="214629"/>
                  </a:lnTo>
                  <a:close/>
                </a:path>
                <a:path w="259079" h="234950">
                  <a:moveTo>
                    <a:pt x="141031" y="213359"/>
                  </a:moveTo>
                  <a:lnTo>
                    <a:pt x="139977" y="213359"/>
                  </a:lnTo>
                  <a:lnTo>
                    <a:pt x="140219" y="217169"/>
                  </a:lnTo>
                  <a:lnTo>
                    <a:pt x="140498" y="217169"/>
                  </a:lnTo>
                  <a:lnTo>
                    <a:pt x="141031" y="213359"/>
                  </a:lnTo>
                  <a:close/>
                </a:path>
                <a:path w="259079" h="234950">
                  <a:moveTo>
                    <a:pt x="47940" y="213359"/>
                  </a:moveTo>
                  <a:lnTo>
                    <a:pt x="47559" y="213359"/>
                  </a:lnTo>
                  <a:lnTo>
                    <a:pt x="47610" y="214629"/>
                  </a:lnTo>
                  <a:lnTo>
                    <a:pt x="47940" y="213359"/>
                  </a:lnTo>
                  <a:close/>
                </a:path>
                <a:path w="259079" h="234950">
                  <a:moveTo>
                    <a:pt x="52322" y="213359"/>
                  </a:moveTo>
                  <a:lnTo>
                    <a:pt x="48372" y="213359"/>
                  </a:lnTo>
                  <a:lnTo>
                    <a:pt x="48741" y="214629"/>
                  </a:lnTo>
                  <a:lnTo>
                    <a:pt x="52068" y="214629"/>
                  </a:lnTo>
                  <a:lnTo>
                    <a:pt x="52322" y="213359"/>
                  </a:lnTo>
                  <a:close/>
                </a:path>
                <a:path w="259079" h="234950">
                  <a:moveTo>
                    <a:pt x="139025" y="213359"/>
                  </a:moveTo>
                  <a:lnTo>
                    <a:pt x="137526" y="213359"/>
                  </a:lnTo>
                  <a:lnTo>
                    <a:pt x="137628" y="214629"/>
                  </a:lnTo>
                  <a:lnTo>
                    <a:pt x="138911" y="214629"/>
                  </a:lnTo>
                  <a:lnTo>
                    <a:pt x="139025" y="213359"/>
                  </a:lnTo>
                  <a:close/>
                </a:path>
                <a:path w="259079" h="234950">
                  <a:moveTo>
                    <a:pt x="53338" y="212089"/>
                  </a:moveTo>
                  <a:lnTo>
                    <a:pt x="46924" y="212089"/>
                  </a:lnTo>
                  <a:lnTo>
                    <a:pt x="46899" y="213359"/>
                  </a:lnTo>
                  <a:lnTo>
                    <a:pt x="52754" y="213359"/>
                  </a:lnTo>
                  <a:lnTo>
                    <a:pt x="53338" y="212089"/>
                  </a:lnTo>
                  <a:close/>
                </a:path>
                <a:path w="259079" h="234950">
                  <a:moveTo>
                    <a:pt x="146670" y="212089"/>
                  </a:moveTo>
                  <a:lnTo>
                    <a:pt x="136434" y="212089"/>
                  </a:lnTo>
                  <a:lnTo>
                    <a:pt x="136586" y="213359"/>
                  </a:lnTo>
                  <a:lnTo>
                    <a:pt x="146124" y="213359"/>
                  </a:lnTo>
                  <a:lnTo>
                    <a:pt x="146670" y="212089"/>
                  </a:lnTo>
                  <a:close/>
                </a:path>
                <a:path w="259079" h="234950">
                  <a:moveTo>
                    <a:pt x="53821" y="210819"/>
                  </a:moveTo>
                  <a:lnTo>
                    <a:pt x="47178" y="210819"/>
                  </a:lnTo>
                  <a:lnTo>
                    <a:pt x="47305" y="212089"/>
                  </a:lnTo>
                  <a:lnTo>
                    <a:pt x="53643" y="212089"/>
                  </a:lnTo>
                  <a:lnTo>
                    <a:pt x="53821" y="210819"/>
                  </a:lnTo>
                  <a:close/>
                </a:path>
                <a:path w="259079" h="234950">
                  <a:moveTo>
                    <a:pt x="147991" y="210819"/>
                  </a:moveTo>
                  <a:lnTo>
                    <a:pt x="135901" y="210819"/>
                  </a:lnTo>
                  <a:lnTo>
                    <a:pt x="135939" y="212089"/>
                  </a:lnTo>
                  <a:lnTo>
                    <a:pt x="147585" y="212089"/>
                  </a:lnTo>
                  <a:lnTo>
                    <a:pt x="147991" y="210819"/>
                  </a:lnTo>
                  <a:close/>
                </a:path>
                <a:path w="259079" h="234950">
                  <a:moveTo>
                    <a:pt x="54506" y="209549"/>
                  </a:moveTo>
                  <a:lnTo>
                    <a:pt x="54329" y="209549"/>
                  </a:lnTo>
                  <a:lnTo>
                    <a:pt x="54367" y="210819"/>
                  </a:lnTo>
                  <a:lnTo>
                    <a:pt x="54506" y="209549"/>
                  </a:lnTo>
                  <a:close/>
                </a:path>
                <a:path w="259079" h="234950">
                  <a:moveTo>
                    <a:pt x="149058" y="209549"/>
                  </a:moveTo>
                  <a:lnTo>
                    <a:pt x="136282" y="209549"/>
                  </a:lnTo>
                  <a:lnTo>
                    <a:pt x="136282" y="210819"/>
                  </a:lnTo>
                  <a:lnTo>
                    <a:pt x="148740" y="210819"/>
                  </a:lnTo>
                  <a:lnTo>
                    <a:pt x="149058" y="209549"/>
                  </a:lnTo>
                  <a:close/>
                </a:path>
                <a:path w="259079" h="234950">
                  <a:moveTo>
                    <a:pt x="55675" y="208279"/>
                  </a:moveTo>
                  <a:lnTo>
                    <a:pt x="55395" y="208279"/>
                  </a:lnTo>
                  <a:lnTo>
                    <a:pt x="55370" y="209549"/>
                  </a:lnTo>
                  <a:lnTo>
                    <a:pt x="55675" y="208279"/>
                  </a:lnTo>
                  <a:close/>
                </a:path>
                <a:path w="259079" h="234950">
                  <a:moveTo>
                    <a:pt x="150849" y="207009"/>
                  </a:moveTo>
                  <a:lnTo>
                    <a:pt x="135228" y="207009"/>
                  </a:lnTo>
                  <a:lnTo>
                    <a:pt x="135583" y="208279"/>
                  </a:lnTo>
                  <a:lnTo>
                    <a:pt x="135863" y="208279"/>
                  </a:lnTo>
                  <a:lnTo>
                    <a:pt x="136104" y="209549"/>
                  </a:lnTo>
                  <a:lnTo>
                    <a:pt x="150036" y="209549"/>
                  </a:lnTo>
                  <a:lnTo>
                    <a:pt x="150417" y="208279"/>
                  </a:lnTo>
                  <a:lnTo>
                    <a:pt x="150849" y="207009"/>
                  </a:lnTo>
                  <a:close/>
                </a:path>
                <a:path w="259079" h="234950">
                  <a:moveTo>
                    <a:pt x="56399" y="207009"/>
                  </a:moveTo>
                  <a:lnTo>
                    <a:pt x="55903" y="207009"/>
                  </a:lnTo>
                  <a:lnTo>
                    <a:pt x="55941" y="208279"/>
                  </a:lnTo>
                  <a:lnTo>
                    <a:pt x="56399" y="207009"/>
                  </a:lnTo>
                  <a:close/>
                </a:path>
                <a:path w="259079" h="234950">
                  <a:moveTo>
                    <a:pt x="151445" y="205739"/>
                  </a:moveTo>
                  <a:lnTo>
                    <a:pt x="134796" y="205739"/>
                  </a:lnTo>
                  <a:lnTo>
                    <a:pt x="135050" y="207009"/>
                  </a:lnTo>
                  <a:lnTo>
                    <a:pt x="151268" y="207009"/>
                  </a:lnTo>
                  <a:lnTo>
                    <a:pt x="151445" y="205739"/>
                  </a:lnTo>
                  <a:close/>
                </a:path>
                <a:path w="259079" h="234950">
                  <a:moveTo>
                    <a:pt x="152741" y="204469"/>
                  </a:moveTo>
                  <a:lnTo>
                    <a:pt x="134300" y="204469"/>
                  </a:lnTo>
                  <a:lnTo>
                    <a:pt x="134567" y="205739"/>
                  </a:lnTo>
                  <a:lnTo>
                    <a:pt x="152360" y="205739"/>
                  </a:lnTo>
                  <a:lnTo>
                    <a:pt x="152741" y="204469"/>
                  </a:lnTo>
                  <a:close/>
                </a:path>
                <a:path w="259079" h="234950">
                  <a:moveTo>
                    <a:pt x="153516" y="200659"/>
                  </a:moveTo>
                  <a:lnTo>
                    <a:pt x="132637" y="200659"/>
                  </a:lnTo>
                  <a:lnTo>
                    <a:pt x="132675" y="201929"/>
                  </a:lnTo>
                  <a:lnTo>
                    <a:pt x="132942" y="201929"/>
                  </a:lnTo>
                  <a:lnTo>
                    <a:pt x="133018" y="203199"/>
                  </a:lnTo>
                  <a:lnTo>
                    <a:pt x="133475" y="203199"/>
                  </a:lnTo>
                  <a:lnTo>
                    <a:pt x="133665" y="204469"/>
                  </a:lnTo>
                  <a:lnTo>
                    <a:pt x="153033" y="204469"/>
                  </a:lnTo>
                  <a:lnTo>
                    <a:pt x="153173" y="203199"/>
                  </a:lnTo>
                  <a:lnTo>
                    <a:pt x="153401" y="201929"/>
                  </a:lnTo>
                  <a:lnTo>
                    <a:pt x="153516" y="200659"/>
                  </a:lnTo>
                  <a:close/>
                </a:path>
                <a:path w="259079" h="234950">
                  <a:moveTo>
                    <a:pt x="58431" y="201929"/>
                  </a:moveTo>
                  <a:lnTo>
                    <a:pt x="32358" y="201929"/>
                  </a:lnTo>
                  <a:lnTo>
                    <a:pt x="32332" y="203199"/>
                  </a:lnTo>
                  <a:lnTo>
                    <a:pt x="58380" y="203199"/>
                  </a:lnTo>
                  <a:lnTo>
                    <a:pt x="58431" y="201929"/>
                  </a:lnTo>
                  <a:close/>
                </a:path>
                <a:path w="259079" h="234950">
                  <a:moveTo>
                    <a:pt x="58316" y="200659"/>
                  </a:moveTo>
                  <a:lnTo>
                    <a:pt x="32650" y="200659"/>
                  </a:lnTo>
                  <a:lnTo>
                    <a:pt x="32612" y="201929"/>
                  </a:lnTo>
                  <a:lnTo>
                    <a:pt x="58304" y="201929"/>
                  </a:lnTo>
                  <a:lnTo>
                    <a:pt x="58316" y="200659"/>
                  </a:lnTo>
                  <a:close/>
                </a:path>
                <a:path w="259079" h="234950">
                  <a:moveTo>
                    <a:pt x="58570" y="199389"/>
                  </a:moveTo>
                  <a:lnTo>
                    <a:pt x="32675" y="199389"/>
                  </a:lnTo>
                  <a:lnTo>
                    <a:pt x="32573" y="200659"/>
                  </a:lnTo>
                  <a:lnTo>
                    <a:pt x="58608" y="200659"/>
                  </a:lnTo>
                  <a:lnTo>
                    <a:pt x="58570" y="199389"/>
                  </a:lnTo>
                  <a:close/>
                </a:path>
                <a:path w="259079" h="234950">
                  <a:moveTo>
                    <a:pt x="66025" y="195579"/>
                  </a:moveTo>
                  <a:lnTo>
                    <a:pt x="65111" y="195579"/>
                  </a:lnTo>
                  <a:lnTo>
                    <a:pt x="65403" y="200659"/>
                  </a:lnTo>
                  <a:lnTo>
                    <a:pt x="65936" y="200659"/>
                  </a:lnTo>
                  <a:lnTo>
                    <a:pt x="66025" y="195579"/>
                  </a:lnTo>
                  <a:close/>
                </a:path>
                <a:path w="259079" h="234950">
                  <a:moveTo>
                    <a:pt x="153528" y="199389"/>
                  </a:moveTo>
                  <a:lnTo>
                    <a:pt x="132510" y="199389"/>
                  </a:lnTo>
                  <a:lnTo>
                    <a:pt x="132561" y="200659"/>
                  </a:lnTo>
                  <a:lnTo>
                    <a:pt x="153338" y="200659"/>
                  </a:lnTo>
                  <a:lnTo>
                    <a:pt x="153528" y="199389"/>
                  </a:lnTo>
                  <a:close/>
                </a:path>
                <a:path w="259079" h="234950">
                  <a:moveTo>
                    <a:pt x="169048" y="199389"/>
                  </a:moveTo>
                  <a:lnTo>
                    <a:pt x="167752" y="199389"/>
                  </a:lnTo>
                  <a:lnTo>
                    <a:pt x="168108" y="200659"/>
                  </a:lnTo>
                  <a:lnTo>
                    <a:pt x="168679" y="200659"/>
                  </a:lnTo>
                  <a:lnTo>
                    <a:pt x="169048" y="199389"/>
                  </a:lnTo>
                  <a:close/>
                </a:path>
                <a:path w="259079" h="234950">
                  <a:moveTo>
                    <a:pt x="60082" y="198119"/>
                  </a:moveTo>
                  <a:lnTo>
                    <a:pt x="32739" y="198119"/>
                  </a:lnTo>
                  <a:lnTo>
                    <a:pt x="32891" y="199389"/>
                  </a:lnTo>
                  <a:lnTo>
                    <a:pt x="59548" y="199389"/>
                  </a:lnTo>
                  <a:lnTo>
                    <a:pt x="60082" y="198119"/>
                  </a:lnTo>
                  <a:close/>
                </a:path>
                <a:path w="259079" h="234950">
                  <a:moveTo>
                    <a:pt x="155903" y="198119"/>
                  </a:moveTo>
                  <a:lnTo>
                    <a:pt x="132180" y="198119"/>
                  </a:lnTo>
                  <a:lnTo>
                    <a:pt x="132307" y="199389"/>
                  </a:lnTo>
                  <a:lnTo>
                    <a:pt x="155446" y="199389"/>
                  </a:lnTo>
                  <a:lnTo>
                    <a:pt x="155903" y="198119"/>
                  </a:lnTo>
                  <a:close/>
                </a:path>
                <a:path w="259079" h="234950">
                  <a:moveTo>
                    <a:pt x="170673" y="198119"/>
                  </a:moveTo>
                  <a:lnTo>
                    <a:pt x="166635" y="198119"/>
                  </a:lnTo>
                  <a:lnTo>
                    <a:pt x="166851" y="199389"/>
                  </a:lnTo>
                  <a:lnTo>
                    <a:pt x="170508" y="199389"/>
                  </a:lnTo>
                  <a:lnTo>
                    <a:pt x="170673" y="198119"/>
                  </a:lnTo>
                  <a:close/>
                </a:path>
                <a:path w="259079" h="234950">
                  <a:moveTo>
                    <a:pt x="61441" y="196849"/>
                  </a:moveTo>
                  <a:lnTo>
                    <a:pt x="32840" y="196849"/>
                  </a:lnTo>
                  <a:lnTo>
                    <a:pt x="32802" y="198119"/>
                  </a:lnTo>
                  <a:lnTo>
                    <a:pt x="60399" y="198119"/>
                  </a:lnTo>
                  <a:lnTo>
                    <a:pt x="61441" y="196849"/>
                  </a:lnTo>
                  <a:close/>
                </a:path>
                <a:path w="259079" h="234950">
                  <a:moveTo>
                    <a:pt x="61834" y="196849"/>
                  </a:moveTo>
                  <a:lnTo>
                    <a:pt x="61669" y="196849"/>
                  </a:lnTo>
                  <a:lnTo>
                    <a:pt x="61707" y="198119"/>
                  </a:lnTo>
                  <a:lnTo>
                    <a:pt x="61834" y="196849"/>
                  </a:lnTo>
                  <a:close/>
                </a:path>
                <a:path w="259079" h="234950">
                  <a:moveTo>
                    <a:pt x="61898" y="196849"/>
                  </a:moveTo>
                  <a:lnTo>
                    <a:pt x="61885" y="198119"/>
                  </a:lnTo>
                  <a:lnTo>
                    <a:pt x="61898" y="196849"/>
                  </a:lnTo>
                  <a:close/>
                </a:path>
                <a:path w="259079" h="234950">
                  <a:moveTo>
                    <a:pt x="156576" y="195579"/>
                  </a:moveTo>
                  <a:lnTo>
                    <a:pt x="131900" y="195579"/>
                  </a:lnTo>
                  <a:lnTo>
                    <a:pt x="132141" y="196849"/>
                  </a:lnTo>
                  <a:lnTo>
                    <a:pt x="132167" y="198119"/>
                  </a:lnTo>
                  <a:lnTo>
                    <a:pt x="156475" y="198119"/>
                  </a:lnTo>
                  <a:lnTo>
                    <a:pt x="156487" y="196849"/>
                  </a:lnTo>
                  <a:lnTo>
                    <a:pt x="156576" y="195579"/>
                  </a:lnTo>
                  <a:close/>
                </a:path>
                <a:path w="259079" h="234950">
                  <a:moveTo>
                    <a:pt x="171245" y="195579"/>
                  </a:moveTo>
                  <a:lnTo>
                    <a:pt x="166101" y="195579"/>
                  </a:lnTo>
                  <a:lnTo>
                    <a:pt x="166304" y="196849"/>
                  </a:lnTo>
                  <a:lnTo>
                    <a:pt x="166419" y="198119"/>
                  </a:lnTo>
                  <a:lnTo>
                    <a:pt x="170965" y="198119"/>
                  </a:lnTo>
                  <a:lnTo>
                    <a:pt x="171016" y="196849"/>
                  </a:lnTo>
                  <a:lnTo>
                    <a:pt x="171245" y="195579"/>
                  </a:lnTo>
                  <a:close/>
                </a:path>
                <a:path w="259079" h="234950">
                  <a:moveTo>
                    <a:pt x="63003" y="195579"/>
                  </a:moveTo>
                  <a:lnTo>
                    <a:pt x="32751" y="195579"/>
                  </a:lnTo>
                  <a:lnTo>
                    <a:pt x="32751" y="196849"/>
                  </a:lnTo>
                  <a:lnTo>
                    <a:pt x="62952" y="196849"/>
                  </a:lnTo>
                  <a:lnTo>
                    <a:pt x="63003" y="195579"/>
                  </a:lnTo>
                  <a:close/>
                </a:path>
                <a:path w="259079" h="234950">
                  <a:moveTo>
                    <a:pt x="63460" y="195579"/>
                  </a:moveTo>
                  <a:lnTo>
                    <a:pt x="63422" y="196849"/>
                  </a:lnTo>
                  <a:lnTo>
                    <a:pt x="63460" y="195579"/>
                  </a:lnTo>
                  <a:close/>
                </a:path>
                <a:path w="259079" h="234950">
                  <a:moveTo>
                    <a:pt x="64044" y="195579"/>
                  </a:moveTo>
                  <a:lnTo>
                    <a:pt x="63777" y="195579"/>
                  </a:lnTo>
                  <a:lnTo>
                    <a:pt x="63866" y="196849"/>
                  </a:lnTo>
                  <a:lnTo>
                    <a:pt x="64044" y="195579"/>
                  </a:lnTo>
                  <a:close/>
                </a:path>
                <a:path w="259079" h="234950">
                  <a:moveTo>
                    <a:pt x="66559" y="194309"/>
                  </a:moveTo>
                  <a:lnTo>
                    <a:pt x="33145" y="194309"/>
                  </a:lnTo>
                  <a:lnTo>
                    <a:pt x="33107" y="195579"/>
                  </a:lnTo>
                  <a:lnTo>
                    <a:pt x="66419" y="195579"/>
                  </a:lnTo>
                  <a:lnTo>
                    <a:pt x="66559" y="194309"/>
                  </a:lnTo>
                  <a:close/>
                </a:path>
                <a:path w="259079" h="234950">
                  <a:moveTo>
                    <a:pt x="156398" y="194309"/>
                  </a:moveTo>
                  <a:lnTo>
                    <a:pt x="131786" y="194309"/>
                  </a:lnTo>
                  <a:lnTo>
                    <a:pt x="131951" y="195579"/>
                  </a:lnTo>
                  <a:lnTo>
                    <a:pt x="156373" y="195579"/>
                  </a:lnTo>
                  <a:lnTo>
                    <a:pt x="156398" y="194309"/>
                  </a:lnTo>
                  <a:close/>
                </a:path>
                <a:path w="259079" h="234950">
                  <a:moveTo>
                    <a:pt x="156487" y="194309"/>
                  </a:moveTo>
                  <a:lnTo>
                    <a:pt x="156373" y="195579"/>
                  </a:lnTo>
                  <a:lnTo>
                    <a:pt x="156538" y="195579"/>
                  </a:lnTo>
                  <a:lnTo>
                    <a:pt x="156487" y="194309"/>
                  </a:lnTo>
                  <a:close/>
                </a:path>
                <a:path w="259079" h="234950">
                  <a:moveTo>
                    <a:pt x="156945" y="194309"/>
                  </a:moveTo>
                  <a:lnTo>
                    <a:pt x="156487" y="194309"/>
                  </a:lnTo>
                  <a:lnTo>
                    <a:pt x="156538" y="195579"/>
                  </a:lnTo>
                  <a:lnTo>
                    <a:pt x="156945" y="195579"/>
                  </a:lnTo>
                  <a:lnTo>
                    <a:pt x="156945" y="194309"/>
                  </a:lnTo>
                  <a:close/>
                </a:path>
                <a:path w="259079" h="234950">
                  <a:moveTo>
                    <a:pt x="171677" y="194309"/>
                  </a:moveTo>
                  <a:lnTo>
                    <a:pt x="165974" y="194309"/>
                  </a:lnTo>
                  <a:lnTo>
                    <a:pt x="165936" y="195579"/>
                  </a:lnTo>
                  <a:lnTo>
                    <a:pt x="171397" y="195579"/>
                  </a:lnTo>
                  <a:lnTo>
                    <a:pt x="171677" y="194309"/>
                  </a:lnTo>
                  <a:close/>
                </a:path>
                <a:path w="259079" h="234950">
                  <a:moveTo>
                    <a:pt x="67295" y="193039"/>
                  </a:moveTo>
                  <a:lnTo>
                    <a:pt x="33310" y="193039"/>
                  </a:lnTo>
                  <a:lnTo>
                    <a:pt x="33310" y="194309"/>
                  </a:lnTo>
                  <a:lnTo>
                    <a:pt x="67194" y="194309"/>
                  </a:lnTo>
                  <a:lnTo>
                    <a:pt x="67295" y="193039"/>
                  </a:lnTo>
                  <a:close/>
                </a:path>
                <a:path w="259079" h="234950">
                  <a:moveTo>
                    <a:pt x="155560" y="191769"/>
                  </a:moveTo>
                  <a:lnTo>
                    <a:pt x="130579" y="191769"/>
                  </a:lnTo>
                  <a:lnTo>
                    <a:pt x="130770" y="193039"/>
                  </a:lnTo>
                  <a:lnTo>
                    <a:pt x="131227" y="194309"/>
                  </a:lnTo>
                  <a:lnTo>
                    <a:pt x="156221" y="194309"/>
                  </a:lnTo>
                  <a:lnTo>
                    <a:pt x="156056" y="193039"/>
                  </a:lnTo>
                  <a:lnTo>
                    <a:pt x="155890" y="193039"/>
                  </a:lnTo>
                  <a:lnTo>
                    <a:pt x="155560" y="191769"/>
                  </a:lnTo>
                  <a:close/>
                </a:path>
                <a:path w="259079" h="234950">
                  <a:moveTo>
                    <a:pt x="172185" y="191769"/>
                  </a:moveTo>
                  <a:lnTo>
                    <a:pt x="167092" y="191769"/>
                  </a:lnTo>
                  <a:lnTo>
                    <a:pt x="166939" y="193039"/>
                  </a:lnTo>
                  <a:lnTo>
                    <a:pt x="166317" y="193039"/>
                  </a:lnTo>
                  <a:lnTo>
                    <a:pt x="166228" y="194309"/>
                  </a:lnTo>
                  <a:lnTo>
                    <a:pt x="171880" y="194309"/>
                  </a:lnTo>
                  <a:lnTo>
                    <a:pt x="172185" y="191769"/>
                  </a:lnTo>
                  <a:close/>
                </a:path>
                <a:path w="259079" h="234950">
                  <a:moveTo>
                    <a:pt x="68032" y="191769"/>
                  </a:moveTo>
                  <a:lnTo>
                    <a:pt x="28827" y="191769"/>
                  </a:lnTo>
                  <a:lnTo>
                    <a:pt x="28827" y="193039"/>
                  </a:lnTo>
                  <a:lnTo>
                    <a:pt x="67943" y="193039"/>
                  </a:lnTo>
                  <a:lnTo>
                    <a:pt x="68032" y="191769"/>
                  </a:lnTo>
                  <a:close/>
                </a:path>
                <a:path w="259079" h="234950">
                  <a:moveTo>
                    <a:pt x="66025" y="189229"/>
                  </a:moveTo>
                  <a:lnTo>
                    <a:pt x="32954" y="189229"/>
                  </a:lnTo>
                  <a:lnTo>
                    <a:pt x="33221" y="190499"/>
                  </a:lnTo>
                  <a:lnTo>
                    <a:pt x="37095" y="191769"/>
                  </a:lnTo>
                  <a:lnTo>
                    <a:pt x="68413" y="191769"/>
                  </a:lnTo>
                  <a:lnTo>
                    <a:pt x="68591" y="190499"/>
                  </a:lnTo>
                  <a:lnTo>
                    <a:pt x="68756" y="190499"/>
                  </a:lnTo>
                  <a:lnTo>
                    <a:pt x="66025" y="189229"/>
                  </a:lnTo>
                  <a:close/>
                </a:path>
                <a:path w="259079" h="234950">
                  <a:moveTo>
                    <a:pt x="157224" y="189229"/>
                  </a:moveTo>
                  <a:lnTo>
                    <a:pt x="129462" y="189229"/>
                  </a:lnTo>
                  <a:lnTo>
                    <a:pt x="129614" y="190499"/>
                  </a:lnTo>
                  <a:lnTo>
                    <a:pt x="130287" y="191769"/>
                  </a:lnTo>
                  <a:lnTo>
                    <a:pt x="155624" y="191769"/>
                  </a:lnTo>
                  <a:lnTo>
                    <a:pt x="155497" y="190499"/>
                  </a:lnTo>
                  <a:lnTo>
                    <a:pt x="157046" y="190499"/>
                  </a:lnTo>
                  <a:lnTo>
                    <a:pt x="157224" y="189229"/>
                  </a:lnTo>
                  <a:close/>
                </a:path>
                <a:path w="259079" h="234950">
                  <a:moveTo>
                    <a:pt x="156335" y="190499"/>
                  </a:moveTo>
                  <a:lnTo>
                    <a:pt x="155586" y="190499"/>
                  </a:lnTo>
                  <a:lnTo>
                    <a:pt x="155738" y="191769"/>
                  </a:lnTo>
                  <a:lnTo>
                    <a:pt x="156335" y="190499"/>
                  </a:lnTo>
                  <a:close/>
                </a:path>
                <a:path w="259079" h="234950">
                  <a:moveTo>
                    <a:pt x="172540" y="190499"/>
                  </a:moveTo>
                  <a:lnTo>
                    <a:pt x="167333" y="190499"/>
                  </a:lnTo>
                  <a:lnTo>
                    <a:pt x="167257" y="191769"/>
                  </a:lnTo>
                  <a:lnTo>
                    <a:pt x="172400" y="191769"/>
                  </a:lnTo>
                  <a:lnTo>
                    <a:pt x="172540" y="190499"/>
                  </a:lnTo>
                  <a:close/>
                </a:path>
                <a:path w="259079" h="234950">
                  <a:moveTo>
                    <a:pt x="157351" y="189229"/>
                  </a:moveTo>
                  <a:lnTo>
                    <a:pt x="157287" y="190499"/>
                  </a:lnTo>
                  <a:lnTo>
                    <a:pt x="157351" y="189229"/>
                  </a:lnTo>
                  <a:close/>
                </a:path>
                <a:path w="259079" h="234950">
                  <a:moveTo>
                    <a:pt x="173201" y="187959"/>
                  </a:moveTo>
                  <a:lnTo>
                    <a:pt x="166825" y="187959"/>
                  </a:lnTo>
                  <a:lnTo>
                    <a:pt x="166812" y="189229"/>
                  </a:lnTo>
                  <a:lnTo>
                    <a:pt x="167079" y="189229"/>
                  </a:lnTo>
                  <a:lnTo>
                    <a:pt x="167092" y="190499"/>
                  </a:lnTo>
                  <a:lnTo>
                    <a:pt x="172883" y="190499"/>
                  </a:lnTo>
                  <a:lnTo>
                    <a:pt x="173061" y="189229"/>
                  </a:lnTo>
                  <a:lnTo>
                    <a:pt x="173201" y="187959"/>
                  </a:lnTo>
                  <a:close/>
                </a:path>
                <a:path w="259079" h="234950">
                  <a:moveTo>
                    <a:pt x="69010" y="187959"/>
                  </a:moveTo>
                  <a:lnTo>
                    <a:pt x="32243" y="187959"/>
                  </a:lnTo>
                  <a:lnTo>
                    <a:pt x="32396" y="189229"/>
                  </a:lnTo>
                  <a:lnTo>
                    <a:pt x="68819" y="189229"/>
                  </a:lnTo>
                  <a:lnTo>
                    <a:pt x="69010" y="187959"/>
                  </a:lnTo>
                  <a:close/>
                </a:path>
                <a:path w="259079" h="234950">
                  <a:moveTo>
                    <a:pt x="158176" y="187959"/>
                  </a:moveTo>
                  <a:lnTo>
                    <a:pt x="128814" y="187959"/>
                  </a:lnTo>
                  <a:lnTo>
                    <a:pt x="129017" y="189229"/>
                  </a:lnTo>
                  <a:lnTo>
                    <a:pt x="158126" y="189229"/>
                  </a:lnTo>
                  <a:lnTo>
                    <a:pt x="158176" y="187959"/>
                  </a:lnTo>
                  <a:close/>
                </a:path>
                <a:path w="259079" h="234950">
                  <a:moveTo>
                    <a:pt x="69391" y="186689"/>
                  </a:moveTo>
                  <a:lnTo>
                    <a:pt x="31037" y="186689"/>
                  </a:lnTo>
                  <a:lnTo>
                    <a:pt x="31151" y="187959"/>
                  </a:lnTo>
                  <a:lnTo>
                    <a:pt x="69327" y="187959"/>
                  </a:lnTo>
                  <a:lnTo>
                    <a:pt x="69391" y="186689"/>
                  </a:lnTo>
                  <a:close/>
                </a:path>
                <a:path w="259079" h="234950">
                  <a:moveTo>
                    <a:pt x="160145" y="186689"/>
                  </a:moveTo>
                  <a:lnTo>
                    <a:pt x="128814" y="186689"/>
                  </a:lnTo>
                  <a:lnTo>
                    <a:pt x="128751" y="187959"/>
                  </a:lnTo>
                  <a:lnTo>
                    <a:pt x="159853" y="187959"/>
                  </a:lnTo>
                  <a:lnTo>
                    <a:pt x="160145" y="186689"/>
                  </a:lnTo>
                  <a:close/>
                </a:path>
                <a:path w="259079" h="234950">
                  <a:moveTo>
                    <a:pt x="173340" y="186689"/>
                  </a:moveTo>
                  <a:lnTo>
                    <a:pt x="167295" y="186689"/>
                  </a:lnTo>
                  <a:lnTo>
                    <a:pt x="166787" y="187959"/>
                  </a:lnTo>
                  <a:lnTo>
                    <a:pt x="173150" y="187959"/>
                  </a:lnTo>
                  <a:lnTo>
                    <a:pt x="173340" y="186689"/>
                  </a:lnTo>
                  <a:close/>
                </a:path>
                <a:path w="259079" h="234950">
                  <a:moveTo>
                    <a:pt x="69581" y="184149"/>
                  </a:moveTo>
                  <a:lnTo>
                    <a:pt x="27252" y="184149"/>
                  </a:lnTo>
                  <a:lnTo>
                    <a:pt x="27354" y="185419"/>
                  </a:lnTo>
                  <a:lnTo>
                    <a:pt x="28967" y="185419"/>
                  </a:lnTo>
                  <a:lnTo>
                    <a:pt x="29360" y="186689"/>
                  </a:lnTo>
                  <a:lnTo>
                    <a:pt x="69429" y="186689"/>
                  </a:lnTo>
                  <a:lnTo>
                    <a:pt x="69721" y="185419"/>
                  </a:lnTo>
                  <a:lnTo>
                    <a:pt x="69581" y="184149"/>
                  </a:lnTo>
                  <a:close/>
                </a:path>
                <a:path w="259079" h="234950">
                  <a:moveTo>
                    <a:pt x="161580" y="185419"/>
                  </a:moveTo>
                  <a:lnTo>
                    <a:pt x="128839" y="185419"/>
                  </a:lnTo>
                  <a:lnTo>
                    <a:pt x="128014" y="186689"/>
                  </a:lnTo>
                  <a:lnTo>
                    <a:pt x="161504" y="186689"/>
                  </a:lnTo>
                  <a:lnTo>
                    <a:pt x="161580" y="185419"/>
                  </a:lnTo>
                  <a:close/>
                </a:path>
                <a:path w="259079" h="234950">
                  <a:moveTo>
                    <a:pt x="173556" y="185419"/>
                  </a:moveTo>
                  <a:lnTo>
                    <a:pt x="167867" y="185419"/>
                  </a:lnTo>
                  <a:lnTo>
                    <a:pt x="167359" y="186689"/>
                  </a:lnTo>
                  <a:lnTo>
                    <a:pt x="173620" y="186689"/>
                  </a:lnTo>
                  <a:lnTo>
                    <a:pt x="173556" y="185419"/>
                  </a:lnTo>
                  <a:close/>
                </a:path>
                <a:path w="259079" h="234950">
                  <a:moveTo>
                    <a:pt x="162494" y="184149"/>
                  </a:moveTo>
                  <a:lnTo>
                    <a:pt x="129157" y="184149"/>
                  </a:lnTo>
                  <a:lnTo>
                    <a:pt x="129093" y="185419"/>
                  </a:lnTo>
                  <a:lnTo>
                    <a:pt x="162393" y="185419"/>
                  </a:lnTo>
                  <a:lnTo>
                    <a:pt x="162494" y="184149"/>
                  </a:lnTo>
                  <a:close/>
                </a:path>
                <a:path w="259079" h="234950">
                  <a:moveTo>
                    <a:pt x="170305" y="184149"/>
                  </a:moveTo>
                  <a:lnTo>
                    <a:pt x="170165" y="184149"/>
                  </a:lnTo>
                  <a:lnTo>
                    <a:pt x="169695" y="185419"/>
                  </a:lnTo>
                  <a:lnTo>
                    <a:pt x="170343" y="185419"/>
                  </a:lnTo>
                  <a:lnTo>
                    <a:pt x="170305" y="184149"/>
                  </a:lnTo>
                  <a:close/>
                </a:path>
                <a:path w="259079" h="234950">
                  <a:moveTo>
                    <a:pt x="174318" y="184149"/>
                  </a:moveTo>
                  <a:lnTo>
                    <a:pt x="170470" y="184149"/>
                  </a:lnTo>
                  <a:lnTo>
                    <a:pt x="170419" y="185419"/>
                  </a:lnTo>
                  <a:lnTo>
                    <a:pt x="174369" y="185419"/>
                  </a:lnTo>
                  <a:lnTo>
                    <a:pt x="174318" y="184149"/>
                  </a:lnTo>
                  <a:close/>
                </a:path>
                <a:path w="259079" h="234950">
                  <a:moveTo>
                    <a:pt x="69645" y="182879"/>
                  </a:moveTo>
                  <a:lnTo>
                    <a:pt x="26287" y="182879"/>
                  </a:lnTo>
                  <a:lnTo>
                    <a:pt x="26376" y="184149"/>
                  </a:lnTo>
                  <a:lnTo>
                    <a:pt x="69505" y="184149"/>
                  </a:lnTo>
                  <a:lnTo>
                    <a:pt x="69645" y="182879"/>
                  </a:lnTo>
                  <a:close/>
                </a:path>
                <a:path w="259079" h="234950">
                  <a:moveTo>
                    <a:pt x="162685" y="182879"/>
                  </a:moveTo>
                  <a:lnTo>
                    <a:pt x="129513" y="182879"/>
                  </a:lnTo>
                  <a:lnTo>
                    <a:pt x="129398" y="184149"/>
                  </a:lnTo>
                  <a:lnTo>
                    <a:pt x="162710" y="184149"/>
                  </a:lnTo>
                  <a:lnTo>
                    <a:pt x="162685" y="182879"/>
                  </a:lnTo>
                  <a:close/>
                </a:path>
                <a:path w="259079" h="234950">
                  <a:moveTo>
                    <a:pt x="173899" y="181609"/>
                  </a:moveTo>
                  <a:lnTo>
                    <a:pt x="171943" y="181609"/>
                  </a:lnTo>
                  <a:lnTo>
                    <a:pt x="171867" y="182879"/>
                  </a:lnTo>
                  <a:lnTo>
                    <a:pt x="171207" y="182879"/>
                  </a:lnTo>
                  <a:lnTo>
                    <a:pt x="171257" y="184149"/>
                  </a:lnTo>
                  <a:lnTo>
                    <a:pt x="174077" y="184149"/>
                  </a:lnTo>
                  <a:lnTo>
                    <a:pt x="174013" y="182879"/>
                  </a:lnTo>
                  <a:lnTo>
                    <a:pt x="173899" y="181609"/>
                  </a:lnTo>
                  <a:close/>
                </a:path>
                <a:path w="259079" h="234950">
                  <a:moveTo>
                    <a:pt x="69594" y="181609"/>
                  </a:moveTo>
                  <a:lnTo>
                    <a:pt x="26084" y="181609"/>
                  </a:lnTo>
                  <a:lnTo>
                    <a:pt x="25995" y="182879"/>
                  </a:lnTo>
                  <a:lnTo>
                    <a:pt x="69518" y="182879"/>
                  </a:lnTo>
                  <a:lnTo>
                    <a:pt x="69594" y="181609"/>
                  </a:lnTo>
                  <a:close/>
                </a:path>
                <a:path w="259079" h="234950">
                  <a:moveTo>
                    <a:pt x="162393" y="181609"/>
                  </a:moveTo>
                  <a:lnTo>
                    <a:pt x="129716" y="181609"/>
                  </a:lnTo>
                  <a:lnTo>
                    <a:pt x="129665" y="182879"/>
                  </a:lnTo>
                  <a:lnTo>
                    <a:pt x="165212" y="182879"/>
                  </a:lnTo>
                  <a:lnTo>
                    <a:pt x="162393" y="181609"/>
                  </a:lnTo>
                  <a:close/>
                </a:path>
                <a:path w="259079" h="234950">
                  <a:moveTo>
                    <a:pt x="171524" y="181609"/>
                  </a:moveTo>
                  <a:lnTo>
                    <a:pt x="171359" y="182879"/>
                  </a:lnTo>
                  <a:lnTo>
                    <a:pt x="171689" y="182879"/>
                  </a:lnTo>
                  <a:lnTo>
                    <a:pt x="171524" y="181609"/>
                  </a:lnTo>
                  <a:close/>
                </a:path>
                <a:path w="259079" h="234950">
                  <a:moveTo>
                    <a:pt x="69746" y="180339"/>
                  </a:moveTo>
                  <a:lnTo>
                    <a:pt x="25652" y="180339"/>
                  </a:lnTo>
                  <a:lnTo>
                    <a:pt x="25703" y="181609"/>
                  </a:lnTo>
                  <a:lnTo>
                    <a:pt x="69835" y="181609"/>
                  </a:lnTo>
                  <a:lnTo>
                    <a:pt x="69746" y="180339"/>
                  </a:lnTo>
                  <a:close/>
                </a:path>
                <a:path w="259079" h="234950">
                  <a:moveTo>
                    <a:pt x="70724" y="180339"/>
                  </a:moveTo>
                  <a:lnTo>
                    <a:pt x="70127" y="180339"/>
                  </a:lnTo>
                  <a:lnTo>
                    <a:pt x="70165" y="181609"/>
                  </a:lnTo>
                  <a:lnTo>
                    <a:pt x="70458" y="181609"/>
                  </a:lnTo>
                  <a:lnTo>
                    <a:pt x="70724" y="180339"/>
                  </a:lnTo>
                  <a:close/>
                </a:path>
                <a:path w="259079" h="234950">
                  <a:moveTo>
                    <a:pt x="162253" y="180339"/>
                  </a:moveTo>
                  <a:lnTo>
                    <a:pt x="130224" y="180339"/>
                  </a:lnTo>
                  <a:lnTo>
                    <a:pt x="130122" y="181609"/>
                  </a:lnTo>
                  <a:lnTo>
                    <a:pt x="162253" y="181609"/>
                  </a:lnTo>
                  <a:lnTo>
                    <a:pt x="162253" y="180339"/>
                  </a:lnTo>
                  <a:close/>
                </a:path>
                <a:path w="259079" h="234950">
                  <a:moveTo>
                    <a:pt x="162393" y="180339"/>
                  </a:moveTo>
                  <a:lnTo>
                    <a:pt x="162253" y="180339"/>
                  </a:lnTo>
                  <a:lnTo>
                    <a:pt x="162253" y="181609"/>
                  </a:lnTo>
                  <a:lnTo>
                    <a:pt x="162393" y="180339"/>
                  </a:lnTo>
                  <a:close/>
                </a:path>
                <a:path w="259079" h="234950">
                  <a:moveTo>
                    <a:pt x="162406" y="180339"/>
                  </a:moveTo>
                  <a:lnTo>
                    <a:pt x="162253" y="181609"/>
                  </a:lnTo>
                  <a:lnTo>
                    <a:pt x="162406" y="181609"/>
                  </a:lnTo>
                  <a:lnTo>
                    <a:pt x="162406" y="180339"/>
                  </a:lnTo>
                  <a:close/>
                </a:path>
                <a:path w="259079" h="234950">
                  <a:moveTo>
                    <a:pt x="169365" y="180339"/>
                  </a:moveTo>
                  <a:lnTo>
                    <a:pt x="169238" y="180339"/>
                  </a:lnTo>
                  <a:lnTo>
                    <a:pt x="169213" y="181609"/>
                  </a:lnTo>
                  <a:lnTo>
                    <a:pt x="169378" y="181609"/>
                  </a:lnTo>
                  <a:lnTo>
                    <a:pt x="169365" y="180339"/>
                  </a:lnTo>
                  <a:close/>
                </a:path>
                <a:path w="259079" h="234950">
                  <a:moveTo>
                    <a:pt x="173378" y="180339"/>
                  </a:moveTo>
                  <a:lnTo>
                    <a:pt x="172477" y="180339"/>
                  </a:lnTo>
                  <a:lnTo>
                    <a:pt x="172553" y="181609"/>
                  </a:lnTo>
                  <a:lnTo>
                    <a:pt x="173734" y="181609"/>
                  </a:lnTo>
                  <a:lnTo>
                    <a:pt x="173378" y="180339"/>
                  </a:lnTo>
                  <a:close/>
                </a:path>
                <a:path w="259079" h="234950">
                  <a:moveTo>
                    <a:pt x="71359" y="179069"/>
                  </a:moveTo>
                  <a:lnTo>
                    <a:pt x="24941" y="179069"/>
                  </a:lnTo>
                  <a:lnTo>
                    <a:pt x="24941" y="180339"/>
                  </a:lnTo>
                  <a:lnTo>
                    <a:pt x="71105" y="180339"/>
                  </a:lnTo>
                  <a:lnTo>
                    <a:pt x="71359" y="179069"/>
                  </a:lnTo>
                  <a:close/>
                </a:path>
                <a:path w="259079" h="234950">
                  <a:moveTo>
                    <a:pt x="162380" y="177799"/>
                  </a:moveTo>
                  <a:lnTo>
                    <a:pt x="131227" y="177799"/>
                  </a:lnTo>
                  <a:lnTo>
                    <a:pt x="132141" y="179069"/>
                  </a:lnTo>
                  <a:lnTo>
                    <a:pt x="131037" y="180339"/>
                  </a:lnTo>
                  <a:lnTo>
                    <a:pt x="162367" y="180339"/>
                  </a:lnTo>
                  <a:lnTo>
                    <a:pt x="162317" y="179069"/>
                  </a:lnTo>
                  <a:lnTo>
                    <a:pt x="162380" y="177799"/>
                  </a:lnTo>
                  <a:close/>
                </a:path>
                <a:path w="259079" h="234950">
                  <a:moveTo>
                    <a:pt x="70153" y="177799"/>
                  </a:moveTo>
                  <a:lnTo>
                    <a:pt x="24344" y="177799"/>
                  </a:lnTo>
                  <a:lnTo>
                    <a:pt x="24382" y="179069"/>
                  </a:lnTo>
                  <a:lnTo>
                    <a:pt x="70153" y="179069"/>
                  </a:lnTo>
                  <a:lnTo>
                    <a:pt x="70153" y="177799"/>
                  </a:lnTo>
                  <a:close/>
                </a:path>
                <a:path w="259079" h="234950">
                  <a:moveTo>
                    <a:pt x="73010" y="176529"/>
                  </a:moveTo>
                  <a:lnTo>
                    <a:pt x="23734" y="176529"/>
                  </a:lnTo>
                  <a:lnTo>
                    <a:pt x="23836" y="177799"/>
                  </a:lnTo>
                  <a:lnTo>
                    <a:pt x="72820" y="177799"/>
                  </a:lnTo>
                  <a:lnTo>
                    <a:pt x="73010" y="176529"/>
                  </a:lnTo>
                  <a:close/>
                </a:path>
                <a:path w="259079" h="234950">
                  <a:moveTo>
                    <a:pt x="161834" y="176529"/>
                  </a:moveTo>
                  <a:lnTo>
                    <a:pt x="130630" y="176529"/>
                  </a:lnTo>
                  <a:lnTo>
                    <a:pt x="130821" y="177799"/>
                  </a:lnTo>
                  <a:lnTo>
                    <a:pt x="161999" y="177799"/>
                  </a:lnTo>
                  <a:lnTo>
                    <a:pt x="161834" y="176529"/>
                  </a:lnTo>
                  <a:close/>
                </a:path>
                <a:path w="259079" h="234950">
                  <a:moveTo>
                    <a:pt x="73848" y="175259"/>
                  </a:moveTo>
                  <a:lnTo>
                    <a:pt x="23264" y="175259"/>
                  </a:lnTo>
                  <a:lnTo>
                    <a:pt x="23429" y="176529"/>
                  </a:lnTo>
                  <a:lnTo>
                    <a:pt x="73544" y="176529"/>
                  </a:lnTo>
                  <a:lnTo>
                    <a:pt x="73848" y="175259"/>
                  </a:lnTo>
                  <a:close/>
                </a:path>
                <a:path w="259079" h="234950">
                  <a:moveTo>
                    <a:pt x="161326" y="175259"/>
                  </a:moveTo>
                  <a:lnTo>
                    <a:pt x="130325" y="175259"/>
                  </a:lnTo>
                  <a:lnTo>
                    <a:pt x="130427" y="176529"/>
                  </a:lnTo>
                  <a:lnTo>
                    <a:pt x="161301" y="176529"/>
                  </a:lnTo>
                  <a:lnTo>
                    <a:pt x="161326" y="175259"/>
                  </a:lnTo>
                  <a:close/>
                </a:path>
                <a:path w="259079" h="234950">
                  <a:moveTo>
                    <a:pt x="74280" y="173989"/>
                  </a:moveTo>
                  <a:lnTo>
                    <a:pt x="22858" y="173989"/>
                  </a:lnTo>
                  <a:lnTo>
                    <a:pt x="23048" y="175259"/>
                  </a:lnTo>
                  <a:lnTo>
                    <a:pt x="74064" y="175259"/>
                  </a:lnTo>
                  <a:lnTo>
                    <a:pt x="74280" y="173989"/>
                  </a:lnTo>
                  <a:close/>
                </a:path>
                <a:path w="259079" h="234950">
                  <a:moveTo>
                    <a:pt x="160932" y="173989"/>
                  </a:moveTo>
                  <a:lnTo>
                    <a:pt x="130681" y="173989"/>
                  </a:lnTo>
                  <a:lnTo>
                    <a:pt x="130668" y="175259"/>
                  </a:lnTo>
                  <a:lnTo>
                    <a:pt x="161021" y="175259"/>
                  </a:lnTo>
                  <a:lnTo>
                    <a:pt x="160932" y="173989"/>
                  </a:lnTo>
                  <a:close/>
                </a:path>
                <a:path w="259079" h="234950">
                  <a:moveTo>
                    <a:pt x="241869" y="172719"/>
                  </a:moveTo>
                  <a:lnTo>
                    <a:pt x="240549" y="172719"/>
                  </a:lnTo>
                  <a:lnTo>
                    <a:pt x="240714" y="173989"/>
                  </a:lnTo>
                  <a:lnTo>
                    <a:pt x="241742" y="173989"/>
                  </a:lnTo>
                  <a:lnTo>
                    <a:pt x="241933" y="175259"/>
                  </a:lnTo>
                  <a:lnTo>
                    <a:pt x="241869" y="172719"/>
                  </a:lnTo>
                  <a:close/>
                </a:path>
                <a:path w="259079" h="234950">
                  <a:moveTo>
                    <a:pt x="242166" y="174478"/>
                  </a:moveTo>
                  <a:lnTo>
                    <a:pt x="242073" y="175259"/>
                  </a:lnTo>
                  <a:lnTo>
                    <a:pt x="242166" y="174478"/>
                  </a:lnTo>
                  <a:close/>
                </a:path>
                <a:path w="259079" h="234950">
                  <a:moveTo>
                    <a:pt x="246924" y="173989"/>
                  </a:moveTo>
                  <a:lnTo>
                    <a:pt x="246951" y="175259"/>
                  </a:lnTo>
                  <a:lnTo>
                    <a:pt x="246924" y="173989"/>
                  </a:lnTo>
                  <a:close/>
                </a:path>
                <a:path w="259079" h="234950">
                  <a:moveTo>
                    <a:pt x="247148" y="175045"/>
                  </a:moveTo>
                  <a:lnTo>
                    <a:pt x="247000" y="175207"/>
                  </a:lnTo>
                  <a:lnTo>
                    <a:pt x="247148" y="175045"/>
                  </a:lnTo>
                  <a:close/>
                </a:path>
                <a:path w="259079" h="234950">
                  <a:moveTo>
                    <a:pt x="248169" y="172719"/>
                  </a:moveTo>
                  <a:lnTo>
                    <a:pt x="246759" y="172719"/>
                  </a:lnTo>
                  <a:lnTo>
                    <a:pt x="246813" y="173435"/>
                  </a:lnTo>
                  <a:lnTo>
                    <a:pt x="246924" y="173989"/>
                  </a:lnTo>
                  <a:lnTo>
                    <a:pt x="247864" y="173989"/>
                  </a:lnTo>
                  <a:lnTo>
                    <a:pt x="247148" y="175045"/>
                  </a:lnTo>
                  <a:lnTo>
                    <a:pt x="248118" y="173989"/>
                  </a:lnTo>
                  <a:lnTo>
                    <a:pt x="248169" y="172719"/>
                  </a:lnTo>
                  <a:close/>
                </a:path>
                <a:path w="259079" h="234950">
                  <a:moveTo>
                    <a:pt x="246670" y="172719"/>
                  </a:moveTo>
                  <a:lnTo>
                    <a:pt x="242263" y="172719"/>
                  </a:lnTo>
                  <a:lnTo>
                    <a:pt x="242166" y="174478"/>
                  </a:lnTo>
                  <a:lnTo>
                    <a:pt x="242225" y="173989"/>
                  </a:lnTo>
                  <a:lnTo>
                    <a:pt x="246855" y="173989"/>
                  </a:lnTo>
                  <a:lnTo>
                    <a:pt x="246813" y="173435"/>
                  </a:lnTo>
                  <a:lnTo>
                    <a:pt x="246670" y="172719"/>
                  </a:lnTo>
                  <a:close/>
                </a:path>
                <a:path w="259079" h="234950">
                  <a:moveTo>
                    <a:pt x="74407" y="172719"/>
                  </a:moveTo>
                  <a:lnTo>
                    <a:pt x="22083" y="172719"/>
                  </a:lnTo>
                  <a:lnTo>
                    <a:pt x="22325" y="173989"/>
                  </a:lnTo>
                  <a:lnTo>
                    <a:pt x="74407" y="173989"/>
                  </a:lnTo>
                  <a:lnTo>
                    <a:pt x="74407" y="172719"/>
                  </a:lnTo>
                  <a:close/>
                </a:path>
                <a:path w="259079" h="234950">
                  <a:moveTo>
                    <a:pt x="161072" y="172719"/>
                  </a:moveTo>
                  <a:lnTo>
                    <a:pt x="130084" y="172719"/>
                  </a:lnTo>
                  <a:lnTo>
                    <a:pt x="130351" y="173989"/>
                  </a:lnTo>
                  <a:lnTo>
                    <a:pt x="161072" y="173989"/>
                  </a:lnTo>
                  <a:lnTo>
                    <a:pt x="161072" y="172719"/>
                  </a:lnTo>
                  <a:close/>
                </a:path>
                <a:path w="259079" h="234950">
                  <a:moveTo>
                    <a:pt x="74255" y="171449"/>
                  </a:moveTo>
                  <a:lnTo>
                    <a:pt x="21461" y="171449"/>
                  </a:lnTo>
                  <a:lnTo>
                    <a:pt x="21601" y="172719"/>
                  </a:lnTo>
                  <a:lnTo>
                    <a:pt x="74318" y="172719"/>
                  </a:lnTo>
                  <a:lnTo>
                    <a:pt x="74255" y="171449"/>
                  </a:lnTo>
                  <a:close/>
                </a:path>
                <a:path w="259079" h="234950">
                  <a:moveTo>
                    <a:pt x="160843" y="171449"/>
                  </a:moveTo>
                  <a:lnTo>
                    <a:pt x="129678" y="171449"/>
                  </a:lnTo>
                  <a:lnTo>
                    <a:pt x="130033" y="172719"/>
                  </a:lnTo>
                  <a:lnTo>
                    <a:pt x="160907" y="172719"/>
                  </a:lnTo>
                  <a:lnTo>
                    <a:pt x="160843" y="171449"/>
                  </a:lnTo>
                  <a:close/>
                </a:path>
                <a:path w="259079" h="234950">
                  <a:moveTo>
                    <a:pt x="238009" y="171449"/>
                  </a:moveTo>
                  <a:lnTo>
                    <a:pt x="237856" y="172719"/>
                  </a:lnTo>
                  <a:lnTo>
                    <a:pt x="238021" y="172719"/>
                  </a:lnTo>
                  <a:lnTo>
                    <a:pt x="238009" y="171449"/>
                  </a:lnTo>
                  <a:close/>
                </a:path>
                <a:path w="259079" h="234950">
                  <a:moveTo>
                    <a:pt x="238415" y="171449"/>
                  </a:moveTo>
                  <a:lnTo>
                    <a:pt x="238288" y="171449"/>
                  </a:lnTo>
                  <a:lnTo>
                    <a:pt x="238136" y="172719"/>
                  </a:lnTo>
                  <a:lnTo>
                    <a:pt x="238275" y="172719"/>
                  </a:lnTo>
                  <a:lnTo>
                    <a:pt x="238415" y="171449"/>
                  </a:lnTo>
                  <a:close/>
                </a:path>
                <a:path w="259079" h="234950">
                  <a:moveTo>
                    <a:pt x="241679" y="171449"/>
                  </a:moveTo>
                  <a:lnTo>
                    <a:pt x="238542" y="171449"/>
                  </a:lnTo>
                  <a:lnTo>
                    <a:pt x="238682" y="172719"/>
                  </a:lnTo>
                  <a:lnTo>
                    <a:pt x="241781" y="172719"/>
                  </a:lnTo>
                  <a:lnTo>
                    <a:pt x="241679" y="171449"/>
                  </a:lnTo>
                  <a:close/>
                </a:path>
                <a:path w="259079" h="234950">
                  <a:moveTo>
                    <a:pt x="243901" y="171449"/>
                  </a:moveTo>
                  <a:lnTo>
                    <a:pt x="243787" y="172719"/>
                  </a:lnTo>
                  <a:lnTo>
                    <a:pt x="244016" y="172719"/>
                  </a:lnTo>
                  <a:lnTo>
                    <a:pt x="243901" y="171449"/>
                  </a:lnTo>
                  <a:close/>
                </a:path>
                <a:path w="259079" h="234950">
                  <a:moveTo>
                    <a:pt x="245324" y="171449"/>
                  </a:moveTo>
                  <a:lnTo>
                    <a:pt x="244194" y="171449"/>
                  </a:lnTo>
                  <a:lnTo>
                    <a:pt x="244092" y="172719"/>
                  </a:lnTo>
                  <a:lnTo>
                    <a:pt x="245438" y="172719"/>
                  </a:lnTo>
                  <a:lnTo>
                    <a:pt x="245324" y="171449"/>
                  </a:lnTo>
                  <a:close/>
                </a:path>
                <a:path w="259079" h="234950">
                  <a:moveTo>
                    <a:pt x="247457" y="171449"/>
                  </a:moveTo>
                  <a:lnTo>
                    <a:pt x="247140" y="171449"/>
                  </a:lnTo>
                  <a:lnTo>
                    <a:pt x="247102" y="172719"/>
                  </a:lnTo>
                  <a:lnTo>
                    <a:pt x="247546" y="172719"/>
                  </a:lnTo>
                  <a:lnTo>
                    <a:pt x="247457" y="171449"/>
                  </a:lnTo>
                  <a:close/>
                </a:path>
                <a:path w="259079" h="234950">
                  <a:moveTo>
                    <a:pt x="73963" y="170179"/>
                  </a:moveTo>
                  <a:lnTo>
                    <a:pt x="20318" y="170179"/>
                  </a:lnTo>
                  <a:lnTo>
                    <a:pt x="20229" y="171449"/>
                  </a:lnTo>
                  <a:lnTo>
                    <a:pt x="74077" y="171449"/>
                  </a:lnTo>
                  <a:lnTo>
                    <a:pt x="73963" y="170179"/>
                  </a:lnTo>
                  <a:close/>
                </a:path>
                <a:path w="259079" h="234950">
                  <a:moveTo>
                    <a:pt x="160475" y="170179"/>
                  </a:moveTo>
                  <a:lnTo>
                    <a:pt x="129360" y="170179"/>
                  </a:lnTo>
                  <a:lnTo>
                    <a:pt x="129551" y="171449"/>
                  </a:lnTo>
                  <a:lnTo>
                    <a:pt x="160348" y="171449"/>
                  </a:lnTo>
                  <a:lnTo>
                    <a:pt x="160475" y="170179"/>
                  </a:lnTo>
                  <a:close/>
                </a:path>
                <a:path w="259079" h="234950">
                  <a:moveTo>
                    <a:pt x="160996" y="170179"/>
                  </a:moveTo>
                  <a:lnTo>
                    <a:pt x="160882" y="171449"/>
                  </a:lnTo>
                  <a:lnTo>
                    <a:pt x="160996" y="170179"/>
                  </a:lnTo>
                  <a:close/>
                </a:path>
                <a:path w="259079" h="234950">
                  <a:moveTo>
                    <a:pt x="237132" y="170179"/>
                  </a:moveTo>
                  <a:lnTo>
                    <a:pt x="236967" y="170179"/>
                  </a:lnTo>
                  <a:lnTo>
                    <a:pt x="237107" y="171449"/>
                  </a:lnTo>
                  <a:lnTo>
                    <a:pt x="237132" y="170179"/>
                  </a:lnTo>
                  <a:close/>
                </a:path>
                <a:path w="259079" h="234950">
                  <a:moveTo>
                    <a:pt x="238606" y="168909"/>
                  </a:moveTo>
                  <a:lnTo>
                    <a:pt x="235710" y="168909"/>
                  </a:lnTo>
                  <a:lnTo>
                    <a:pt x="236205" y="170179"/>
                  </a:lnTo>
                  <a:lnTo>
                    <a:pt x="238301" y="170179"/>
                  </a:lnTo>
                  <a:lnTo>
                    <a:pt x="238364" y="171449"/>
                  </a:lnTo>
                  <a:lnTo>
                    <a:pt x="238606" y="170179"/>
                  </a:lnTo>
                  <a:lnTo>
                    <a:pt x="238606" y="168909"/>
                  </a:lnTo>
                  <a:close/>
                </a:path>
                <a:path w="259079" h="234950">
                  <a:moveTo>
                    <a:pt x="246594" y="170179"/>
                  </a:moveTo>
                  <a:lnTo>
                    <a:pt x="246429" y="170179"/>
                  </a:lnTo>
                  <a:lnTo>
                    <a:pt x="246441" y="171449"/>
                  </a:lnTo>
                  <a:lnTo>
                    <a:pt x="246594" y="170179"/>
                  </a:lnTo>
                  <a:close/>
                </a:path>
                <a:path w="259079" h="234950">
                  <a:moveTo>
                    <a:pt x="71956" y="168909"/>
                  </a:moveTo>
                  <a:lnTo>
                    <a:pt x="20178" y="168909"/>
                  </a:lnTo>
                  <a:lnTo>
                    <a:pt x="20445" y="170179"/>
                  </a:lnTo>
                  <a:lnTo>
                    <a:pt x="72070" y="170179"/>
                  </a:lnTo>
                  <a:lnTo>
                    <a:pt x="71956" y="168909"/>
                  </a:lnTo>
                  <a:close/>
                </a:path>
                <a:path w="259079" h="234950">
                  <a:moveTo>
                    <a:pt x="160843" y="168909"/>
                  </a:moveTo>
                  <a:lnTo>
                    <a:pt x="128814" y="168909"/>
                  </a:lnTo>
                  <a:lnTo>
                    <a:pt x="129030" y="170179"/>
                  </a:lnTo>
                  <a:lnTo>
                    <a:pt x="160716" y="170179"/>
                  </a:lnTo>
                  <a:lnTo>
                    <a:pt x="160843" y="168909"/>
                  </a:lnTo>
                  <a:close/>
                </a:path>
                <a:path w="259079" h="234950">
                  <a:moveTo>
                    <a:pt x="161364" y="168909"/>
                  </a:moveTo>
                  <a:lnTo>
                    <a:pt x="161390" y="170179"/>
                  </a:lnTo>
                  <a:lnTo>
                    <a:pt x="161364" y="168909"/>
                  </a:lnTo>
                  <a:close/>
                </a:path>
                <a:path w="259079" h="234950">
                  <a:moveTo>
                    <a:pt x="161580" y="168909"/>
                  </a:moveTo>
                  <a:lnTo>
                    <a:pt x="161478" y="170179"/>
                  </a:lnTo>
                  <a:lnTo>
                    <a:pt x="161580" y="168909"/>
                  </a:lnTo>
                  <a:close/>
                </a:path>
                <a:path w="259079" h="234950">
                  <a:moveTo>
                    <a:pt x="70432" y="167639"/>
                  </a:moveTo>
                  <a:lnTo>
                    <a:pt x="20699" y="167639"/>
                  </a:lnTo>
                  <a:lnTo>
                    <a:pt x="20305" y="168909"/>
                  </a:lnTo>
                  <a:lnTo>
                    <a:pt x="70686" y="168909"/>
                  </a:lnTo>
                  <a:lnTo>
                    <a:pt x="70432" y="167639"/>
                  </a:lnTo>
                  <a:close/>
                </a:path>
                <a:path w="259079" h="234950">
                  <a:moveTo>
                    <a:pt x="161529" y="167639"/>
                  </a:moveTo>
                  <a:lnTo>
                    <a:pt x="127938" y="167639"/>
                  </a:lnTo>
                  <a:lnTo>
                    <a:pt x="128331" y="168909"/>
                  </a:lnTo>
                  <a:lnTo>
                    <a:pt x="161148" y="168909"/>
                  </a:lnTo>
                  <a:lnTo>
                    <a:pt x="161529" y="167639"/>
                  </a:lnTo>
                  <a:close/>
                </a:path>
                <a:path w="259079" h="234950">
                  <a:moveTo>
                    <a:pt x="238656" y="167639"/>
                  </a:moveTo>
                  <a:lnTo>
                    <a:pt x="234503" y="167639"/>
                  </a:lnTo>
                  <a:lnTo>
                    <a:pt x="234707" y="168909"/>
                  </a:lnTo>
                  <a:lnTo>
                    <a:pt x="238542" y="168909"/>
                  </a:lnTo>
                  <a:lnTo>
                    <a:pt x="238656" y="167639"/>
                  </a:lnTo>
                  <a:close/>
                </a:path>
                <a:path w="259079" h="234950">
                  <a:moveTo>
                    <a:pt x="250353" y="167639"/>
                  </a:moveTo>
                  <a:lnTo>
                    <a:pt x="248778" y="167639"/>
                  </a:lnTo>
                  <a:lnTo>
                    <a:pt x="248804" y="168909"/>
                  </a:lnTo>
                  <a:lnTo>
                    <a:pt x="250353" y="167639"/>
                  </a:lnTo>
                  <a:close/>
                </a:path>
                <a:path w="259079" h="234950">
                  <a:moveTo>
                    <a:pt x="61885" y="166369"/>
                  </a:moveTo>
                  <a:lnTo>
                    <a:pt x="21791" y="166369"/>
                  </a:lnTo>
                  <a:lnTo>
                    <a:pt x="21715" y="167639"/>
                  </a:lnTo>
                  <a:lnTo>
                    <a:pt x="61885" y="167639"/>
                  </a:lnTo>
                  <a:lnTo>
                    <a:pt x="61885" y="166369"/>
                  </a:lnTo>
                  <a:close/>
                </a:path>
                <a:path w="259079" h="234950">
                  <a:moveTo>
                    <a:pt x="63384" y="166369"/>
                  </a:moveTo>
                  <a:lnTo>
                    <a:pt x="63015" y="166369"/>
                  </a:lnTo>
                  <a:lnTo>
                    <a:pt x="61885" y="167639"/>
                  </a:lnTo>
                  <a:lnTo>
                    <a:pt x="63473" y="167639"/>
                  </a:lnTo>
                  <a:lnTo>
                    <a:pt x="63384" y="166369"/>
                  </a:lnTo>
                  <a:close/>
                </a:path>
                <a:path w="259079" h="234950">
                  <a:moveTo>
                    <a:pt x="68984" y="166369"/>
                  </a:moveTo>
                  <a:lnTo>
                    <a:pt x="63625" y="166369"/>
                  </a:lnTo>
                  <a:lnTo>
                    <a:pt x="63536" y="167639"/>
                  </a:lnTo>
                  <a:lnTo>
                    <a:pt x="69162" y="167639"/>
                  </a:lnTo>
                  <a:lnTo>
                    <a:pt x="68984" y="166369"/>
                  </a:lnTo>
                  <a:close/>
                </a:path>
                <a:path w="259079" h="234950">
                  <a:moveTo>
                    <a:pt x="161974" y="166369"/>
                  </a:moveTo>
                  <a:lnTo>
                    <a:pt x="127150" y="166369"/>
                  </a:lnTo>
                  <a:lnTo>
                    <a:pt x="127417" y="167639"/>
                  </a:lnTo>
                  <a:lnTo>
                    <a:pt x="161872" y="167639"/>
                  </a:lnTo>
                  <a:lnTo>
                    <a:pt x="161974" y="166369"/>
                  </a:lnTo>
                  <a:close/>
                </a:path>
                <a:path w="259079" h="234950">
                  <a:moveTo>
                    <a:pt x="232243" y="166369"/>
                  </a:moveTo>
                  <a:lnTo>
                    <a:pt x="232141" y="167639"/>
                  </a:lnTo>
                  <a:lnTo>
                    <a:pt x="232243" y="166369"/>
                  </a:lnTo>
                  <a:close/>
                </a:path>
                <a:path w="259079" h="234950">
                  <a:moveTo>
                    <a:pt x="237539" y="166369"/>
                  </a:moveTo>
                  <a:lnTo>
                    <a:pt x="233576" y="166369"/>
                  </a:lnTo>
                  <a:lnTo>
                    <a:pt x="233856" y="167639"/>
                  </a:lnTo>
                  <a:lnTo>
                    <a:pt x="237602" y="167639"/>
                  </a:lnTo>
                  <a:lnTo>
                    <a:pt x="237539" y="166369"/>
                  </a:lnTo>
                  <a:close/>
                </a:path>
                <a:path w="259079" h="234950">
                  <a:moveTo>
                    <a:pt x="238796" y="166369"/>
                  </a:moveTo>
                  <a:lnTo>
                    <a:pt x="238034" y="166369"/>
                  </a:lnTo>
                  <a:lnTo>
                    <a:pt x="237907" y="167639"/>
                  </a:lnTo>
                  <a:lnTo>
                    <a:pt x="238809" y="167639"/>
                  </a:lnTo>
                  <a:lnTo>
                    <a:pt x="238796" y="166369"/>
                  </a:lnTo>
                  <a:close/>
                </a:path>
                <a:path w="259079" h="234950">
                  <a:moveTo>
                    <a:pt x="240866" y="166369"/>
                  </a:moveTo>
                  <a:lnTo>
                    <a:pt x="240650" y="166369"/>
                  </a:lnTo>
                  <a:lnTo>
                    <a:pt x="240625" y="167639"/>
                  </a:lnTo>
                  <a:lnTo>
                    <a:pt x="240866" y="166369"/>
                  </a:lnTo>
                  <a:close/>
                </a:path>
                <a:path w="259079" h="234950">
                  <a:moveTo>
                    <a:pt x="241273" y="166369"/>
                  </a:moveTo>
                  <a:lnTo>
                    <a:pt x="241006" y="166369"/>
                  </a:lnTo>
                  <a:lnTo>
                    <a:pt x="241044" y="167639"/>
                  </a:lnTo>
                  <a:lnTo>
                    <a:pt x="241273" y="166369"/>
                  </a:lnTo>
                  <a:close/>
                </a:path>
                <a:path w="259079" h="234950">
                  <a:moveTo>
                    <a:pt x="246905" y="167115"/>
                  </a:moveTo>
                  <a:lnTo>
                    <a:pt x="246873" y="167639"/>
                  </a:lnTo>
                  <a:lnTo>
                    <a:pt x="247305" y="167639"/>
                  </a:lnTo>
                  <a:lnTo>
                    <a:pt x="247204" y="167279"/>
                  </a:lnTo>
                  <a:lnTo>
                    <a:pt x="246905" y="167115"/>
                  </a:lnTo>
                  <a:close/>
                </a:path>
                <a:path w="259079" h="234950">
                  <a:moveTo>
                    <a:pt x="250645" y="166369"/>
                  </a:moveTo>
                  <a:lnTo>
                    <a:pt x="246949" y="166369"/>
                  </a:lnTo>
                  <a:lnTo>
                    <a:pt x="247204" y="167279"/>
                  </a:lnTo>
                  <a:lnTo>
                    <a:pt x="247864" y="167639"/>
                  </a:lnTo>
                  <a:lnTo>
                    <a:pt x="250467" y="167639"/>
                  </a:lnTo>
                  <a:lnTo>
                    <a:pt x="250645" y="166369"/>
                  </a:lnTo>
                  <a:close/>
                </a:path>
                <a:path w="259079" h="234950">
                  <a:moveTo>
                    <a:pt x="246949" y="166369"/>
                  </a:moveTo>
                  <a:lnTo>
                    <a:pt x="245540" y="166369"/>
                  </a:lnTo>
                  <a:lnTo>
                    <a:pt x="246905" y="167115"/>
                  </a:lnTo>
                  <a:lnTo>
                    <a:pt x="246949" y="166369"/>
                  </a:lnTo>
                  <a:close/>
                </a:path>
                <a:path w="259079" h="234950">
                  <a:moveTo>
                    <a:pt x="21867" y="165099"/>
                  </a:moveTo>
                  <a:lnTo>
                    <a:pt x="20648" y="165099"/>
                  </a:lnTo>
                  <a:lnTo>
                    <a:pt x="20762" y="166369"/>
                  </a:lnTo>
                  <a:lnTo>
                    <a:pt x="21880" y="166369"/>
                  </a:lnTo>
                  <a:lnTo>
                    <a:pt x="21867" y="165099"/>
                  </a:lnTo>
                  <a:close/>
                </a:path>
                <a:path w="259079" h="234950">
                  <a:moveTo>
                    <a:pt x="57313" y="165099"/>
                  </a:moveTo>
                  <a:lnTo>
                    <a:pt x="21931" y="165099"/>
                  </a:lnTo>
                  <a:lnTo>
                    <a:pt x="21956" y="166369"/>
                  </a:lnTo>
                  <a:lnTo>
                    <a:pt x="57262" y="166369"/>
                  </a:lnTo>
                  <a:lnTo>
                    <a:pt x="57313" y="165099"/>
                  </a:lnTo>
                  <a:close/>
                </a:path>
                <a:path w="259079" h="234950">
                  <a:moveTo>
                    <a:pt x="62863" y="165099"/>
                  </a:moveTo>
                  <a:lnTo>
                    <a:pt x="57669" y="165099"/>
                  </a:lnTo>
                  <a:lnTo>
                    <a:pt x="57427" y="166369"/>
                  </a:lnTo>
                  <a:lnTo>
                    <a:pt x="62965" y="166369"/>
                  </a:lnTo>
                  <a:lnTo>
                    <a:pt x="62863" y="165099"/>
                  </a:lnTo>
                  <a:close/>
                </a:path>
                <a:path w="259079" h="234950">
                  <a:moveTo>
                    <a:pt x="63282" y="165099"/>
                  </a:moveTo>
                  <a:lnTo>
                    <a:pt x="63066" y="165099"/>
                  </a:lnTo>
                  <a:lnTo>
                    <a:pt x="62965" y="166369"/>
                  </a:lnTo>
                  <a:lnTo>
                    <a:pt x="63295" y="166369"/>
                  </a:lnTo>
                  <a:lnTo>
                    <a:pt x="63282" y="165099"/>
                  </a:lnTo>
                  <a:close/>
                </a:path>
                <a:path w="259079" h="234950">
                  <a:moveTo>
                    <a:pt x="162787" y="165099"/>
                  </a:moveTo>
                  <a:lnTo>
                    <a:pt x="126249" y="165099"/>
                  </a:lnTo>
                  <a:lnTo>
                    <a:pt x="126299" y="166369"/>
                  </a:lnTo>
                  <a:lnTo>
                    <a:pt x="162698" y="166369"/>
                  </a:lnTo>
                  <a:lnTo>
                    <a:pt x="162787" y="165099"/>
                  </a:lnTo>
                  <a:close/>
                </a:path>
                <a:path w="259079" h="234950">
                  <a:moveTo>
                    <a:pt x="231532" y="165099"/>
                  </a:moveTo>
                  <a:lnTo>
                    <a:pt x="231379" y="165099"/>
                  </a:lnTo>
                  <a:lnTo>
                    <a:pt x="231557" y="166369"/>
                  </a:lnTo>
                  <a:lnTo>
                    <a:pt x="231532" y="165099"/>
                  </a:lnTo>
                  <a:close/>
                </a:path>
                <a:path w="259079" h="234950">
                  <a:moveTo>
                    <a:pt x="237374" y="165099"/>
                  </a:moveTo>
                  <a:lnTo>
                    <a:pt x="232725" y="165099"/>
                  </a:lnTo>
                  <a:lnTo>
                    <a:pt x="232840" y="166369"/>
                  </a:lnTo>
                  <a:lnTo>
                    <a:pt x="237183" y="166369"/>
                  </a:lnTo>
                  <a:lnTo>
                    <a:pt x="237374" y="165099"/>
                  </a:lnTo>
                  <a:close/>
                </a:path>
                <a:path w="259079" h="234950">
                  <a:moveTo>
                    <a:pt x="251050" y="165099"/>
                  </a:moveTo>
                  <a:lnTo>
                    <a:pt x="243546" y="165099"/>
                  </a:lnTo>
                  <a:lnTo>
                    <a:pt x="243673" y="166369"/>
                  </a:lnTo>
                  <a:lnTo>
                    <a:pt x="250975" y="166369"/>
                  </a:lnTo>
                  <a:lnTo>
                    <a:pt x="251050" y="165099"/>
                  </a:lnTo>
                  <a:close/>
                </a:path>
                <a:path w="259079" h="234950">
                  <a:moveTo>
                    <a:pt x="53478" y="163829"/>
                  </a:moveTo>
                  <a:lnTo>
                    <a:pt x="20813" y="163829"/>
                  </a:lnTo>
                  <a:lnTo>
                    <a:pt x="20762" y="165099"/>
                  </a:lnTo>
                  <a:lnTo>
                    <a:pt x="53325" y="165099"/>
                  </a:lnTo>
                  <a:lnTo>
                    <a:pt x="53478" y="163829"/>
                  </a:lnTo>
                  <a:close/>
                </a:path>
                <a:path w="259079" h="234950">
                  <a:moveTo>
                    <a:pt x="53668" y="163829"/>
                  </a:moveTo>
                  <a:lnTo>
                    <a:pt x="53478" y="163829"/>
                  </a:lnTo>
                  <a:lnTo>
                    <a:pt x="53325" y="165099"/>
                  </a:lnTo>
                  <a:lnTo>
                    <a:pt x="53668" y="163829"/>
                  </a:lnTo>
                  <a:close/>
                </a:path>
                <a:path w="259079" h="234950">
                  <a:moveTo>
                    <a:pt x="54138" y="163829"/>
                  </a:moveTo>
                  <a:lnTo>
                    <a:pt x="53668" y="163829"/>
                  </a:lnTo>
                  <a:lnTo>
                    <a:pt x="53440" y="165099"/>
                  </a:lnTo>
                  <a:lnTo>
                    <a:pt x="53630" y="165099"/>
                  </a:lnTo>
                  <a:lnTo>
                    <a:pt x="54138" y="163829"/>
                  </a:lnTo>
                  <a:close/>
                </a:path>
                <a:path w="259079" h="234950">
                  <a:moveTo>
                    <a:pt x="55764" y="163829"/>
                  </a:moveTo>
                  <a:lnTo>
                    <a:pt x="54824" y="163829"/>
                  </a:lnTo>
                  <a:lnTo>
                    <a:pt x="54468" y="165099"/>
                  </a:lnTo>
                  <a:lnTo>
                    <a:pt x="55827" y="165099"/>
                  </a:lnTo>
                  <a:lnTo>
                    <a:pt x="55764" y="163829"/>
                  </a:lnTo>
                  <a:close/>
                </a:path>
                <a:path w="259079" h="234950">
                  <a:moveTo>
                    <a:pt x="58100" y="163829"/>
                  </a:moveTo>
                  <a:lnTo>
                    <a:pt x="55853" y="163829"/>
                  </a:lnTo>
                  <a:lnTo>
                    <a:pt x="55954" y="165099"/>
                  </a:lnTo>
                  <a:lnTo>
                    <a:pt x="57999" y="165099"/>
                  </a:lnTo>
                  <a:lnTo>
                    <a:pt x="58100" y="163829"/>
                  </a:lnTo>
                  <a:close/>
                </a:path>
                <a:path w="259079" h="234950">
                  <a:moveTo>
                    <a:pt x="62037" y="163829"/>
                  </a:moveTo>
                  <a:lnTo>
                    <a:pt x="58520" y="163829"/>
                  </a:lnTo>
                  <a:lnTo>
                    <a:pt x="58545" y="165099"/>
                  </a:lnTo>
                  <a:lnTo>
                    <a:pt x="62164" y="165099"/>
                  </a:lnTo>
                  <a:lnTo>
                    <a:pt x="62037" y="163829"/>
                  </a:lnTo>
                  <a:close/>
                </a:path>
                <a:path w="259079" h="234950">
                  <a:moveTo>
                    <a:pt x="125708" y="164192"/>
                  </a:moveTo>
                  <a:lnTo>
                    <a:pt x="125880" y="165099"/>
                  </a:lnTo>
                  <a:lnTo>
                    <a:pt x="125708" y="164192"/>
                  </a:lnTo>
                  <a:close/>
                </a:path>
                <a:path w="259079" h="234950">
                  <a:moveTo>
                    <a:pt x="125913" y="164980"/>
                  </a:moveTo>
                  <a:close/>
                </a:path>
                <a:path w="259079" h="234950">
                  <a:moveTo>
                    <a:pt x="163891" y="163829"/>
                  </a:moveTo>
                  <a:lnTo>
                    <a:pt x="125982" y="163829"/>
                  </a:lnTo>
                  <a:lnTo>
                    <a:pt x="125944" y="165099"/>
                  </a:lnTo>
                  <a:lnTo>
                    <a:pt x="163764" y="165099"/>
                  </a:lnTo>
                  <a:lnTo>
                    <a:pt x="163891" y="163829"/>
                  </a:lnTo>
                  <a:close/>
                </a:path>
                <a:path w="259079" h="234950">
                  <a:moveTo>
                    <a:pt x="230732" y="163829"/>
                  </a:moveTo>
                  <a:lnTo>
                    <a:pt x="230135" y="163829"/>
                  </a:lnTo>
                  <a:lnTo>
                    <a:pt x="230363" y="165099"/>
                  </a:lnTo>
                  <a:lnTo>
                    <a:pt x="230732" y="165099"/>
                  </a:lnTo>
                  <a:lnTo>
                    <a:pt x="230732" y="163829"/>
                  </a:lnTo>
                  <a:close/>
                </a:path>
                <a:path w="259079" h="234950">
                  <a:moveTo>
                    <a:pt x="236853" y="163829"/>
                  </a:moveTo>
                  <a:lnTo>
                    <a:pt x="232306" y="163829"/>
                  </a:lnTo>
                  <a:lnTo>
                    <a:pt x="232738" y="165099"/>
                  </a:lnTo>
                  <a:lnTo>
                    <a:pt x="236967" y="165099"/>
                  </a:lnTo>
                  <a:lnTo>
                    <a:pt x="236853" y="163829"/>
                  </a:lnTo>
                  <a:close/>
                </a:path>
                <a:path w="259079" h="234950">
                  <a:moveTo>
                    <a:pt x="238987" y="163829"/>
                  </a:moveTo>
                  <a:lnTo>
                    <a:pt x="238491" y="163829"/>
                  </a:lnTo>
                  <a:lnTo>
                    <a:pt x="238517" y="165099"/>
                  </a:lnTo>
                  <a:lnTo>
                    <a:pt x="239164" y="165099"/>
                  </a:lnTo>
                  <a:lnTo>
                    <a:pt x="238987" y="163829"/>
                  </a:lnTo>
                  <a:close/>
                </a:path>
                <a:path w="259079" h="234950">
                  <a:moveTo>
                    <a:pt x="251242" y="163829"/>
                  </a:moveTo>
                  <a:lnTo>
                    <a:pt x="243432" y="163829"/>
                  </a:lnTo>
                  <a:lnTo>
                    <a:pt x="243444" y="165099"/>
                  </a:lnTo>
                  <a:lnTo>
                    <a:pt x="251115" y="165099"/>
                  </a:lnTo>
                  <a:lnTo>
                    <a:pt x="251242" y="163829"/>
                  </a:lnTo>
                  <a:close/>
                </a:path>
                <a:path w="259079" h="234950">
                  <a:moveTo>
                    <a:pt x="125639" y="163829"/>
                  </a:moveTo>
                  <a:lnTo>
                    <a:pt x="125708" y="164192"/>
                  </a:lnTo>
                  <a:lnTo>
                    <a:pt x="125639" y="163829"/>
                  </a:lnTo>
                  <a:close/>
                </a:path>
                <a:path w="259079" h="234950">
                  <a:moveTo>
                    <a:pt x="9142" y="162559"/>
                  </a:moveTo>
                  <a:lnTo>
                    <a:pt x="8556" y="162559"/>
                  </a:lnTo>
                  <a:lnTo>
                    <a:pt x="8650" y="163829"/>
                  </a:lnTo>
                  <a:lnTo>
                    <a:pt x="9015" y="163829"/>
                  </a:lnTo>
                  <a:lnTo>
                    <a:pt x="9142" y="162559"/>
                  </a:lnTo>
                  <a:close/>
                </a:path>
                <a:path w="259079" h="234950">
                  <a:moveTo>
                    <a:pt x="9764" y="162559"/>
                  </a:moveTo>
                  <a:lnTo>
                    <a:pt x="9536" y="162559"/>
                  </a:lnTo>
                  <a:lnTo>
                    <a:pt x="9459" y="163829"/>
                  </a:lnTo>
                  <a:lnTo>
                    <a:pt x="9866" y="163829"/>
                  </a:lnTo>
                  <a:lnTo>
                    <a:pt x="9764" y="162559"/>
                  </a:lnTo>
                  <a:close/>
                </a:path>
                <a:path w="259079" h="234950">
                  <a:moveTo>
                    <a:pt x="55002" y="162559"/>
                  </a:moveTo>
                  <a:lnTo>
                    <a:pt x="21182" y="162559"/>
                  </a:lnTo>
                  <a:lnTo>
                    <a:pt x="21296" y="163829"/>
                  </a:lnTo>
                  <a:lnTo>
                    <a:pt x="54925" y="163829"/>
                  </a:lnTo>
                  <a:lnTo>
                    <a:pt x="55002" y="162559"/>
                  </a:lnTo>
                  <a:close/>
                </a:path>
                <a:path w="259079" h="234950">
                  <a:moveTo>
                    <a:pt x="58570" y="162559"/>
                  </a:moveTo>
                  <a:lnTo>
                    <a:pt x="55903" y="162559"/>
                  </a:lnTo>
                  <a:lnTo>
                    <a:pt x="55929" y="163829"/>
                  </a:lnTo>
                  <a:lnTo>
                    <a:pt x="58494" y="163829"/>
                  </a:lnTo>
                  <a:lnTo>
                    <a:pt x="58570" y="162559"/>
                  </a:lnTo>
                  <a:close/>
                </a:path>
                <a:path w="259079" h="234950">
                  <a:moveTo>
                    <a:pt x="164539" y="162559"/>
                  </a:moveTo>
                  <a:lnTo>
                    <a:pt x="125918" y="162559"/>
                  </a:lnTo>
                  <a:lnTo>
                    <a:pt x="125741" y="163829"/>
                  </a:lnTo>
                  <a:lnTo>
                    <a:pt x="164336" y="163829"/>
                  </a:lnTo>
                  <a:lnTo>
                    <a:pt x="164539" y="162559"/>
                  </a:lnTo>
                  <a:close/>
                </a:path>
                <a:path w="259079" h="234950">
                  <a:moveTo>
                    <a:pt x="230020" y="162559"/>
                  </a:moveTo>
                  <a:lnTo>
                    <a:pt x="229804" y="162559"/>
                  </a:lnTo>
                  <a:lnTo>
                    <a:pt x="229766" y="163829"/>
                  </a:lnTo>
                  <a:lnTo>
                    <a:pt x="229944" y="163829"/>
                  </a:lnTo>
                  <a:lnTo>
                    <a:pt x="230020" y="162559"/>
                  </a:lnTo>
                  <a:close/>
                </a:path>
                <a:path w="259079" h="234950">
                  <a:moveTo>
                    <a:pt x="235837" y="162559"/>
                  </a:moveTo>
                  <a:lnTo>
                    <a:pt x="231582" y="162559"/>
                  </a:lnTo>
                  <a:lnTo>
                    <a:pt x="231849" y="163829"/>
                  </a:lnTo>
                  <a:lnTo>
                    <a:pt x="235748" y="163829"/>
                  </a:lnTo>
                  <a:lnTo>
                    <a:pt x="235837" y="162559"/>
                  </a:lnTo>
                  <a:close/>
                </a:path>
                <a:path w="259079" h="234950">
                  <a:moveTo>
                    <a:pt x="237094" y="162559"/>
                  </a:moveTo>
                  <a:lnTo>
                    <a:pt x="236701" y="162559"/>
                  </a:lnTo>
                  <a:lnTo>
                    <a:pt x="236789" y="163829"/>
                  </a:lnTo>
                  <a:lnTo>
                    <a:pt x="236993" y="163829"/>
                  </a:lnTo>
                  <a:lnTo>
                    <a:pt x="237094" y="162559"/>
                  </a:lnTo>
                  <a:close/>
                </a:path>
                <a:path w="259079" h="234950">
                  <a:moveTo>
                    <a:pt x="252496" y="158749"/>
                  </a:moveTo>
                  <a:lnTo>
                    <a:pt x="247623" y="158749"/>
                  </a:lnTo>
                  <a:lnTo>
                    <a:pt x="247292" y="160019"/>
                  </a:lnTo>
                  <a:lnTo>
                    <a:pt x="246581" y="160019"/>
                  </a:lnTo>
                  <a:lnTo>
                    <a:pt x="246022" y="161289"/>
                  </a:lnTo>
                  <a:lnTo>
                    <a:pt x="245425" y="161289"/>
                  </a:lnTo>
                  <a:lnTo>
                    <a:pt x="245222" y="162559"/>
                  </a:lnTo>
                  <a:lnTo>
                    <a:pt x="242390" y="162559"/>
                  </a:lnTo>
                  <a:lnTo>
                    <a:pt x="242543" y="163829"/>
                  </a:lnTo>
                  <a:lnTo>
                    <a:pt x="251360" y="163829"/>
                  </a:lnTo>
                  <a:lnTo>
                    <a:pt x="252496" y="158749"/>
                  </a:lnTo>
                  <a:close/>
                </a:path>
                <a:path w="259079" h="234950">
                  <a:moveTo>
                    <a:pt x="8558" y="161289"/>
                  </a:moveTo>
                  <a:lnTo>
                    <a:pt x="8330" y="161289"/>
                  </a:lnTo>
                  <a:lnTo>
                    <a:pt x="8358" y="162559"/>
                  </a:lnTo>
                  <a:lnTo>
                    <a:pt x="8596" y="162559"/>
                  </a:lnTo>
                  <a:lnTo>
                    <a:pt x="8558" y="161289"/>
                  </a:lnTo>
                  <a:close/>
                </a:path>
                <a:path w="259079" h="234950">
                  <a:moveTo>
                    <a:pt x="56068" y="161289"/>
                  </a:moveTo>
                  <a:lnTo>
                    <a:pt x="21715" y="161289"/>
                  </a:lnTo>
                  <a:lnTo>
                    <a:pt x="21690" y="162559"/>
                  </a:lnTo>
                  <a:lnTo>
                    <a:pt x="55865" y="162559"/>
                  </a:lnTo>
                  <a:lnTo>
                    <a:pt x="56068" y="161289"/>
                  </a:lnTo>
                  <a:close/>
                </a:path>
                <a:path w="259079" h="234950">
                  <a:moveTo>
                    <a:pt x="57834" y="161289"/>
                  </a:moveTo>
                  <a:lnTo>
                    <a:pt x="57719" y="162559"/>
                  </a:lnTo>
                  <a:lnTo>
                    <a:pt x="57859" y="162559"/>
                  </a:lnTo>
                  <a:lnTo>
                    <a:pt x="57834" y="161289"/>
                  </a:lnTo>
                  <a:close/>
                </a:path>
                <a:path w="259079" h="234950">
                  <a:moveTo>
                    <a:pt x="123810" y="161289"/>
                  </a:moveTo>
                  <a:lnTo>
                    <a:pt x="123556" y="162559"/>
                  </a:lnTo>
                  <a:lnTo>
                    <a:pt x="123874" y="162559"/>
                  </a:lnTo>
                  <a:lnTo>
                    <a:pt x="123810" y="161289"/>
                  </a:lnTo>
                  <a:close/>
                </a:path>
                <a:path w="259079" h="234950">
                  <a:moveTo>
                    <a:pt x="165784" y="161289"/>
                  </a:moveTo>
                  <a:lnTo>
                    <a:pt x="126122" y="161289"/>
                  </a:lnTo>
                  <a:lnTo>
                    <a:pt x="126211" y="162559"/>
                  </a:lnTo>
                  <a:lnTo>
                    <a:pt x="164907" y="162559"/>
                  </a:lnTo>
                  <a:lnTo>
                    <a:pt x="165784" y="161289"/>
                  </a:lnTo>
                  <a:close/>
                </a:path>
                <a:path w="259079" h="234950">
                  <a:moveTo>
                    <a:pt x="235253" y="161289"/>
                  </a:moveTo>
                  <a:lnTo>
                    <a:pt x="230706" y="161289"/>
                  </a:lnTo>
                  <a:lnTo>
                    <a:pt x="230757" y="162559"/>
                  </a:lnTo>
                  <a:lnTo>
                    <a:pt x="234986" y="162559"/>
                  </a:lnTo>
                  <a:lnTo>
                    <a:pt x="235253" y="161289"/>
                  </a:lnTo>
                  <a:close/>
                </a:path>
                <a:path w="259079" h="234950">
                  <a:moveTo>
                    <a:pt x="235799" y="161289"/>
                  </a:moveTo>
                  <a:lnTo>
                    <a:pt x="235558" y="161289"/>
                  </a:lnTo>
                  <a:lnTo>
                    <a:pt x="235113" y="162559"/>
                  </a:lnTo>
                  <a:lnTo>
                    <a:pt x="236027" y="162559"/>
                  </a:lnTo>
                  <a:lnTo>
                    <a:pt x="235799" y="161289"/>
                  </a:lnTo>
                  <a:close/>
                </a:path>
                <a:path w="259079" h="234950">
                  <a:moveTo>
                    <a:pt x="243736" y="160019"/>
                  </a:moveTo>
                  <a:lnTo>
                    <a:pt x="242390" y="160019"/>
                  </a:lnTo>
                  <a:lnTo>
                    <a:pt x="242339" y="161289"/>
                  </a:lnTo>
                  <a:lnTo>
                    <a:pt x="242136" y="161289"/>
                  </a:lnTo>
                  <a:lnTo>
                    <a:pt x="242174" y="162559"/>
                  </a:lnTo>
                  <a:lnTo>
                    <a:pt x="243736" y="162559"/>
                  </a:lnTo>
                  <a:lnTo>
                    <a:pt x="243736" y="160019"/>
                  </a:lnTo>
                  <a:close/>
                </a:path>
                <a:path w="259079" h="234950">
                  <a:moveTo>
                    <a:pt x="56881" y="160019"/>
                  </a:moveTo>
                  <a:lnTo>
                    <a:pt x="23112" y="160019"/>
                  </a:lnTo>
                  <a:lnTo>
                    <a:pt x="23023" y="161289"/>
                  </a:lnTo>
                  <a:lnTo>
                    <a:pt x="56856" y="161289"/>
                  </a:lnTo>
                  <a:lnTo>
                    <a:pt x="56881" y="160019"/>
                  </a:lnTo>
                  <a:close/>
                </a:path>
                <a:path w="259079" h="234950">
                  <a:moveTo>
                    <a:pt x="166800" y="160019"/>
                  </a:moveTo>
                  <a:lnTo>
                    <a:pt x="126147" y="160019"/>
                  </a:lnTo>
                  <a:lnTo>
                    <a:pt x="126020" y="161289"/>
                  </a:lnTo>
                  <a:lnTo>
                    <a:pt x="166444" y="161289"/>
                  </a:lnTo>
                  <a:lnTo>
                    <a:pt x="166800" y="160019"/>
                  </a:lnTo>
                  <a:close/>
                </a:path>
                <a:path w="259079" h="234950">
                  <a:moveTo>
                    <a:pt x="234262" y="160019"/>
                  </a:moveTo>
                  <a:lnTo>
                    <a:pt x="230338" y="160019"/>
                  </a:lnTo>
                  <a:lnTo>
                    <a:pt x="230643" y="161289"/>
                  </a:lnTo>
                  <a:lnTo>
                    <a:pt x="234351" y="161289"/>
                  </a:lnTo>
                  <a:lnTo>
                    <a:pt x="234262" y="160019"/>
                  </a:lnTo>
                  <a:close/>
                </a:path>
                <a:path w="259079" h="234950">
                  <a:moveTo>
                    <a:pt x="234491" y="160019"/>
                  </a:moveTo>
                  <a:lnTo>
                    <a:pt x="234338" y="160019"/>
                  </a:lnTo>
                  <a:lnTo>
                    <a:pt x="234402" y="161289"/>
                  </a:lnTo>
                  <a:lnTo>
                    <a:pt x="234592" y="161289"/>
                  </a:lnTo>
                  <a:lnTo>
                    <a:pt x="234491" y="160019"/>
                  </a:lnTo>
                  <a:close/>
                </a:path>
                <a:path w="259079" h="234950">
                  <a:moveTo>
                    <a:pt x="242352" y="160019"/>
                  </a:moveTo>
                  <a:lnTo>
                    <a:pt x="242250" y="161289"/>
                  </a:lnTo>
                  <a:lnTo>
                    <a:pt x="242352" y="160019"/>
                  </a:lnTo>
                  <a:close/>
                </a:path>
                <a:path w="259079" h="234950">
                  <a:moveTo>
                    <a:pt x="55980" y="158749"/>
                  </a:moveTo>
                  <a:lnTo>
                    <a:pt x="23353" y="158749"/>
                  </a:lnTo>
                  <a:lnTo>
                    <a:pt x="23341" y="160019"/>
                  </a:lnTo>
                  <a:lnTo>
                    <a:pt x="56030" y="160019"/>
                  </a:lnTo>
                  <a:lnTo>
                    <a:pt x="55980" y="158749"/>
                  </a:lnTo>
                  <a:close/>
                </a:path>
                <a:path w="259079" h="234950">
                  <a:moveTo>
                    <a:pt x="56348" y="158749"/>
                  </a:moveTo>
                  <a:lnTo>
                    <a:pt x="56170" y="158749"/>
                  </a:lnTo>
                  <a:lnTo>
                    <a:pt x="56145" y="160019"/>
                  </a:lnTo>
                  <a:lnTo>
                    <a:pt x="56399" y="160019"/>
                  </a:lnTo>
                  <a:lnTo>
                    <a:pt x="56348" y="158749"/>
                  </a:lnTo>
                  <a:close/>
                </a:path>
                <a:path w="259079" h="234950">
                  <a:moveTo>
                    <a:pt x="168540" y="158749"/>
                  </a:moveTo>
                  <a:lnTo>
                    <a:pt x="126528" y="158749"/>
                  </a:lnTo>
                  <a:lnTo>
                    <a:pt x="126490" y="160019"/>
                  </a:lnTo>
                  <a:lnTo>
                    <a:pt x="167486" y="160019"/>
                  </a:lnTo>
                  <a:lnTo>
                    <a:pt x="168540" y="158749"/>
                  </a:lnTo>
                  <a:close/>
                </a:path>
                <a:path w="259079" h="234950">
                  <a:moveTo>
                    <a:pt x="228509" y="158749"/>
                  </a:moveTo>
                  <a:lnTo>
                    <a:pt x="228331" y="158749"/>
                  </a:lnTo>
                  <a:lnTo>
                    <a:pt x="228585" y="160019"/>
                  </a:lnTo>
                  <a:lnTo>
                    <a:pt x="228509" y="158749"/>
                  </a:lnTo>
                  <a:close/>
                </a:path>
                <a:path w="259079" h="234950">
                  <a:moveTo>
                    <a:pt x="228623" y="158749"/>
                  </a:moveTo>
                  <a:lnTo>
                    <a:pt x="228623" y="160019"/>
                  </a:lnTo>
                  <a:lnTo>
                    <a:pt x="228623" y="158749"/>
                  </a:lnTo>
                  <a:close/>
                </a:path>
                <a:path w="259079" h="234950">
                  <a:moveTo>
                    <a:pt x="228801" y="158749"/>
                  </a:moveTo>
                  <a:lnTo>
                    <a:pt x="228623" y="158749"/>
                  </a:lnTo>
                  <a:lnTo>
                    <a:pt x="228636" y="160019"/>
                  </a:lnTo>
                  <a:lnTo>
                    <a:pt x="229055" y="160019"/>
                  </a:lnTo>
                  <a:lnTo>
                    <a:pt x="228801" y="158749"/>
                  </a:lnTo>
                  <a:close/>
                </a:path>
                <a:path w="259079" h="234950">
                  <a:moveTo>
                    <a:pt x="231328" y="158749"/>
                  </a:moveTo>
                  <a:lnTo>
                    <a:pt x="229411" y="158749"/>
                  </a:lnTo>
                  <a:lnTo>
                    <a:pt x="230071" y="160019"/>
                  </a:lnTo>
                  <a:lnTo>
                    <a:pt x="232535" y="160019"/>
                  </a:lnTo>
                  <a:lnTo>
                    <a:pt x="232520" y="159804"/>
                  </a:lnTo>
                  <a:lnTo>
                    <a:pt x="231328" y="158749"/>
                  </a:lnTo>
                  <a:close/>
                </a:path>
                <a:path w="259079" h="234950">
                  <a:moveTo>
                    <a:pt x="232967" y="158749"/>
                  </a:moveTo>
                  <a:lnTo>
                    <a:pt x="232446" y="158749"/>
                  </a:lnTo>
                  <a:lnTo>
                    <a:pt x="232520" y="159804"/>
                  </a:lnTo>
                  <a:lnTo>
                    <a:pt x="232764" y="160019"/>
                  </a:lnTo>
                  <a:lnTo>
                    <a:pt x="233170" y="160019"/>
                  </a:lnTo>
                  <a:lnTo>
                    <a:pt x="232967" y="158749"/>
                  </a:lnTo>
                  <a:close/>
                </a:path>
                <a:path w="259079" h="234950">
                  <a:moveTo>
                    <a:pt x="233653" y="158749"/>
                  </a:moveTo>
                  <a:lnTo>
                    <a:pt x="233538" y="160019"/>
                  </a:lnTo>
                  <a:lnTo>
                    <a:pt x="233729" y="160019"/>
                  </a:lnTo>
                  <a:lnTo>
                    <a:pt x="233653" y="158749"/>
                  </a:lnTo>
                  <a:close/>
                </a:path>
                <a:path w="259079" h="234950">
                  <a:moveTo>
                    <a:pt x="236193" y="158749"/>
                  </a:moveTo>
                  <a:lnTo>
                    <a:pt x="234249" y="158749"/>
                  </a:lnTo>
                  <a:lnTo>
                    <a:pt x="234719" y="160019"/>
                  </a:lnTo>
                  <a:lnTo>
                    <a:pt x="236662" y="160019"/>
                  </a:lnTo>
                  <a:lnTo>
                    <a:pt x="236193" y="158749"/>
                  </a:lnTo>
                  <a:close/>
                </a:path>
                <a:path w="259079" h="234950">
                  <a:moveTo>
                    <a:pt x="244892" y="158749"/>
                  </a:moveTo>
                  <a:lnTo>
                    <a:pt x="243736" y="158749"/>
                  </a:lnTo>
                  <a:lnTo>
                    <a:pt x="243736" y="160019"/>
                  </a:lnTo>
                  <a:lnTo>
                    <a:pt x="244867" y="160019"/>
                  </a:lnTo>
                  <a:lnTo>
                    <a:pt x="244892" y="158749"/>
                  </a:lnTo>
                  <a:close/>
                </a:path>
                <a:path w="259079" h="234950">
                  <a:moveTo>
                    <a:pt x="232446" y="158749"/>
                  </a:moveTo>
                  <a:lnTo>
                    <a:pt x="231328" y="158749"/>
                  </a:lnTo>
                  <a:lnTo>
                    <a:pt x="232520" y="159804"/>
                  </a:lnTo>
                  <a:lnTo>
                    <a:pt x="232446" y="158749"/>
                  </a:lnTo>
                  <a:close/>
                </a:path>
                <a:path w="259079" h="234950">
                  <a:moveTo>
                    <a:pt x="55510" y="157479"/>
                  </a:moveTo>
                  <a:lnTo>
                    <a:pt x="24433" y="157479"/>
                  </a:lnTo>
                  <a:lnTo>
                    <a:pt x="24420" y="158749"/>
                  </a:lnTo>
                  <a:lnTo>
                    <a:pt x="55776" y="158749"/>
                  </a:lnTo>
                  <a:lnTo>
                    <a:pt x="55510" y="157479"/>
                  </a:lnTo>
                  <a:close/>
                </a:path>
                <a:path w="259079" h="234950">
                  <a:moveTo>
                    <a:pt x="124687" y="154939"/>
                  </a:moveTo>
                  <a:lnTo>
                    <a:pt x="122997" y="154939"/>
                  </a:lnTo>
                  <a:lnTo>
                    <a:pt x="123048" y="156209"/>
                  </a:lnTo>
                  <a:lnTo>
                    <a:pt x="124179" y="156209"/>
                  </a:lnTo>
                  <a:lnTo>
                    <a:pt x="124445" y="158749"/>
                  </a:lnTo>
                  <a:lnTo>
                    <a:pt x="124750" y="158749"/>
                  </a:lnTo>
                  <a:lnTo>
                    <a:pt x="124687" y="154939"/>
                  </a:lnTo>
                  <a:close/>
                </a:path>
                <a:path w="259079" h="234950">
                  <a:moveTo>
                    <a:pt x="170508" y="156209"/>
                  </a:moveTo>
                  <a:lnTo>
                    <a:pt x="126325" y="156209"/>
                  </a:lnTo>
                  <a:lnTo>
                    <a:pt x="126439" y="157479"/>
                  </a:lnTo>
                  <a:lnTo>
                    <a:pt x="126680" y="157479"/>
                  </a:lnTo>
                  <a:lnTo>
                    <a:pt x="126604" y="158749"/>
                  </a:lnTo>
                  <a:lnTo>
                    <a:pt x="168794" y="158749"/>
                  </a:lnTo>
                  <a:lnTo>
                    <a:pt x="169772" y="157479"/>
                  </a:lnTo>
                  <a:lnTo>
                    <a:pt x="170508" y="156209"/>
                  </a:lnTo>
                  <a:close/>
                </a:path>
                <a:path w="259079" h="234950">
                  <a:moveTo>
                    <a:pt x="231430" y="157479"/>
                  </a:moveTo>
                  <a:lnTo>
                    <a:pt x="228204" y="157479"/>
                  </a:lnTo>
                  <a:lnTo>
                    <a:pt x="228700" y="158749"/>
                  </a:lnTo>
                  <a:lnTo>
                    <a:pt x="231709" y="158749"/>
                  </a:lnTo>
                  <a:lnTo>
                    <a:pt x="231430" y="157479"/>
                  </a:lnTo>
                  <a:close/>
                </a:path>
                <a:path w="259079" h="234950">
                  <a:moveTo>
                    <a:pt x="233284" y="157479"/>
                  </a:moveTo>
                  <a:lnTo>
                    <a:pt x="233221" y="158749"/>
                  </a:lnTo>
                  <a:lnTo>
                    <a:pt x="233284" y="157479"/>
                  </a:lnTo>
                  <a:close/>
                </a:path>
                <a:path w="259079" h="234950">
                  <a:moveTo>
                    <a:pt x="233284" y="158114"/>
                  </a:moveTo>
                  <a:lnTo>
                    <a:pt x="233246" y="158749"/>
                  </a:lnTo>
                  <a:lnTo>
                    <a:pt x="233284" y="158114"/>
                  </a:lnTo>
                  <a:close/>
                </a:path>
                <a:path w="259079" h="234950">
                  <a:moveTo>
                    <a:pt x="239596" y="157479"/>
                  </a:moveTo>
                  <a:lnTo>
                    <a:pt x="233322" y="157479"/>
                  </a:lnTo>
                  <a:lnTo>
                    <a:pt x="233284" y="158749"/>
                  </a:lnTo>
                  <a:lnTo>
                    <a:pt x="239596" y="158749"/>
                  </a:lnTo>
                  <a:lnTo>
                    <a:pt x="239596" y="157479"/>
                  </a:lnTo>
                  <a:close/>
                </a:path>
                <a:path w="259079" h="234950">
                  <a:moveTo>
                    <a:pt x="239672" y="157479"/>
                  </a:moveTo>
                  <a:lnTo>
                    <a:pt x="239622" y="158749"/>
                  </a:lnTo>
                  <a:lnTo>
                    <a:pt x="239761" y="158749"/>
                  </a:lnTo>
                  <a:lnTo>
                    <a:pt x="239672" y="157479"/>
                  </a:lnTo>
                  <a:close/>
                </a:path>
                <a:path w="259079" h="234950">
                  <a:moveTo>
                    <a:pt x="251775" y="154939"/>
                  </a:moveTo>
                  <a:lnTo>
                    <a:pt x="249680" y="154939"/>
                  </a:lnTo>
                  <a:lnTo>
                    <a:pt x="249401" y="158749"/>
                  </a:lnTo>
                  <a:lnTo>
                    <a:pt x="252283" y="158749"/>
                  </a:lnTo>
                  <a:lnTo>
                    <a:pt x="252283" y="157479"/>
                  </a:lnTo>
                  <a:lnTo>
                    <a:pt x="251636" y="157479"/>
                  </a:lnTo>
                  <a:lnTo>
                    <a:pt x="251775" y="154939"/>
                  </a:lnTo>
                  <a:close/>
                </a:path>
                <a:path w="259079" h="234950">
                  <a:moveTo>
                    <a:pt x="24996" y="156906"/>
                  </a:moveTo>
                  <a:lnTo>
                    <a:pt x="24865" y="157479"/>
                  </a:lnTo>
                  <a:lnTo>
                    <a:pt x="25042" y="157479"/>
                  </a:lnTo>
                  <a:lnTo>
                    <a:pt x="24996" y="156906"/>
                  </a:lnTo>
                  <a:close/>
                </a:path>
                <a:path w="259079" h="234950">
                  <a:moveTo>
                    <a:pt x="55319" y="156209"/>
                  </a:moveTo>
                  <a:lnTo>
                    <a:pt x="25157" y="156209"/>
                  </a:lnTo>
                  <a:lnTo>
                    <a:pt x="25042" y="157479"/>
                  </a:lnTo>
                  <a:lnTo>
                    <a:pt x="55484" y="157479"/>
                  </a:lnTo>
                  <a:lnTo>
                    <a:pt x="55319" y="156209"/>
                  </a:lnTo>
                  <a:close/>
                </a:path>
                <a:path w="259079" h="234950">
                  <a:moveTo>
                    <a:pt x="230173" y="156209"/>
                  </a:moveTo>
                  <a:lnTo>
                    <a:pt x="227341" y="156209"/>
                  </a:lnTo>
                  <a:lnTo>
                    <a:pt x="227595" y="157479"/>
                  </a:lnTo>
                  <a:lnTo>
                    <a:pt x="230236" y="157479"/>
                  </a:lnTo>
                  <a:lnTo>
                    <a:pt x="230173" y="156209"/>
                  </a:lnTo>
                  <a:close/>
                </a:path>
                <a:path w="259079" h="234950">
                  <a:moveTo>
                    <a:pt x="235735" y="156209"/>
                  </a:moveTo>
                  <a:lnTo>
                    <a:pt x="232573" y="156209"/>
                  </a:lnTo>
                  <a:lnTo>
                    <a:pt x="232649" y="157479"/>
                  </a:lnTo>
                  <a:lnTo>
                    <a:pt x="235659" y="157479"/>
                  </a:lnTo>
                  <a:lnTo>
                    <a:pt x="235735" y="156209"/>
                  </a:lnTo>
                  <a:close/>
                </a:path>
                <a:path w="259079" h="234950">
                  <a:moveTo>
                    <a:pt x="240053" y="156209"/>
                  </a:moveTo>
                  <a:lnTo>
                    <a:pt x="239596" y="156209"/>
                  </a:lnTo>
                  <a:lnTo>
                    <a:pt x="239647" y="157479"/>
                  </a:lnTo>
                  <a:lnTo>
                    <a:pt x="240053" y="157479"/>
                  </a:lnTo>
                  <a:lnTo>
                    <a:pt x="240053" y="156209"/>
                  </a:lnTo>
                  <a:close/>
                </a:path>
                <a:path w="259079" h="234950">
                  <a:moveTo>
                    <a:pt x="252957" y="154939"/>
                  </a:moveTo>
                  <a:lnTo>
                    <a:pt x="251915" y="154939"/>
                  </a:lnTo>
                  <a:lnTo>
                    <a:pt x="252093" y="157479"/>
                  </a:lnTo>
                  <a:lnTo>
                    <a:pt x="252423" y="157479"/>
                  </a:lnTo>
                  <a:lnTo>
                    <a:pt x="252233" y="156209"/>
                  </a:lnTo>
                  <a:lnTo>
                    <a:pt x="252958" y="156209"/>
                  </a:lnTo>
                  <a:lnTo>
                    <a:pt x="252957" y="154939"/>
                  </a:lnTo>
                  <a:close/>
                </a:path>
                <a:path w="259079" h="234950">
                  <a:moveTo>
                    <a:pt x="25093" y="156209"/>
                  </a:moveTo>
                  <a:lnTo>
                    <a:pt x="24941" y="156209"/>
                  </a:lnTo>
                  <a:lnTo>
                    <a:pt x="24996" y="156906"/>
                  </a:lnTo>
                  <a:lnTo>
                    <a:pt x="25093" y="156209"/>
                  </a:lnTo>
                  <a:close/>
                </a:path>
                <a:path w="259079" h="234950">
                  <a:moveTo>
                    <a:pt x="54075" y="154939"/>
                  </a:moveTo>
                  <a:lnTo>
                    <a:pt x="24890" y="154939"/>
                  </a:lnTo>
                  <a:lnTo>
                    <a:pt x="24903" y="156209"/>
                  </a:lnTo>
                  <a:lnTo>
                    <a:pt x="54024" y="156209"/>
                  </a:lnTo>
                  <a:lnTo>
                    <a:pt x="54075" y="154939"/>
                  </a:lnTo>
                  <a:close/>
                </a:path>
                <a:path w="259079" h="234950">
                  <a:moveTo>
                    <a:pt x="54151" y="154939"/>
                  </a:moveTo>
                  <a:lnTo>
                    <a:pt x="54024" y="156209"/>
                  </a:lnTo>
                  <a:lnTo>
                    <a:pt x="54341" y="156209"/>
                  </a:lnTo>
                  <a:lnTo>
                    <a:pt x="54151" y="154939"/>
                  </a:lnTo>
                  <a:close/>
                </a:path>
                <a:path w="259079" h="234950">
                  <a:moveTo>
                    <a:pt x="108177" y="154939"/>
                  </a:moveTo>
                  <a:lnTo>
                    <a:pt x="104417" y="154939"/>
                  </a:lnTo>
                  <a:lnTo>
                    <a:pt x="105446" y="156209"/>
                  </a:lnTo>
                  <a:lnTo>
                    <a:pt x="107440" y="156209"/>
                  </a:lnTo>
                  <a:lnTo>
                    <a:pt x="108177" y="154939"/>
                  </a:lnTo>
                  <a:close/>
                </a:path>
                <a:path w="259079" h="234950">
                  <a:moveTo>
                    <a:pt x="113003" y="154939"/>
                  </a:moveTo>
                  <a:lnTo>
                    <a:pt x="112431" y="154939"/>
                  </a:lnTo>
                  <a:lnTo>
                    <a:pt x="112634" y="156209"/>
                  </a:lnTo>
                  <a:lnTo>
                    <a:pt x="113003" y="154939"/>
                  </a:lnTo>
                  <a:close/>
                </a:path>
                <a:path w="259079" h="234950">
                  <a:moveTo>
                    <a:pt x="122972" y="154939"/>
                  </a:moveTo>
                  <a:lnTo>
                    <a:pt x="121359" y="154939"/>
                  </a:lnTo>
                  <a:lnTo>
                    <a:pt x="121588" y="156209"/>
                  </a:lnTo>
                  <a:lnTo>
                    <a:pt x="122997" y="156209"/>
                  </a:lnTo>
                  <a:lnTo>
                    <a:pt x="122972" y="154939"/>
                  </a:lnTo>
                  <a:close/>
                </a:path>
                <a:path w="259079" h="234950">
                  <a:moveTo>
                    <a:pt x="171346" y="154939"/>
                  </a:moveTo>
                  <a:lnTo>
                    <a:pt x="124864" y="154939"/>
                  </a:lnTo>
                  <a:lnTo>
                    <a:pt x="124915" y="156209"/>
                  </a:lnTo>
                  <a:lnTo>
                    <a:pt x="171042" y="156209"/>
                  </a:lnTo>
                  <a:lnTo>
                    <a:pt x="171346" y="154939"/>
                  </a:lnTo>
                  <a:close/>
                </a:path>
                <a:path w="259079" h="234950">
                  <a:moveTo>
                    <a:pt x="229373" y="154939"/>
                  </a:moveTo>
                  <a:lnTo>
                    <a:pt x="226147" y="154939"/>
                  </a:lnTo>
                  <a:lnTo>
                    <a:pt x="226490" y="156209"/>
                  </a:lnTo>
                  <a:lnTo>
                    <a:pt x="229411" y="156209"/>
                  </a:lnTo>
                  <a:lnTo>
                    <a:pt x="229373" y="154939"/>
                  </a:lnTo>
                  <a:close/>
                </a:path>
                <a:path w="259079" h="234950">
                  <a:moveTo>
                    <a:pt x="235723" y="154939"/>
                  </a:moveTo>
                  <a:lnTo>
                    <a:pt x="232294" y="154939"/>
                  </a:lnTo>
                  <a:lnTo>
                    <a:pt x="231328" y="156209"/>
                  </a:lnTo>
                  <a:lnTo>
                    <a:pt x="235786" y="156209"/>
                  </a:lnTo>
                  <a:lnTo>
                    <a:pt x="235723" y="154939"/>
                  </a:lnTo>
                  <a:close/>
                </a:path>
                <a:path w="259079" h="234950">
                  <a:moveTo>
                    <a:pt x="48385" y="153669"/>
                  </a:moveTo>
                  <a:lnTo>
                    <a:pt x="24865" y="153669"/>
                  </a:lnTo>
                  <a:lnTo>
                    <a:pt x="24623" y="154939"/>
                  </a:lnTo>
                  <a:lnTo>
                    <a:pt x="48334" y="154939"/>
                  </a:lnTo>
                  <a:lnTo>
                    <a:pt x="48385" y="153669"/>
                  </a:lnTo>
                  <a:close/>
                </a:path>
                <a:path w="259079" h="234950">
                  <a:moveTo>
                    <a:pt x="52030" y="153669"/>
                  </a:moveTo>
                  <a:lnTo>
                    <a:pt x="48423" y="153669"/>
                  </a:lnTo>
                  <a:lnTo>
                    <a:pt x="48410" y="154939"/>
                  </a:lnTo>
                  <a:lnTo>
                    <a:pt x="51979" y="154939"/>
                  </a:lnTo>
                  <a:lnTo>
                    <a:pt x="52030" y="153669"/>
                  </a:lnTo>
                  <a:close/>
                </a:path>
                <a:path w="259079" h="234950">
                  <a:moveTo>
                    <a:pt x="52022" y="154463"/>
                  </a:moveTo>
                  <a:lnTo>
                    <a:pt x="51979" y="154939"/>
                  </a:lnTo>
                  <a:lnTo>
                    <a:pt x="52022" y="154463"/>
                  </a:lnTo>
                  <a:close/>
                </a:path>
                <a:path w="259079" h="234950">
                  <a:moveTo>
                    <a:pt x="52258" y="153669"/>
                  </a:moveTo>
                  <a:lnTo>
                    <a:pt x="52093" y="153669"/>
                  </a:lnTo>
                  <a:lnTo>
                    <a:pt x="52017" y="154939"/>
                  </a:lnTo>
                  <a:lnTo>
                    <a:pt x="52716" y="154939"/>
                  </a:lnTo>
                  <a:lnTo>
                    <a:pt x="52258" y="153669"/>
                  </a:lnTo>
                  <a:close/>
                </a:path>
                <a:path w="259079" h="234950">
                  <a:moveTo>
                    <a:pt x="115377" y="151129"/>
                  </a:moveTo>
                  <a:lnTo>
                    <a:pt x="100569" y="151129"/>
                  </a:lnTo>
                  <a:lnTo>
                    <a:pt x="100506" y="152399"/>
                  </a:lnTo>
                  <a:lnTo>
                    <a:pt x="102233" y="152399"/>
                  </a:lnTo>
                  <a:lnTo>
                    <a:pt x="102423" y="153669"/>
                  </a:lnTo>
                  <a:lnTo>
                    <a:pt x="103084" y="153669"/>
                  </a:lnTo>
                  <a:lnTo>
                    <a:pt x="103808" y="154939"/>
                  </a:lnTo>
                  <a:lnTo>
                    <a:pt x="114933" y="154939"/>
                  </a:lnTo>
                  <a:lnTo>
                    <a:pt x="115377" y="151129"/>
                  </a:lnTo>
                  <a:close/>
                </a:path>
                <a:path w="259079" h="234950">
                  <a:moveTo>
                    <a:pt x="120242" y="153669"/>
                  </a:moveTo>
                  <a:lnTo>
                    <a:pt x="119099" y="153669"/>
                  </a:lnTo>
                  <a:lnTo>
                    <a:pt x="119137" y="154939"/>
                  </a:lnTo>
                  <a:lnTo>
                    <a:pt x="119886" y="154939"/>
                  </a:lnTo>
                  <a:lnTo>
                    <a:pt x="120242" y="153669"/>
                  </a:lnTo>
                  <a:close/>
                </a:path>
                <a:path w="259079" h="234950">
                  <a:moveTo>
                    <a:pt x="121296" y="153669"/>
                  </a:moveTo>
                  <a:lnTo>
                    <a:pt x="121016" y="153669"/>
                  </a:lnTo>
                  <a:lnTo>
                    <a:pt x="121042" y="154939"/>
                  </a:lnTo>
                  <a:lnTo>
                    <a:pt x="121232" y="154939"/>
                  </a:lnTo>
                  <a:lnTo>
                    <a:pt x="121296" y="153669"/>
                  </a:lnTo>
                  <a:close/>
                </a:path>
                <a:path w="259079" h="234950">
                  <a:moveTo>
                    <a:pt x="172299" y="153669"/>
                  </a:moveTo>
                  <a:lnTo>
                    <a:pt x="121296" y="153669"/>
                  </a:lnTo>
                  <a:lnTo>
                    <a:pt x="121283" y="154939"/>
                  </a:lnTo>
                  <a:lnTo>
                    <a:pt x="171829" y="154939"/>
                  </a:lnTo>
                  <a:lnTo>
                    <a:pt x="172299" y="153669"/>
                  </a:lnTo>
                  <a:close/>
                </a:path>
                <a:path w="259079" h="234950">
                  <a:moveTo>
                    <a:pt x="234694" y="153669"/>
                  </a:moveTo>
                  <a:lnTo>
                    <a:pt x="232179" y="153669"/>
                  </a:lnTo>
                  <a:lnTo>
                    <a:pt x="232154" y="154939"/>
                  </a:lnTo>
                  <a:lnTo>
                    <a:pt x="235126" y="154939"/>
                  </a:lnTo>
                  <a:lnTo>
                    <a:pt x="234694" y="153669"/>
                  </a:lnTo>
                  <a:close/>
                </a:path>
                <a:path w="259079" h="234950">
                  <a:moveTo>
                    <a:pt x="253366" y="153669"/>
                  </a:moveTo>
                  <a:lnTo>
                    <a:pt x="250315" y="153669"/>
                  </a:lnTo>
                  <a:lnTo>
                    <a:pt x="250264" y="154939"/>
                  </a:lnTo>
                  <a:lnTo>
                    <a:pt x="253162" y="154939"/>
                  </a:lnTo>
                  <a:lnTo>
                    <a:pt x="253366" y="153669"/>
                  </a:lnTo>
                  <a:close/>
                </a:path>
                <a:path w="259079" h="234950">
                  <a:moveTo>
                    <a:pt x="46696" y="152399"/>
                  </a:moveTo>
                  <a:lnTo>
                    <a:pt x="24814" y="152399"/>
                  </a:lnTo>
                  <a:lnTo>
                    <a:pt x="24826" y="153669"/>
                  </a:lnTo>
                  <a:lnTo>
                    <a:pt x="46696" y="153669"/>
                  </a:lnTo>
                  <a:lnTo>
                    <a:pt x="46696" y="152399"/>
                  </a:lnTo>
                  <a:close/>
                </a:path>
                <a:path w="259079" h="234950">
                  <a:moveTo>
                    <a:pt x="47648" y="152399"/>
                  </a:moveTo>
                  <a:lnTo>
                    <a:pt x="46747" y="152399"/>
                  </a:lnTo>
                  <a:lnTo>
                    <a:pt x="46721" y="153669"/>
                  </a:lnTo>
                  <a:lnTo>
                    <a:pt x="47864" y="153669"/>
                  </a:lnTo>
                  <a:lnTo>
                    <a:pt x="47648" y="152399"/>
                  </a:lnTo>
                  <a:close/>
                </a:path>
                <a:path w="259079" h="234950">
                  <a:moveTo>
                    <a:pt x="173124" y="151129"/>
                  </a:moveTo>
                  <a:lnTo>
                    <a:pt x="115860" y="151129"/>
                  </a:lnTo>
                  <a:lnTo>
                    <a:pt x="115949" y="153669"/>
                  </a:lnTo>
                  <a:lnTo>
                    <a:pt x="119149" y="153669"/>
                  </a:lnTo>
                  <a:lnTo>
                    <a:pt x="119416" y="152399"/>
                  </a:lnTo>
                  <a:lnTo>
                    <a:pt x="172908" y="152399"/>
                  </a:lnTo>
                  <a:lnTo>
                    <a:pt x="173124" y="151129"/>
                  </a:lnTo>
                  <a:close/>
                </a:path>
                <a:path w="259079" h="234950">
                  <a:moveTo>
                    <a:pt x="172515" y="152399"/>
                  </a:moveTo>
                  <a:lnTo>
                    <a:pt x="119454" y="152399"/>
                  </a:lnTo>
                  <a:lnTo>
                    <a:pt x="119162" y="153669"/>
                  </a:lnTo>
                  <a:lnTo>
                    <a:pt x="172350" y="153669"/>
                  </a:lnTo>
                  <a:lnTo>
                    <a:pt x="172515" y="152399"/>
                  </a:lnTo>
                  <a:close/>
                </a:path>
                <a:path w="259079" h="234950">
                  <a:moveTo>
                    <a:pt x="210475" y="152399"/>
                  </a:moveTo>
                  <a:lnTo>
                    <a:pt x="208240" y="152399"/>
                  </a:lnTo>
                  <a:lnTo>
                    <a:pt x="208418" y="153669"/>
                  </a:lnTo>
                  <a:lnTo>
                    <a:pt x="210412" y="153669"/>
                  </a:lnTo>
                  <a:lnTo>
                    <a:pt x="210475" y="152399"/>
                  </a:lnTo>
                  <a:close/>
                </a:path>
                <a:path w="259079" h="234950">
                  <a:moveTo>
                    <a:pt x="231392" y="152399"/>
                  </a:moveTo>
                  <a:lnTo>
                    <a:pt x="231328" y="153669"/>
                  </a:lnTo>
                  <a:lnTo>
                    <a:pt x="231392" y="152399"/>
                  </a:lnTo>
                  <a:close/>
                </a:path>
                <a:path w="259079" h="234950">
                  <a:moveTo>
                    <a:pt x="233627" y="152399"/>
                  </a:moveTo>
                  <a:lnTo>
                    <a:pt x="231582" y="152399"/>
                  </a:lnTo>
                  <a:lnTo>
                    <a:pt x="231875" y="153669"/>
                  </a:lnTo>
                  <a:lnTo>
                    <a:pt x="233843" y="153669"/>
                  </a:lnTo>
                  <a:lnTo>
                    <a:pt x="233627" y="152399"/>
                  </a:lnTo>
                  <a:close/>
                </a:path>
                <a:path w="259079" h="234950">
                  <a:moveTo>
                    <a:pt x="252156" y="152399"/>
                  </a:moveTo>
                  <a:lnTo>
                    <a:pt x="251280" y="152399"/>
                  </a:lnTo>
                  <a:lnTo>
                    <a:pt x="250988" y="153669"/>
                  </a:lnTo>
                  <a:lnTo>
                    <a:pt x="252283" y="153669"/>
                  </a:lnTo>
                  <a:lnTo>
                    <a:pt x="252156" y="152399"/>
                  </a:lnTo>
                  <a:close/>
                </a:path>
                <a:path w="259079" h="234950">
                  <a:moveTo>
                    <a:pt x="19772" y="151129"/>
                  </a:moveTo>
                  <a:lnTo>
                    <a:pt x="19581" y="151129"/>
                  </a:lnTo>
                  <a:lnTo>
                    <a:pt x="19683" y="152399"/>
                  </a:lnTo>
                  <a:lnTo>
                    <a:pt x="19873" y="152399"/>
                  </a:lnTo>
                  <a:lnTo>
                    <a:pt x="19772" y="151129"/>
                  </a:lnTo>
                  <a:close/>
                </a:path>
                <a:path w="259079" h="234950">
                  <a:moveTo>
                    <a:pt x="21410" y="151129"/>
                  </a:moveTo>
                  <a:lnTo>
                    <a:pt x="20674" y="151129"/>
                  </a:lnTo>
                  <a:lnTo>
                    <a:pt x="20686" y="152399"/>
                  </a:lnTo>
                  <a:lnTo>
                    <a:pt x="21334" y="152399"/>
                  </a:lnTo>
                  <a:lnTo>
                    <a:pt x="21410" y="151129"/>
                  </a:lnTo>
                  <a:close/>
                </a:path>
                <a:path w="259079" h="234950">
                  <a:moveTo>
                    <a:pt x="46683" y="151129"/>
                  </a:moveTo>
                  <a:lnTo>
                    <a:pt x="23874" y="151129"/>
                  </a:lnTo>
                  <a:lnTo>
                    <a:pt x="24191" y="152399"/>
                  </a:lnTo>
                  <a:lnTo>
                    <a:pt x="46810" y="152399"/>
                  </a:lnTo>
                  <a:lnTo>
                    <a:pt x="46683" y="151129"/>
                  </a:lnTo>
                  <a:close/>
                </a:path>
                <a:path w="259079" h="234950">
                  <a:moveTo>
                    <a:pt x="100493" y="151129"/>
                  </a:moveTo>
                  <a:lnTo>
                    <a:pt x="100366" y="151129"/>
                  </a:lnTo>
                  <a:lnTo>
                    <a:pt x="100442" y="152399"/>
                  </a:lnTo>
                  <a:lnTo>
                    <a:pt x="100493" y="151129"/>
                  </a:lnTo>
                  <a:close/>
                </a:path>
                <a:path w="259079" h="234950">
                  <a:moveTo>
                    <a:pt x="208208" y="151871"/>
                  </a:moveTo>
                  <a:lnTo>
                    <a:pt x="206538" y="152399"/>
                  </a:lnTo>
                  <a:lnTo>
                    <a:pt x="208240" y="152399"/>
                  </a:lnTo>
                  <a:lnTo>
                    <a:pt x="208208" y="151871"/>
                  </a:lnTo>
                  <a:close/>
                </a:path>
                <a:path w="259079" h="234950">
                  <a:moveTo>
                    <a:pt x="231976" y="151129"/>
                  </a:moveTo>
                  <a:lnTo>
                    <a:pt x="230782" y="151129"/>
                  </a:lnTo>
                  <a:lnTo>
                    <a:pt x="230998" y="152399"/>
                  </a:lnTo>
                  <a:lnTo>
                    <a:pt x="232230" y="152399"/>
                  </a:lnTo>
                  <a:lnTo>
                    <a:pt x="231976" y="151129"/>
                  </a:lnTo>
                  <a:close/>
                </a:path>
                <a:path w="259079" h="234950">
                  <a:moveTo>
                    <a:pt x="232268" y="151129"/>
                  </a:moveTo>
                  <a:lnTo>
                    <a:pt x="232256" y="152399"/>
                  </a:lnTo>
                  <a:lnTo>
                    <a:pt x="232268" y="151129"/>
                  </a:lnTo>
                  <a:close/>
                </a:path>
                <a:path w="259079" h="234950">
                  <a:moveTo>
                    <a:pt x="210551" y="151129"/>
                  </a:moveTo>
                  <a:lnTo>
                    <a:pt x="208164" y="151129"/>
                  </a:lnTo>
                  <a:lnTo>
                    <a:pt x="208208" y="151871"/>
                  </a:lnTo>
                  <a:lnTo>
                    <a:pt x="210551" y="151129"/>
                  </a:lnTo>
                  <a:close/>
                </a:path>
                <a:path w="259079" h="234950">
                  <a:moveTo>
                    <a:pt x="18502" y="149859"/>
                  </a:moveTo>
                  <a:lnTo>
                    <a:pt x="18095" y="149859"/>
                  </a:lnTo>
                  <a:lnTo>
                    <a:pt x="18197" y="151129"/>
                  </a:lnTo>
                  <a:lnTo>
                    <a:pt x="18400" y="151129"/>
                  </a:lnTo>
                  <a:lnTo>
                    <a:pt x="18502" y="149859"/>
                  </a:lnTo>
                  <a:close/>
                </a:path>
                <a:path w="259079" h="234950">
                  <a:moveTo>
                    <a:pt x="19137" y="149859"/>
                  </a:moveTo>
                  <a:lnTo>
                    <a:pt x="18616" y="149859"/>
                  </a:lnTo>
                  <a:lnTo>
                    <a:pt x="18794" y="151129"/>
                  </a:lnTo>
                  <a:lnTo>
                    <a:pt x="18984" y="151129"/>
                  </a:lnTo>
                  <a:lnTo>
                    <a:pt x="19137" y="149859"/>
                  </a:lnTo>
                  <a:close/>
                </a:path>
                <a:path w="259079" h="234950">
                  <a:moveTo>
                    <a:pt x="21512" y="149859"/>
                  </a:moveTo>
                  <a:lnTo>
                    <a:pt x="19137" y="149859"/>
                  </a:lnTo>
                  <a:lnTo>
                    <a:pt x="19150" y="151129"/>
                  </a:lnTo>
                  <a:lnTo>
                    <a:pt x="21309" y="151129"/>
                  </a:lnTo>
                  <a:lnTo>
                    <a:pt x="21512" y="149859"/>
                  </a:lnTo>
                  <a:close/>
                </a:path>
                <a:path w="259079" h="234950">
                  <a:moveTo>
                    <a:pt x="23074" y="149859"/>
                  </a:moveTo>
                  <a:lnTo>
                    <a:pt x="22947" y="149859"/>
                  </a:lnTo>
                  <a:lnTo>
                    <a:pt x="23010" y="151129"/>
                  </a:lnTo>
                  <a:lnTo>
                    <a:pt x="23074" y="149859"/>
                  </a:lnTo>
                  <a:close/>
                </a:path>
                <a:path w="259079" h="234950">
                  <a:moveTo>
                    <a:pt x="23950" y="149859"/>
                  </a:moveTo>
                  <a:lnTo>
                    <a:pt x="23747" y="151129"/>
                  </a:lnTo>
                  <a:lnTo>
                    <a:pt x="24026" y="151129"/>
                  </a:lnTo>
                  <a:lnTo>
                    <a:pt x="23950" y="149859"/>
                  </a:lnTo>
                  <a:close/>
                </a:path>
                <a:path w="259079" h="234950">
                  <a:moveTo>
                    <a:pt x="25093" y="149859"/>
                  </a:moveTo>
                  <a:lnTo>
                    <a:pt x="24064" y="149859"/>
                  </a:lnTo>
                  <a:lnTo>
                    <a:pt x="24242" y="151129"/>
                  </a:lnTo>
                  <a:lnTo>
                    <a:pt x="25246" y="151129"/>
                  </a:lnTo>
                  <a:lnTo>
                    <a:pt x="25093" y="149859"/>
                  </a:lnTo>
                  <a:close/>
                </a:path>
                <a:path w="259079" h="234950">
                  <a:moveTo>
                    <a:pt x="31443" y="149859"/>
                  </a:moveTo>
                  <a:lnTo>
                    <a:pt x="25512" y="149859"/>
                  </a:lnTo>
                  <a:lnTo>
                    <a:pt x="25550" y="151129"/>
                  </a:lnTo>
                  <a:lnTo>
                    <a:pt x="31519" y="151129"/>
                  </a:lnTo>
                  <a:lnTo>
                    <a:pt x="31443" y="149859"/>
                  </a:lnTo>
                  <a:close/>
                </a:path>
                <a:path w="259079" h="234950">
                  <a:moveTo>
                    <a:pt x="43292" y="149859"/>
                  </a:moveTo>
                  <a:lnTo>
                    <a:pt x="32027" y="149859"/>
                  </a:lnTo>
                  <a:lnTo>
                    <a:pt x="31989" y="151129"/>
                  </a:lnTo>
                  <a:lnTo>
                    <a:pt x="43191" y="151129"/>
                  </a:lnTo>
                  <a:lnTo>
                    <a:pt x="43292" y="149859"/>
                  </a:lnTo>
                  <a:close/>
                </a:path>
                <a:path w="259079" h="234950">
                  <a:moveTo>
                    <a:pt x="43699" y="149859"/>
                  </a:moveTo>
                  <a:lnTo>
                    <a:pt x="43292" y="149859"/>
                  </a:lnTo>
                  <a:lnTo>
                    <a:pt x="43191" y="151129"/>
                  </a:lnTo>
                  <a:lnTo>
                    <a:pt x="43622" y="151129"/>
                  </a:lnTo>
                  <a:lnTo>
                    <a:pt x="43699" y="149859"/>
                  </a:lnTo>
                  <a:close/>
                </a:path>
                <a:path w="259079" h="234950">
                  <a:moveTo>
                    <a:pt x="45464" y="149859"/>
                  </a:moveTo>
                  <a:lnTo>
                    <a:pt x="43699" y="149859"/>
                  </a:lnTo>
                  <a:lnTo>
                    <a:pt x="43622" y="151129"/>
                  </a:lnTo>
                  <a:lnTo>
                    <a:pt x="45693" y="151129"/>
                  </a:lnTo>
                  <a:lnTo>
                    <a:pt x="45464" y="149859"/>
                  </a:lnTo>
                  <a:close/>
                </a:path>
                <a:path w="259079" h="234950">
                  <a:moveTo>
                    <a:pt x="173747" y="149859"/>
                  </a:moveTo>
                  <a:lnTo>
                    <a:pt x="99680" y="149859"/>
                  </a:lnTo>
                  <a:lnTo>
                    <a:pt x="99731" y="151129"/>
                  </a:lnTo>
                  <a:lnTo>
                    <a:pt x="173531" y="151129"/>
                  </a:lnTo>
                  <a:lnTo>
                    <a:pt x="173747" y="149859"/>
                  </a:lnTo>
                  <a:close/>
                </a:path>
                <a:path w="259079" h="234950">
                  <a:moveTo>
                    <a:pt x="206144" y="149859"/>
                  </a:moveTo>
                  <a:lnTo>
                    <a:pt x="204989" y="149859"/>
                  </a:lnTo>
                  <a:lnTo>
                    <a:pt x="205255" y="151129"/>
                  </a:lnTo>
                  <a:lnTo>
                    <a:pt x="205801" y="151129"/>
                  </a:lnTo>
                  <a:lnTo>
                    <a:pt x="206144" y="149859"/>
                  </a:lnTo>
                  <a:close/>
                </a:path>
                <a:path w="259079" h="234950">
                  <a:moveTo>
                    <a:pt x="210005" y="149859"/>
                  </a:moveTo>
                  <a:lnTo>
                    <a:pt x="208227" y="149859"/>
                  </a:lnTo>
                  <a:lnTo>
                    <a:pt x="208189" y="151129"/>
                  </a:lnTo>
                  <a:lnTo>
                    <a:pt x="210666" y="151129"/>
                  </a:lnTo>
                  <a:lnTo>
                    <a:pt x="210005" y="149859"/>
                  </a:lnTo>
                  <a:close/>
                </a:path>
                <a:path w="259079" h="234950">
                  <a:moveTo>
                    <a:pt x="223683" y="149859"/>
                  </a:moveTo>
                  <a:lnTo>
                    <a:pt x="223645" y="151129"/>
                  </a:lnTo>
                  <a:lnTo>
                    <a:pt x="223772" y="151129"/>
                  </a:lnTo>
                  <a:lnTo>
                    <a:pt x="223683" y="149859"/>
                  </a:lnTo>
                  <a:close/>
                </a:path>
                <a:path w="259079" h="234950">
                  <a:moveTo>
                    <a:pt x="229995" y="149859"/>
                  </a:moveTo>
                  <a:lnTo>
                    <a:pt x="229677" y="149859"/>
                  </a:lnTo>
                  <a:lnTo>
                    <a:pt x="229766" y="151129"/>
                  </a:lnTo>
                  <a:lnTo>
                    <a:pt x="229893" y="151129"/>
                  </a:lnTo>
                  <a:lnTo>
                    <a:pt x="229995" y="149859"/>
                  </a:lnTo>
                  <a:close/>
                </a:path>
                <a:path w="259079" h="234950">
                  <a:moveTo>
                    <a:pt x="232002" y="149859"/>
                  </a:moveTo>
                  <a:lnTo>
                    <a:pt x="230084" y="149859"/>
                  </a:lnTo>
                  <a:lnTo>
                    <a:pt x="230224" y="151129"/>
                  </a:lnTo>
                  <a:lnTo>
                    <a:pt x="232065" y="151129"/>
                  </a:lnTo>
                  <a:lnTo>
                    <a:pt x="232002" y="149859"/>
                  </a:lnTo>
                  <a:close/>
                </a:path>
                <a:path w="259079" h="234950">
                  <a:moveTo>
                    <a:pt x="251902" y="149859"/>
                  </a:moveTo>
                  <a:lnTo>
                    <a:pt x="251890" y="151129"/>
                  </a:lnTo>
                  <a:lnTo>
                    <a:pt x="251902" y="149859"/>
                  </a:lnTo>
                  <a:close/>
                </a:path>
                <a:path w="259079" h="234950">
                  <a:moveTo>
                    <a:pt x="19188" y="148589"/>
                  </a:moveTo>
                  <a:lnTo>
                    <a:pt x="17194" y="148589"/>
                  </a:lnTo>
                  <a:lnTo>
                    <a:pt x="17384" y="149859"/>
                  </a:lnTo>
                  <a:lnTo>
                    <a:pt x="19124" y="149859"/>
                  </a:lnTo>
                  <a:lnTo>
                    <a:pt x="19188" y="148589"/>
                  </a:lnTo>
                  <a:close/>
                </a:path>
                <a:path w="259079" h="234950">
                  <a:moveTo>
                    <a:pt x="23976" y="148589"/>
                  </a:moveTo>
                  <a:lnTo>
                    <a:pt x="21601" y="148589"/>
                  </a:lnTo>
                  <a:lnTo>
                    <a:pt x="21105" y="149859"/>
                  </a:lnTo>
                  <a:lnTo>
                    <a:pt x="24268" y="149859"/>
                  </a:lnTo>
                  <a:lnTo>
                    <a:pt x="23976" y="148589"/>
                  </a:lnTo>
                  <a:close/>
                </a:path>
                <a:path w="259079" h="234950">
                  <a:moveTo>
                    <a:pt x="31329" y="148589"/>
                  </a:moveTo>
                  <a:lnTo>
                    <a:pt x="26249" y="148589"/>
                  </a:lnTo>
                  <a:lnTo>
                    <a:pt x="26084" y="149859"/>
                  </a:lnTo>
                  <a:lnTo>
                    <a:pt x="31380" y="149859"/>
                  </a:lnTo>
                  <a:lnTo>
                    <a:pt x="31329" y="148589"/>
                  </a:lnTo>
                  <a:close/>
                </a:path>
                <a:path w="259079" h="234950">
                  <a:moveTo>
                    <a:pt x="38073" y="148589"/>
                  </a:moveTo>
                  <a:lnTo>
                    <a:pt x="31646" y="148589"/>
                  </a:lnTo>
                  <a:lnTo>
                    <a:pt x="31786" y="149859"/>
                  </a:lnTo>
                  <a:lnTo>
                    <a:pt x="38263" y="149859"/>
                  </a:lnTo>
                  <a:lnTo>
                    <a:pt x="38073" y="148589"/>
                  </a:lnTo>
                  <a:close/>
                </a:path>
                <a:path w="259079" h="234950">
                  <a:moveTo>
                    <a:pt x="43940" y="148589"/>
                  </a:moveTo>
                  <a:lnTo>
                    <a:pt x="39711" y="148589"/>
                  </a:lnTo>
                  <a:lnTo>
                    <a:pt x="38974" y="149859"/>
                  </a:lnTo>
                  <a:lnTo>
                    <a:pt x="43876" y="149859"/>
                  </a:lnTo>
                  <a:lnTo>
                    <a:pt x="43940" y="148589"/>
                  </a:lnTo>
                  <a:close/>
                </a:path>
                <a:path w="259079" h="234950">
                  <a:moveTo>
                    <a:pt x="44156" y="148589"/>
                  </a:moveTo>
                  <a:lnTo>
                    <a:pt x="44016" y="148589"/>
                  </a:lnTo>
                  <a:lnTo>
                    <a:pt x="43978" y="149859"/>
                  </a:lnTo>
                  <a:lnTo>
                    <a:pt x="44118" y="149859"/>
                  </a:lnTo>
                  <a:lnTo>
                    <a:pt x="44156" y="148589"/>
                  </a:lnTo>
                  <a:close/>
                </a:path>
                <a:path w="259079" h="234950">
                  <a:moveTo>
                    <a:pt x="174204" y="148589"/>
                  </a:moveTo>
                  <a:lnTo>
                    <a:pt x="99566" y="148589"/>
                  </a:lnTo>
                  <a:lnTo>
                    <a:pt x="99591" y="149859"/>
                  </a:lnTo>
                  <a:lnTo>
                    <a:pt x="174153" y="149859"/>
                  </a:lnTo>
                  <a:lnTo>
                    <a:pt x="174204" y="148589"/>
                  </a:lnTo>
                  <a:close/>
                </a:path>
                <a:path w="259079" h="234950">
                  <a:moveTo>
                    <a:pt x="207224" y="148589"/>
                  </a:moveTo>
                  <a:lnTo>
                    <a:pt x="204227" y="148589"/>
                  </a:lnTo>
                  <a:lnTo>
                    <a:pt x="204290" y="149859"/>
                  </a:lnTo>
                  <a:lnTo>
                    <a:pt x="206563" y="149859"/>
                  </a:lnTo>
                  <a:lnTo>
                    <a:pt x="207224" y="148589"/>
                  </a:lnTo>
                  <a:close/>
                </a:path>
                <a:path w="259079" h="234950">
                  <a:moveTo>
                    <a:pt x="209243" y="148589"/>
                  </a:moveTo>
                  <a:lnTo>
                    <a:pt x="208545" y="148589"/>
                  </a:lnTo>
                  <a:lnTo>
                    <a:pt x="208481" y="149859"/>
                  </a:lnTo>
                  <a:lnTo>
                    <a:pt x="209446" y="149859"/>
                  </a:lnTo>
                  <a:lnTo>
                    <a:pt x="209243" y="148589"/>
                  </a:lnTo>
                  <a:close/>
                </a:path>
                <a:path w="259079" h="234950">
                  <a:moveTo>
                    <a:pt x="223353" y="148589"/>
                  </a:moveTo>
                  <a:lnTo>
                    <a:pt x="223239" y="149859"/>
                  </a:lnTo>
                  <a:lnTo>
                    <a:pt x="223353" y="148589"/>
                  </a:lnTo>
                  <a:close/>
                </a:path>
                <a:path w="259079" h="234950">
                  <a:moveTo>
                    <a:pt x="231544" y="148589"/>
                  </a:moveTo>
                  <a:lnTo>
                    <a:pt x="229843" y="148589"/>
                  </a:lnTo>
                  <a:lnTo>
                    <a:pt x="229792" y="149859"/>
                  </a:lnTo>
                  <a:lnTo>
                    <a:pt x="231633" y="149859"/>
                  </a:lnTo>
                  <a:lnTo>
                    <a:pt x="231544" y="148589"/>
                  </a:lnTo>
                  <a:close/>
                </a:path>
                <a:path w="259079" h="234950">
                  <a:moveTo>
                    <a:pt x="236416" y="148296"/>
                  </a:moveTo>
                  <a:lnTo>
                    <a:pt x="235469" y="148589"/>
                  </a:lnTo>
                  <a:lnTo>
                    <a:pt x="235469" y="149859"/>
                  </a:lnTo>
                  <a:lnTo>
                    <a:pt x="238161" y="149859"/>
                  </a:lnTo>
                  <a:lnTo>
                    <a:pt x="238936" y="148589"/>
                  </a:lnTo>
                  <a:lnTo>
                    <a:pt x="236434" y="148589"/>
                  </a:lnTo>
                  <a:lnTo>
                    <a:pt x="236416" y="148296"/>
                  </a:lnTo>
                  <a:close/>
                </a:path>
                <a:path w="259079" h="234950">
                  <a:moveTo>
                    <a:pt x="253147" y="148589"/>
                  </a:moveTo>
                  <a:lnTo>
                    <a:pt x="252601" y="148589"/>
                  </a:lnTo>
                  <a:lnTo>
                    <a:pt x="252449" y="149859"/>
                  </a:lnTo>
                  <a:lnTo>
                    <a:pt x="253007" y="149859"/>
                  </a:lnTo>
                  <a:lnTo>
                    <a:pt x="253147" y="148589"/>
                  </a:lnTo>
                  <a:close/>
                </a:path>
                <a:path w="259079" h="234950">
                  <a:moveTo>
                    <a:pt x="15632" y="147319"/>
                  </a:moveTo>
                  <a:lnTo>
                    <a:pt x="14984" y="147319"/>
                  </a:lnTo>
                  <a:lnTo>
                    <a:pt x="15111" y="148589"/>
                  </a:lnTo>
                  <a:lnTo>
                    <a:pt x="15721" y="148589"/>
                  </a:lnTo>
                  <a:lnTo>
                    <a:pt x="15632" y="147319"/>
                  </a:lnTo>
                  <a:close/>
                </a:path>
                <a:path w="259079" h="234950">
                  <a:moveTo>
                    <a:pt x="17841" y="147319"/>
                  </a:moveTo>
                  <a:lnTo>
                    <a:pt x="15886" y="147319"/>
                  </a:lnTo>
                  <a:lnTo>
                    <a:pt x="16241" y="148589"/>
                  </a:lnTo>
                  <a:lnTo>
                    <a:pt x="18095" y="148589"/>
                  </a:lnTo>
                  <a:lnTo>
                    <a:pt x="17841" y="147319"/>
                  </a:lnTo>
                  <a:close/>
                </a:path>
                <a:path w="259079" h="234950">
                  <a:moveTo>
                    <a:pt x="31126" y="147319"/>
                  </a:moveTo>
                  <a:lnTo>
                    <a:pt x="26884" y="147319"/>
                  </a:lnTo>
                  <a:lnTo>
                    <a:pt x="26884" y="148589"/>
                  </a:lnTo>
                  <a:lnTo>
                    <a:pt x="30948" y="148589"/>
                  </a:lnTo>
                  <a:lnTo>
                    <a:pt x="31126" y="147319"/>
                  </a:lnTo>
                  <a:close/>
                </a:path>
                <a:path w="259079" h="234950">
                  <a:moveTo>
                    <a:pt x="35063" y="147319"/>
                  </a:moveTo>
                  <a:lnTo>
                    <a:pt x="32281" y="147319"/>
                  </a:lnTo>
                  <a:lnTo>
                    <a:pt x="31786" y="148589"/>
                  </a:lnTo>
                  <a:lnTo>
                    <a:pt x="35075" y="148589"/>
                  </a:lnTo>
                  <a:lnTo>
                    <a:pt x="35063" y="147319"/>
                  </a:lnTo>
                  <a:close/>
                </a:path>
                <a:path w="259079" h="234950">
                  <a:moveTo>
                    <a:pt x="42137" y="147319"/>
                  </a:moveTo>
                  <a:lnTo>
                    <a:pt x="41222" y="147319"/>
                  </a:lnTo>
                  <a:lnTo>
                    <a:pt x="41222" y="148589"/>
                  </a:lnTo>
                  <a:lnTo>
                    <a:pt x="42365" y="148589"/>
                  </a:lnTo>
                  <a:lnTo>
                    <a:pt x="42137" y="147319"/>
                  </a:lnTo>
                  <a:close/>
                </a:path>
                <a:path w="259079" h="234950">
                  <a:moveTo>
                    <a:pt x="174458" y="147319"/>
                  </a:moveTo>
                  <a:lnTo>
                    <a:pt x="98715" y="147319"/>
                  </a:lnTo>
                  <a:lnTo>
                    <a:pt x="98791" y="148589"/>
                  </a:lnTo>
                  <a:lnTo>
                    <a:pt x="174432" y="148589"/>
                  </a:lnTo>
                  <a:lnTo>
                    <a:pt x="174458" y="147319"/>
                  </a:lnTo>
                  <a:close/>
                </a:path>
                <a:path w="259079" h="234950">
                  <a:moveTo>
                    <a:pt x="207541" y="147319"/>
                  </a:moveTo>
                  <a:lnTo>
                    <a:pt x="203973" y="147319"/>
                  </a:lnTo>
                  <a:lnTo>
                    <a:pt x="203998" y="148589"/>
                  </a:lnTo>
                  <a:lnTo>
                    <a:pt x="207541" y="148589"/>
                  </a:lnTo>
                  <a:lnTo>
                    <a:pt x="207541" y="147319"/>
                  </a:lnTo>
                  <a:close/>
                </a:path>
                <a:path w="259079" h="234950">
                  <a:moveTo>
                    <a:pt x="229741" y="147319"/>
                  </a:moveTo>
                  <a:lnTo>
                    <a:pt x="229665" y="148589"/>
                  </a:lnTo>
                  <a:lnTo>
                    <a:pt x="229741" y="147319"/>
                  </a:lnTo>
                  <a:close/>
                </a:path>
                <a:path w="259079" h="234950">
                  <a:moveTo>
                    <a:pt x="230173" y="147319"/>
                  </a:moveTo>
                  <a:lnTo>
                    <a:pt x="229982" y="147319"/>
                  </a:lnTo>
                  <a:lnTo>
                    <a:pt x="230058" y="148589"/>
                  </a:lnTo>
                  <a:lnTo>
                    <a:pt x="230173" y="147319"/>
                  </a:lnTo>
                  <a:close/>
                </a:path>
                <a:path w="259079" h="234950">
                  <a:moveTo>
                    <a:pt x="230808" y="147319"/>
                  </a:moveTo>
                  <a:lnTo>
                    <a:pt x="230224" y="147319"/>
                  </a:lnTo>
                  <a:lnTo>
                    <a:pt x="230058" y="148589"/>
                  </a:lnTo>
                  <a:lnTo>
                    <a:pt x="230757" y="148589"/>
                  </a:lnTo>
                  <a:lnTo>
                    <a:pt x="230808" y="147319"/>
                  </a:lnTo>
                  <a:close/>
                </a:path>
                <a:path w="259079" h="234950">
                  <a:moveTo>
                    <a:pt x="237644" y="147916"/>
                  </a:moveTo>
                  <a:lnTo>
                    <a:pt x="236440" y="148289"/>
                  </a:lnTo>
                  <a:lnTo>
                    <a:pt x="236434" y="148589"/>
                  </a:lnTo>
                  <a:lnTo>
                    <a:pt x="237691" y="148589"/>
                  </a:lnTo>
                  <a:lnTo>
                    <a:pt x="237644" y="147916"/>
                  </a:lnTo>
                  <a:close/>
                </a:path>
                <a:path w="259079" h="234950">
                  <a:moveTo>
                    <a:pt x="239001" y="147496"/>
                  </a:moveTo>
                  <a:lnTo>
                    <a:pt x="239071" y="147916"/>
                  </a:lnTo>
                  <a:lnTo>
                    <a:pt x="239266" y="148589"/>
                  </a:lnTo>
                  <a:lnTo>
                    <a:pt x="239001" y="147496"/>
                  </a:lnTo>
                  <a:close/>
                </a:path>
                <a:path w="259079" h="234950">
                  <a:moveTo>
                    <a:pt x="254125" y="147319"/>
                  </a:moveTo>
                  <a:lnTo>
                    <a:pt x="253693" y="147319"/>
                  </a:lnTo>
                  <a:lnTo>
                    <a:pt x="253592" y="148589"/>
                  </a:lnTo>
                  <a:lnTo>
                    <a:pt x="253846" y="148589"/>
                  </a:lnTo>
                  <a:lnTo>
                    <a:pt x="254125" y="147319"/>
                  </a:lnTo>
                  <a:close/>
                </a:path>
                <a:path w="259079" h="234950">
                  <a:moveTo>
                    <a:pt x="236459" y="147319"/>
                  </a:moveTo>
                  <a:lnTo>
                    <a:pt x="236416" y="148296"/>
                  </a:lnTo>
                  <a:lnTo>
                    <a:pt x="236459" y="147319"/>
                  </a:lnTo>
                  <a:close/>
                </a:path>
                <a:path w="259079" h="234950">
                  <a:moveTo>
                    <a:pt x="238898" y="147319"/>
                  </a:moveTo>
                  <a:lnTo>
                    <a:pt x="237602" y="147319"/>
                  </a:lnTo>
                  <a:lnTo>
                    <a:pt x="237644" y="147916"/>
                  </a:lnTo>
                  <a:lnTo>
                    <a:pt x="238953" y="147511"/>
                  </a:lnTo>
                  <a:lnTo>
                    <a:pt x="238898" y="147319"/>
                  </a:lnTo>
                  <a:close/>
                </a:path>
                <a:path w="259079" h="234950">
                  <a:moveTo>
                    <a:pt x="238948" y="147319"/>
                  </a:moveTo>
                  <a:lnTo>
                    <a:pt x="238953" y="147511"/>
                  </a:lnTo>
                  <a:lnTo>
                    <a:pt x="238948" y="147319"/>
                  </a:lnTo>
                  <a:close/>
                </a:path>
                <a:path w="259079" h="234950">
                  <a:moveTo>
                    <a:pt x="239571" y="147319"/>
                  </a:moveTo>
                  <a:lnTo>
                    <a:pt x="238948" y="147319"/>
                  </a:lnTo>
                  <a:lnTo>
                    <a:pt x="239001" y="147496"/>
                  </a:lnTo>
                  <a:lnTo>
                    <a:pt x="239571" y="147319"/>
                  </a:lnTo>
                  <a:close/>
                </a:path>
                <a:path w="259079" h="234950">
                  <a:moveTo>
                    <a:pt x="13041" y="143509"/>
                  </a:moveTo>
                  <a:lnTo>
                    <a:pt x="13079" y="147319"/>
                  </a:lnTo>
                  <a:lnTo>
                    <a:pt x="13182" y="144074"/>
                  </a:lnTo>
                  <a:lnTo>
                    <a:pt x="13041" y="143509"/>
                  </a:lnTo>
                  <a:close/>
                </a:path>
                <a:path w="259079" h="234950">
                  <a:moveTo>
                    <a:pt x="17410" y="146049"/>
                  </a:moveTo>
                  <a:lnTo>
                    <a:pt x="15035" y="146049"/>
                  </a:lnTo>
                  <a:lnTo>
                    <a:pt x="14870" y="147319"/>
                  </a:lnTo>
                  <a:lnTo>
                    <a:pt x="17499" y="147319"/>
                  </a:lnTo>
                  <a:lnTo>
                    <a:pt x="17410" y="146049"/>
                  </a:lnTo>
                  <a:close/>
                </a:path>
                <a:path w="259079" h="234950">
                  <a:moveTo>
                    <a:pt x="28167" y="146049"/>
                  </a:moveTo>
                  <a:lnTo>
                    <a:pt x="27760" y="146049"/>
                  </a:lnTo>
                  <a:lnTo>
                    <a:pt x="27290" y="147319"/>
                  </a:lnTo>
                  <a:lnTo>
                    <a:pt x="28141" y="147319"/>
                  </a:lnTo>
                  <a:lnTo>
                    <a:pt x="28167" y="146049"/>
                  </a:lnTo>
                  <a:close/>
                </a:path>
                <a:path w="259079" h="234950">
                  <a:moveTo>
                    <a:pt x="30922" y="144779"/>
                  </a:moveTo>
                  <a:lnTo>
                    <a:pt x="30554" y="144779"/>
                  </a:lnTo>
                  <a:lnTo>
                    <a:pt x="30237" y="146049"/>
                  </a:lnTo>
                  <a:lnTo>
                    <a:pt x="28484" y="146049"/>
                  </a:lnTo>
                  <a:lnTo>
                    <a:pt x="28332" y="147319"/>
                  </a:lnTo>
                  <a:lnTo>
                    <a:pt x="31011" y="147319"/>
                  </a:lnTo>
                  <a:lnTo>
                    <a:pt x="30922" y="144779"/>
                  </a:lnTo>
                  <a:close/>
                </a:path>
                <a:path w="259079" h="234950">
                  <a:moveTo>
                    <a:pt x="31875" y="144779"/>
                  </a:moveTo>
                  <a:lnTo>
                    <a:pt x="31151" y="144779"/>
                  </a:lnTo>
                  <a:lnTo>
                    <a:pt x="31113" y="147319"/>
                  </a:lnTo>
                  <a:lnTo>
                    <a:pt x="31443" y="147319"/>
                  </a:lnTo>
                  <a:lnTo>
                    <a:pt x="31392" y="146049"/>
                  </a:lnTo>
                  <a:lnTo>
                    <a:pt x="31761" y="146049"/>
                  </a:lnTo>
                  <a:lnTo>
                    <a:pt x="31875" y="144779"/>
                  </a:lnTo>
                  <a:close/>
                </a:path>
                <a:path w="259079" h="234950">
                  <a:moveTo>
                    <a:pt x="33412" y="146049"/>
                  </a:moveTo>
                  <a:lnTo>
                    <a:pt x="32878" y="146049"/>
                  </a:lnTo>
                  <a:lnTo>
                    <a:pt x="32954" y="147319"/>
                  </a:lnTo>
                  <a:lnTo>
                    <a:pt x="33526" y="147319"/>
                  </a:lnTo>
                  <a:lnTo>
                    <a:pt x="33412" y="146049"/>
                  </a:lnTo>
                  <a:close/>
                </a:path>
                <a:path w="259079" h="234950">
                  <a:moveTo>
                    <a:pt x="40625" y="146049"/>
                  </a:moveTo>
                  <a:lnTo>
                    <a:pt x="40219" y="146049"/>
                  </a:lnTo>
                  <a:lnTo>
                    <a:pt x="40295" y="147319"/>
                  </a:lnTo>
                  <a:lnTo>
                    <a:pt x="40511" y="147319"/>
                  </a:lnTo>
                  <a:lnTo>
                    <a:pt x="40625" y="146049"/>
                  </a:lnTo>
                  <a:close/>
                </a:path>
                <a:path w="259079" h="234950">
                  <a:moveTo>
                    <a:pt x="97375" y="146049"/>
                  </a:moveTo>
                  <a:lnTo>
                    <a:pt x="97058" y="146049"/>
                  </a:lnTo>
                  <a:lnTo>
                    <a:pt x="97089" y="147319"/>
                  </a:lnTo>
                  <a:lnTo>
                    <a:pt x="97331" y="147319"/>
                  </a:lnTo>
                  <a:lnTo>
                    <a:pt x="97375" y="146049"/>
                  </a:lnTo>
                  <a:close/>
                </a:path>
                <a:path w="259079" h="234950">
                  <a:moveTo>
                    <a:pt x="97661" y="146049"/>
                  </a:moveTo>
                  <a:lnTo>
                    <a:pt x="97521" y="146049"/>
                  </a:lnTo>
                  <a:lnTo>
                    <a:pt x="97521" y="147319"/>
                  </a:lnTo>
                  <a:lnTo>
                    <a:pt x="97661" y="146049"/>
                  </a:lnTo>
                  <a:close/>
                </a:path>
                <a:path w="259079" h="234950">
                  <a:moveTo>
                    <a:pt x="164996" y="146049"/>
                  </a:moveTo>
                  <a:lnTo>
                    <a:pt x="97839" y="146049"/>
                  </a:lnTo>
                  <a:lnTo>
                    <a:pt x="97953" y="147319"/>
                  </a:lnTo>
                  <a:lnTo>
                    <a:pt x="165136" y="147319"/>
                  </a:lnTo>
                  <a:lnTo>
                    <a:pt x="164996" y="146049"/>
                  </a:lnTo>
                  <a:close/>
                </a:path>
                <a:path w="259079" h="234950">
                  <a:moveTo>
                    <a:pt x="165974" y="146049"/>
                  </a:moveTo>
                  <a:lnTo>
                    <a:pt x="165428" y="146049"/>
                  </a:lnTo>
                  <a:lnTo>
                    <a:pt x="165288" y="147319"/>
                  </a:lnTo>
                  <a:lnTo>
                    <a:pt x="166241" y="147319"/>
                  </a:lnTo>
                  <a:lnTo>
                    <a:pt x="165974" y="146049"/>
                  </a:lnTo>
                  <a:close/>
                </a:path>
                <a:path w="259079" h="234950">
                  <a:moveTo>
                    <a:pt x="167564" y="142829"/>
                  </a:moveTo>
                  <a:lnTo>
                    <a:pt x="166843" y="143069"/>
                  </a:lnTo>
                  <a:lnTo>
                    <a:pt x="166736" y="147319"/>
                  </a:lnTo>
                  <a:lnTo>
                    <a:pt x="167968" y="147319"/>
                  </a:lnTo>
                  <a:lnTo>
                    <a:pt x="167564" y="142829"/>
                  </a:lnTo>
                  <a:close/>
                </a:path>
                <a:path w="259079" h="234950">
                  <a:moveTo>
                    <a:pt x="174712" y="146049"/>
                  </a:moveTo>
                  <a:lnTo>
                    <a:pt x="169873" y="146049"/>
                  </a:lnTo>
                  <a:lnTo>
                    <a:pt x="169403" y="147319"/>
                  </a:lnTo>
                  <a:lnTo>
                    <a:pt x="174737" y="147319"/>
                  </a:lnTo>
                  <a:lnTo>
                    <a:pt x="174712" y="146049"/>
                  </a:lnTo>
                  <a:close/>
                </a:path>
                <a:path w="259079" h="234950">
                  <a:moveTo>
                    <a:pt x="206538" y="146049"/>
                  </a:moveTo>
                  <a:lnTo>
                    <a:pt x="203414" y="146049"/>
                  </a:lnTo>
                  <a:lnTo>
                    <a:pt x="203655" y="147319"/>
                  </a:lnTo>
                  <a:lnTo>
                    <a:pt x="206538" y="147319"/>
                  </a:lnTo>
                  <a:lnTo>
                    <a:pt x="206538" y="146049"/>
                  </a:lnTo>
                  <a:close/>
                </a:path>
                <a:path w="259079" h="234950">
                  <a:moveTo>
                    <a:pt x="229652" y="146049"/>
                  </a:moveTo>
                  <a:lnTo>
                    <a:pt x="229500" y="147319"/>
                  </a:lnTo>
                  <a:lnTo>
                    <a:pt x="229754" y="147319"/>
                  </a:lnTo>
                  <a:lnTo>
                    <a:pt x="229652" y="146049"/>
                  </a:lnTo>
                  <a:close/>
                </a:path>
                <a:path w="259079" h="234950">
                  <a:moveTo>
                    <a:pt x="230058" y="146049"/>
                  </a:moveTo>
                  <a:lnTo>
                    <a:pt x="229843" y="146049"/>
                  </a:lnTo>
                  <a:lnTo>
                    <a:pt x="229919" y="147319"/>
                  </a:lnTo>
                  <a:lnTo>
                    <a:pt x="230058" y="146049"/>
                  </a:lnTo>
                  <a:close/>
                </a:path>
                <a:path w="259079" h="234950">
                  <a:moveTo>
                    <a:pt x="231176" y="146049"/>
                  </a:moveTo>
                  <a:lnTo>
                    <a:pt x="230198" y="146049"/>
                  </a:lnTo>
                  <a:lnTo>
                    <a:pt x="230033" y="147319"/>
                  </a:lnTo>
                  <a:lnTo>
                    <a:pt x="231138" y="147319"/>
                  </a:lnTo>
                  <a:lnTo>
                    <a:pt x="231176" y="146049"/>
                  </a:lnTo>
                  <a:close/>
                </a:path>
                <a:path w="259079" h="234950">
                  <a:moveTo>
                    <a:pt x="235659" y="146049"/>
                  </a:moveTo>
                  <a:lnTo>
                    <a:pt x="235342" y="146049"/>
                  </a:lnTo>
                  <a:lnTo>
                    <a:pt x="235418" y="147319"/>
                  </a:lnTo>
                  <a:lnTo>
                    <a:pt x="235558" y="147319"/>
                  </a:lnTo>
                  <a:lnTo>
                    <a:pt x="235659" y="146049"/>
                  </a:lnTo>
                  <a:close/>
                </a:path>
                <a:path w="259079" h="234950">
                  <a:moveTo>
                    <a:pt x="241387" y="146049"/>
                  </a:moveTo>
                  <a:lnTo>
                    <a:pt x="236002" y="146049"/>
                  </a:lnTo>
                  <a:lnTo>
                    <a:pt x="236078" y="147319"/>
                  </a:lnTo>
                  <a:lnTo>
                    <a:pt x="241184" y="147319"/>
                  </a:lnTo>
                  <a:lnTo>
                    <a:pt x="241387" y="146049"/>
                  </a:lnTo>
                  <a:close/>
                </a:path>
                <a:path w="259079" h="234950">
                  <a:moveTo>
                    <a:pt x="254519" y="146049"/>
                  </a:moveTo>
                  <a:lnTo>
                    <a:pt x="254265" y="146049"/>
                  </a:lnTo>
                  <a:lnTo>
                    <a:pt x="254214" y="147319"/>
                  </a:lnTo>
                  <a:lnTo>
                    <a:pt x="254620" y="147319"/>
                  </a:lnTo>
                  <a:lnTo>
                    <a:pt x="254519" y="146049"/>
                  </a:lnTo>
                  <a:close/>
                </a:path>
                <a:path w="259079" h="234950">
                  <a:moveTo>
                    <a:pt x="17422" y="144779"/>
                  </a:moveTo>
                  <a:lnTo>
                    <a:pt x="13981" y="144779"/>
                  </a:lnTo>
                  <a:lnTo>
                    <a:pt x="14197" y="146049"/>
                  </a:lnTo>
                  <a:lnTo>
                    <a:pt x="17486" y="146049"/>
                  </a:lnTo>
                  <a:lnTo>
                    <a:pt x="17422" y="144779"/>
                  </a:lnTo>
                  <a:close/>
                </a:path>
                <a:path w="259079" h="234950">
                  <a:moveTo>
                    <a:pt x="96429" y="144779"/>
                  </a:moveTo>
                  <a:lnTo>
                    <a:pt x="96226" y="144779"/>
                  </a:lnTo>
                  <a:lnTo>
                    <a:pt x="96289" y="146049"/>
                  </a:lnTo>
                  <a:lnTo>
                    <a:pt x="96429" y="144779"/>
                  </a:lnTo>
                  <a:close/>
                </a:path>
                <a:path w="259079" h="234950">
                  <a:moveTo>
                    <a:pt x="96823" y="144779"/>
                  </a:moveTo>
                  <a:lnTo>
                    <a:pt x="96518" y="144779"/>
                  </a:lnTo>
                  <a:lnTo>
                    <a:pt x="96480" y="146049"/>
                  </a:lnTo>
                  <a:lnTo>
                    <a:pt x="96620" y="146049"/>
                  </a:lnTo>
                  <a:lnTo>
                    <a:pt x="96823" y="144779"/>
                  </a:lnTo>
                  <a:close/>
                </a:path>
                <a:path w="259079" h="234950">
                  <a:moveTo>
                    <a:pt x="97026" y="144779"/>
                  </a:moveTo>
                  <a:lnTo>
                    <a:pt x="96988" y="146049"/>
                  </a:lnTo>
                  <a:lnTo>
                    <a:pt x="97026" y="144779"/>
                  </a:lnTo>
                  <a:close/>
                </a:path>
                <a:path w="259079" h="234950">
                  <a:moveTo>
                    <a:pt x="165301" y="144779"/>
                  </a:moveTo>
                  <a:lnTo>
                    <a:pt x="97420" y="144779"/>
                  </a:lnTo>
                  <a:lnTo>
                    <a:pt x="97375" y="146049"/>
                  </a:lnTo>
                  <a:lnTo>
                    <a:pt x="165009" y="146049"/>
                  </a:lnTo>
                  <a:lnTo>
                    <a:pt x="165301" y="144779"/>
                  </a:lnTo>
                  <a:close/>
                </a:path>
                <a:path w="259079" h="234950">
                  <a:moveTo>
                    <a:pt x="174877" y="144779"/>
                  </a:moveTo>
                  <a:lnTo>
                    <a:pt x="174153" y="144779"/>
                  </a:lnTo>
                  <a:lnTo>
                    <a:pt x="173950" y="146049"/>
                  </a:lnTo>
                  <a:lnTo>
                    <a:pt x="174826" y="146049"/>
                  </a:lnTo>
                  <a:lnTo>
                    <a:pt x="174877" y="144779"/>
                  </a:lnTo>
                  <a:close/>
                </a:path>
                <a:path w="259079" h="234950">
                  <a:moveTo>
                    <a:pt x="208240" y="144779"/>
                  </a:moveTo>
                  <a:lnTo>
                    <a:pt x="202944" y="144779"/>
                  </a:lnTo>
                  <a:lnTo>
                    <a:pt x="203185" y="146049"/>
                  </a:lnTo>
                  <a:lnTo>
                    <a:pt x="208126" y="146049"/>
                  </a:lnTo>
                  <a:lnTo>
                    <a:pt x="208240" y="144779"/>
                  </a:lnTo>
                  <a:close/>
                </a:path>
                <a:path w="259079" h="234950">
                  <a:moveTo>
                    <a:pt x="229423" y="144779"/>
                  </a:moveTo>
                  <a:lnTo>
                    <a:pt x="229436" y="146049"/>
                  </a:lnTo>
                  <a:lnTo>
                    <a:pt x="229423" y="144779"/>
                  </a:lnTo>
                  <a:close/>
                </a:path>
                <a:path w="259079" h="234950">
                  <a:moveTo>
                    <a:pt x="231544" y="144779"/>
                  </a:moveTo>
                  <a:lnTo>
                    <a:pt x="230135" y="144779"/>
                  </a:lnTo>
                  <a:lnTo>
                    <a:pt x="230147" y="146049"/>
                  </a:lnTo>
                  <a:lnTo>
                    <a:pt x="231506" y="146049"/>
                  </a:lnTo>
                  <a:lnTo>
                    <a:pt x="231544" y="144779"/>
                  </a:lnTo>
                  <a:close/>
                </a:path>
                <a:path w="259079" h="234950">
                  <a:moveTo>
                    <a:pt x="242428" y="144779"/>
                  </a:moveTo>
                  <a:lnTo>
                    <a:pt x="234999" y="144779"/>
                  </a:lnTo>
                  <a:lnTo>
                    <a:pt x="235100" y="146049"/>
                  </a:lnTo>
                  <a:lnTo>
                    <a:pt x="242466" y="146049"/>
                  </a:lnTo>
                  <a:lnTo>
                    <a:pt x="242428" y="144779"/>
                  </a:lnTo>
                  <a:close/>
                </a:path>
                <a:path w="259079" h="234950">
                  <a:moveTo>
                    <a:pt x="255154" y="144779"/>
                  </a:moveTo>
                  <a:lnTo>
                    <a:pt x="254912" y="144779"/>
                  </a:lnTo>
                  <a:lnTo>
                    <a:pt x="255001" y="146049"/>
                  </a:lnTo>
                  <a:lnTo>
                    <a:pt x="255154" y="144779"/>
                  </a:lnTo>
                  <a:close/>
                </a:path>
                <a:path w="259079" h="234950">
                  <a:moveTo>
                    <a:pt x="223340" y="144779"/>
                  </a:moveTo>
                  <a:lnTo>
                    <a:pt x="223061" y="144779"/>
                  </a:lnTo>
                  <a:lnTo>
                    <a:pt x="223073" y="145994"/>
                  </a:lnTo>
                  <a:lnTo>
                    <a:pt x="223340" y="144779"/>
                  </a:lnTo>
                  <a:close/>
                </a:path>
                <a:path w="259079" h="234950">
                  <a:moveTo>
                    <a:pt x="17549" y="143509"/>
                  </a:moveTo>
                  <a:lnTo>
                    <a:pt x="13193" y="143509"/>
                  </a:lnTo>
                  <a:lnTo>
                    <a:pt x="13239" y="144300"/>
                  </a:lnTo>
                  <a:lnTo>
                    <a:pt x="13358" y="144779"/>
                  </a:lnTo>
                  <a:lnTo>
                    <a:pt x="17511" y="144779"/>
                  </a:lnTo>
                  <a:lnTo>
                    <a:pt x="17549" y="143509"/>
                  </a:lnTo>
                  <a:close/>
                </a:path>
                <a:path w="259079" h="234950">
                  <a:moveTo>
                    <a:pt x="17638" y="143509"/>
                  </a:moveTo>
                  <a:lnTo>
                    <a:pt x="17549" y="144779"/>
                  </a:lnTo>
                  <a:lnTo>
                    <a:pt x="17638" y="143509"/>
                  </a:lnTo>
                  <a:close/>
                </a:path>
                <a:path w="259079" h="234950">
                  <a:moveTo>
                    <a:pt x="95667" y="143509"/>
                  </a:moveTo>
                  <a:lnTo>
                    <a:pt x="95502" y="143509"/>
                  </a:lnTo>
                  <a:lnTo>
                    <a:pt x="95540" y="144779"/>
                  </a:lnTo>
                  <a:lnTo>
                    <a:pt x="95667" y="143509"/>
                  </a:lnTo>
                  <a:close/>
                </a:path>
                <a:path w="259079" h="234950">
                  <a:moveTo>
                    <a:pt x="165339" y="143509"/>
                  </a:moveTo>
                  <a:lnTo>
                    <a:pt x="95718" y="143509"/>
                  </a:lnTo>
                  <a:lnTo>
                    <a:pt x="95769" y="144779"/>
                  </a:lnTo>
                  <a:lnTo>
                    <a:pt x="165390" y="144779"/>
                  </a:lnTo>
                  <a:lnTo>
                    <a:pt x="165339" y="143509"/>
                  </a:lnTo>
                  <a:close/>
                </a:path>
                <a:path w="259079" h="234950">
                  <a:moveTo>
                    <a:pt x="166825" y="143509"/>
                  </a:moveTo>
                  <a:lnTo>
                    <a:pt x="166216" y="143509"/>
                  </a:lnTo>
                  <a:lnTo>
                    <a:pt x="166330" y="144779"/>
                  </a:lnTo>
                  <a:lnTo>
                    <a:pt x="166711" y="144779"/>
                  </a:lnTo>
                  <a:lnTo>
                    <a:pt x="166825" y="143509"/>
                  </a:lnTo>
                  <a:close/>
                </a:path>
                <a:path w="259079" h="234950">
                  <a:moveTo>
                    <a:pt x="177658" y="143509"/>
                  </a:moveTo>
                  <a:lnTo>
                    <a:pt x="177379" y="144779"/>
                  </a:lnTo>
                  <a:lnTo>
                    <a:pt x="177798" y="144779"/>
                  </a:lnTo>
                  <a:lnTo>
                    <a:pt x="177658" y="143509"/>
                  </a:lnTo>
                  <a:close/>
                </a:path>
                <a:path w="259079" h="234950">
                  <a:moveTo>
                    <a:pt x="208672" y="143509"/>
                  </a:moveTo>
                  <a:lnTo>
                    <a:pt x="202423" y="143509"/>
                  </a:lnTo>
                  <a:lnTo>
                    <a:pt x="202512" y="144779"/>
                  </a:lnTo>
                  <a:lnTo>
                    <a:pt x="208570" y="144779"/>
                  </a:lnTo>
                  <a:lnTo>
                    <a:pt x="208672" y="143509"/>
                  </a:lnTo>
                  <a:close/>
                </a:path>
                <a:path w="259079" h="234950">
                  <a:moveTo>
                    <a:pt x="223289" y="143509"/>
                  </a:moveTo>
                  <a:lnTo>
                    <a:pt x="223200" y="144779"/>
                  </a:lnTo>
                  <a:lnTo>
                    <a:pt x="223289" y="143509"/>
                  </a:lnTo>
                  <a:close/>
                </a:path>
                <a:path w="259079" h="234950">
                  <a:moveTo>
                    <a:pt x="223315" y="143509"/>
                  </a:moveTo>
                  <a:lnTo>
                    <a:pt x="223264" y="144779"/>
                  </a:lnTo>
                  <a:lnTo>
                    <a:pt x="223315" y="143509"/>
                  </a:lnTo>
                  <a:close/>
                </a:path>
                <a:path w="259079" h="234950">
                  <a:moveTo>
                    <a:pt x="223531" y="143509"/>
                  </a:moveTo>
                  <a:lnTo>
                    <a:pt x="223315" y="143509"/>
                  </a:lnTo>
                  <a:lnTo>
                    <a:pt x="223327" y="144779"/>
                  </a:lnTo>
                  <a:lnTo>
                    <a:pt x="223569" y="144779"/>
                  </a:lnTo>
                  <a:lnTo>
                    <a:pt x="223531" y="143509"/>
                  </a:lnTo>
                  <a:close/>
                </a:path>
                <a:path w="259079" h="234950">
                  <a:moveTo>
                    <a:pt x="229771" y="144300"/>
                  </a:moveTo>
                  <a:lnTo>
                    <a:pt x="229766" y="144779"/>
                  </a:lnTo>
                  <a:lnTo>
                    <a:pt x="229771" y="144300"/>
                  </a:lnTo>
                  <a:close/>
                </a:path>
                <a:path w="259079" h="234950">
                  <a:moveTo>
                    <a:pt x="230115" y="144406"/>
                  </a:moveTo>
                  <a:lnTo>
                    <a:pt x="230109" y="144779"/>
                  </a:lnTo>
                  <a:lnTo>
                    <a:pt x="230115" y="144406"/>
                  </a:lnTo>
                  <a:close/>
                </a:path>
                <a:path w="259079" h="234950">
                  <a:moveTo>
                    <a:pt x="232446" y="142239"/>
                  </a:moveTo>
                  <a:lnTo>
                    <a:pt x="230224" y="142239"/>
                  </a:lnTo>
                  <a:lnTo>
                    <a:pt x="230191" y="144429"/>
                  </a:lnTo>
                  <a:lnTo>
                    <a:pt x="231328" y="144779"/>
                  </a:lnTo>
                  <a:lnTo>
                    <a:pt x="231748" y="144779"/>
                  </a:lnTo>
                  <a:lnTo>
                    <a:pt x="231697" y="143509"/>
                  </a:lnTo>
                  <a:lnTo>
                    <a:pt x="232370" y="143509"/>
                  </a:lnTo>
                  <a:lnTo>
                    <a:pt x="232446" y="142239"/>
                  </a:lnTo>
                  <a:close/>
                </a:path>
                <a:path w="259079" h="234950">
                  <a:moveTo>
                    <a:pt x="233018" y="143509"/>
                  </a:moveTo>
                  <a:lnTo>
                    <a:pt x="232751" y="143509"/>
                  </a:lnTo>
                  <a:lnTo>
                    <a:pt x="232789" y="144779"/>
                  </a:lnTo>
                  <a:lnTo>
                    <a:pt x="233018" y="143509"/>
                  </a:lnTo>
                  <a:close/>
                </a:path>
                <a:path w="259079" h="234950">
                  <a:moveTo>
                    <a:pt x="233754" y="143509"/>
                  </a:moveTo>
                  <a:lnTo>
                    <a:pt x="233018" y="143509"/>
                  </a:lnTo>
                  <a:lnTo>
                    <a:pt x="233424" y="144779"/>
                  </a:lnTo>
                  <a:lnTo>
                    <a:pt x="233754" y="143509"/>
                  </a:lnTo>
                  <a:close/>
                </a:path>
                <a:path w="259079" h="234950">
                  <a:moveTo>
                    <a:pt x="239596" y="143509"/>
                  </a:moveTo>
                  <a:lnTo>
                    <a:pt x="233754" y="143509"/>
                  </a:lnTo>
                  <a:lnTo>
                    <a:pt x="233881" y="144779"/>
                  </a:lnTo>
                  <a:lnTo>
                    <a:pt x="242492" y="144779"/>
                  </a:lnTo>
                  <a:lnTo>
                    <a:pt x="239596" y="143509"/>
                  </a:lnTo>
                  <a:close/>
                </a:path>
                <a:path w="259079" h="234950">
                  <a:moveTo>
                    <a:pt x="242682" y="143509"/>
                  </a:moveTo>
                  <a:lnTo>
                    <a:pt x="242497" y="144674"/>
                  </a:lnTo>
                  <a:lnTo>
                    <a:pt x="242758" y="144779"/>
                  </a:lnTo>
                  <a:lnTo>
                    <a:pt x="242682" y="143509"/>
                  </a:lnTo>
                  <a:close/>
                </a:path>
                <a:path w="259079" h="234950">
                  <a:moveTo>
                    <a:pt x="230147" y="142239"/>
                  </a:moveTo>
                  <a:lnTo>
                    <a:pt x="229690" y="142239"/>
                  </a:lnTo>
                  <a:lnTo>
                    <a:pt x="229893" y="143509"/>
                  </a:lnTo>
                  <a:lnTo>
                    <a:pt x="229836" y="144320"/>
                  </a:lnTo>
                  <a:lnTo>
                    <a:pt x="230115" y="144406"/>
                  </a:lnTo>
                  <a:lnTo>
                    <a:pt x="230147" y="142239"/>
                  </a:lnTo>
                  <a:close/>
                </a:path>
                <a:path w="259079" h="234950">
                  <a:moveTo>
                    <a:pt x="229779" y="143509"/>
                  </a:moveTo>
                  <a:lnTo>
                    <a:pt x="227201" y="143509"/>
                  </a:lnTo>
                  <a:lnTo>
                    <a:pt x="229771" y="144300"/>
                  </a:lnTo>
                  <a:lnTo>
                    <a:pt x="229779" y="143509"/>
                  </a:lnTo>
                  <a:close/>
                </a:path>
                <a:path w="259079" h="234950">
                  <a:moveTo>
                    <a:pt x="11606" y="142239"/>
                  </a:moveTo>
                  <a:lnTo>
                    <a:pt x="10310" y="142239"/>
                  </a:lnTo>
                  <a:lnTo>
                    <a:pt x="10920" y="143509"/>
                  </a:lnTo>
                  <a:lnTo>
                    <a:pt x="11644" y="143509"/>
                  </a:lnTo>
                  <a:lnTo>
                    <a:pt x="11606" y="142239"/>
                  </a:lnTo>
                  <a:close/>
                </a:path>
                <a:path w="259079" h="234950">
                  <a:moveTo>
                    <a:pt x="17664" y="142239"/>
                  </a:moveTo>
                  <a:lnTo>
                    <a:pt x="11720" y="142239"/>
                  </a:lnTo>
                  <a:lnTo>
                    <a:pt x="11923" y="143509"/>
                  </a:lnTo>
                  <a:lnTo>
                    <a:pt x="17587" y="143509"/>
                  </a:lnTo>
                  <a:lnTo>
                    <a:pt x="17664" y="142239"/>
                  </a:lnTo>
                  <a:close/>
                </a:path>
                <a:path w="259079" h="234950">
                  <a:moveTo>
                    <a:pt x="96861" y="142239"/>
                  </a:moveTo>
                  <a:lnTo>
                    <a:pt x="95718" y="142239"/>
                  </a:lnTo>
                  <a:lnTo>
                    <a:pt x="95794" y="143509"/>
                  </a:lnTo>
                  <a:lnTo>
                    <a:pt x="96632" y="143509"/>
                  </a:lnTo>
                  <a:lnTo>
                    <a:pt x="96861" y="142239"/>
                  </a:lnTo>
                  <a:close/>
                </a:path>
                <a:path w="259079" h="234950">
                  <a:moveTo>
                    <a:pt x="97026" y="142239"/>
                  </a:moveTo>
                  <a:lnTo>
                    <a:pt x="96861" y="142239"/>
                  </a:lnTo>
                  <a:lnTo>
                    <a:pt x="96632" y="143509"/>
                  </a:lnTo>
                  <a:lnTo>
                    <a:pt x="97077" y="143509"/>
                  </a:lnTo>
                  <a:lnTo>
                    <a:pt x="97026" y="142239"/>
                  </a:lnTo>
                  <a:close/>
                </a:path>
                <a:path w="259079" h="234950">
                  <a:moveTo>
                    <a:pt x="164361" y="142239"/>
                  </a:moveTo>
                  <a:lnTo>
                    <a:pt x="97026" y="142239"/>
                  </a:lnTo>
                  <a:lnTo>
                    <a:pt x="97077" y="143509"/>
                  </a:lnTo>
                  <a:lnTo>
                    <a:pt x="164476" y="143509"/>
                  </a:lnTo>
                  <a:lnTo>
                    <a:pt x="164361" y="142239"/>
                  </a:lnTo>
                  <a:close/>
                </a:path>
                <a:path w="259079" h="234950">
                  <a:moveTo>
                    <a:pt x="166843" y="143069"/>
                  </a:moveTo>
                  <a:lnTo>
                    <a:pt x="165517" y="143509"/>
                  </a:lnTo>
                  <a:lnTo>
                    <a:pt x="166832" y="143509"/>
                  </a:lnTo>
                  <a:lnTo>
                    <a:pt x="166843" y="143069"/>
                  </a:lnTo>
                  <a:close/>
                </a:path>
                <a:path w="259079" h="234950">
                  <a:moveTo>
                    <a:pt x="169873" y="142239"/>
                  </a:moveTo>
                  <a:lnTo>
                    <a:pt x="169340" y="142239"/>
                  </a:lnTo>
                  <a:lnTo>
                    <a:pt x="167564" y="142829"/>
                  </a:lnTo>
                  <a:lnTo>
                    <a:pt x="167625" y="143509"/>
                  </a:lnTo>
                  <a:lnTo>
                    <a:pt x="169657" y="143509"/>
                  </a:lnTo>
                  <a:lnTo>
                    <a:pt x="169873" y="142239"/>
                  </a:lnTo>
                  <a:close/>
                </a:path>
                <a:path w="259079" h="234950">
                  <a:moveTo>
                    <a:pt x="208481" y="142239"/>
                  </a:moveTo>
                  <a:lnTo>
                    <a:pt x="202398" y="142239"/>
                  </a:lnTo>
                  <a:lnTo>
                    <a:pt x="202398" y="143509"/>
                  </a:lnTo>
                  <a:lnTo>
                    <a:pt x="208545" y="143509"/>
                  </a:lnTo>
                  <a:lnTo>
                    <a:pt x="208481" y="142239"/>
                  </a:lnTo>
                  <a:close/>
                </a:path>
                <a:path w="259079" h="234950">
                  <a:moveTo>
                    <a:pt x="208697" y="142239"/>
                  </a:moveTo>
                  <a:lnTo>
                    <a:pt x="208722" y="143509"/>
                  </a:lnTo>
                  <a:lnTo>
                    <a:pt x="208697" y="142239"/>
                  </a:lnTo>
                  <a:close/>
                </a:path>
                <a:path w="259079" h="234950">
                  <a:moveTo>
                    <a:pt x="223302" y="142239"/>
                  </a:moveTo>
                  <a:lnTo>
                    <a:pt x="223207" y="143509"/>
                  </a:lnTo>
                  <a:lnTo>
                    <a:pt x="223302" y="142239"/>
                  </a:lnTo>
                  <a:close/>
                </a:path>
                <a:path w="259079" h="234950">
                  <a:moveTo>
                    <a:pt x="223645" y="142239"/>
                  </a:moveTo>
                  <a:lnTo>
                    <a:pt x="223493" y="143509"/>
                  </a:lnTo>
                  <a:lnTo>
                    <a:pt x="223670" y="143509"/>
                  </a:lnTo>
                  <a:lnTo>
                    <a:pt x="223645" y="142239"/>
                  </a:lnTo>
                  <a:close/>
                </a:path>
                <a:path w="259079" h="234950">
                  <a:moveTo>
                    <a:pt x="243736" y="142239"/>
                  </a:moveTo>
                  <a:lnTo>
                    <a:pt x="232446" y="142239"/>
                  </a:lnTo>
                  <a:lnTo>
                    <a:pt x="232510" y="143509"/>
                  </a:lnTo>
                  <a:lnTo>
                    <a:pt x="242581" y="143509"/>
                  </a:lnTo>
                  <a:lnTo>
                    <a:pt x="243736" y="142239"/>
                  </a:lnTo>
                  <a:close/>
                </a:path>
                <a:path w="259079" h="234950">
                  <a:moveTo>
                    <a:pt x="167511" y="142239"/>
                  </a:moveTo>
                  <a:lnTo>
                    <a:pt x="166863" y="142239"/>
                  </a:lnTo>
                  <a:lnTo>
                    <a:pt x="166843" y="143069"/>
                  </a:lnTo>
                  <a:lnTo>
                    <a:pt x="167564" y="142829"/>
                  </a:lnTo>
                  <a:lnTo>
                    <a:pt x="167511" y="142239"/>
                  </a:lnTo>
                  <a:close/>
                </a:path>
                <a:path w="259079" h="234950">
                  <a:moveTo>
                    <a:pt x="8736" y="138429"/>
                  </a:moveTo>
                  <a:lnTo>
                    <a:pt x="5319" y="138429"/>
                  </a:lnTo>
                  <a:lnTo>
                    <a:pt x="5510" y="139699"/>
                  </a:lnTo>
                  <a:lnTo>
                    <a:pt x="6551" y="139699"/>
                  </a:lnTo>
                  <a:lnTo>
                    <a:pt x="6805" y="140969"/>
                  </a:lnTo>
                  <a:lnTo>
                    <a:pt x="7466" y="140969"/>
                  </a:lnTo>
                  <a:lnTo>
                    <a:pt x="7948" y="142239"/>
                  </a:lnTo>
                  <a:lnTo>
                    <a:pt x="8469" y="142239"/>
                  </a:lnTo>
                  <a:lnTo>
                    <a:pt x="8736" y="138429"/>
                  </a:lnTo>
                  <a:close/>
                </a:path>
                <a:path w="259079" h="234950">
                  <a:moveTo>
                    <a:pt x="11593" y="138429"/>
                  </a:moveTo>
                  <a:lnTo>
                    <a:pt x="9371" y="138429"/>
                  </a:lnTo>
                  <a:lnTo>
                    <a:pt x="9523" y="142239"/>
                  </a:lnTo>
                  <a:lnTo>
                    <a:pt x="18019" y="142239"/>
                  </a:lnTo>
                  <a:lnTo>
                    <a:pt x="17892" y="140969"/>
                  </a:lnTo>
                  <a:lnTo>
                    <a:pt x="17359" y="140969"/>
                  </a:lnTo>
                  <a:lnTo>
                    <a:pt x="17232" y="139699"/>
                  </a:lnTo>
                  <a:lnTo>
                    <a:pt x="11390" y="139699"/>
                  </a:lnTo>
                  <a:lnTo>
                    <a:pt x="11593" y="138429"/>
                  </a:lnTo>
                  <a:close/>
                </a:path>
                <a:path w="259079" h="234950">
                  <a:moveTo>
                    <a:pt x="163117" y="140969"/>
                  </a:moveTo>
                  <a:lnTo>
                    <a:pt x="95273" y="140969"/>
                  </a:lnTo>
                  <a:lnTo>
                    <a:pt x="95388" y="142239"/>
                  </a:lnTo>
                  <a:lnTo>
                    <a:pt x="163472" y="142239"/>
                  </a:lnTo>
                  <a:lnTo>
                    <a:pt x="163117" y="140969"/>
                  </a:lnTo>
                  <a:close/>
                </a:path>
                <a:path w="259079" h="234950">
                  <a:moveTo>
                    <a:pt x="172299" y="140969"/>
                  </a:moveTo>
                  <a:lnTo>
                    <a:pt x="165250" y="140969"/>
                  </a:lnTo>
                  <a:lnTo>
                    <a:pt x="165288" y="142239"/>
                  </a:lnTo>
                  <a:lnTo>
                    <a:pt x="172248" y="142239"/>
                  </a:lnTo>
                  <a:lnTo>
                    <a:pt x="172299" y="140969"/>
                  </a:lnTo>
                  <a:close/>
                </a:path>
                <a:path w="259079" h="234950">
                  <a:moveTo>
                    <a:pt x="208621" y="140969"/>
                  </a:moveTo>
                  <a:lnTo>
                    <a:pt x="201864" y="140969"/>
                  </a:lnTo>
                  <a:lnTo>
                    <a:pt x="198270" y="142239"/>
                  </a:lnTo>
                  <a:lnTo>
                    <a:pt x="208608" y="142239"/>
                  </a:lnTo>
                  <a:lnTo>
                    <a:pt x="208621" y="140969"/>
                  </a:lnTo>
                  <a:close/>
                </a:path>
                <a:path w="259079" h="234950">
                  <a:moveTo>
                    <a:pt x="243724" y="139699"/>
                  </a:moveTo>
                  <a:lnTo>
                    <a:pt x="229106" y="139699"/>
                  </a:lnTo>
                  <a:lnTo>
                    <a:pt x="229169" y="140969"/>
                  </a:lnTo>
                  <a:lnTo>
                    <a:pt x="229385" y="140969"/>
                  </a:lnTo>
                  <a:lnTo>
                    <a:pt x="229411" y="142239"/>
                  </a:lnTo>
                  <a:lnTo>
                    <a:pt x="242403" y="142239"/>
                  </a:lnTo>
                  <a:lnTo>
                    <a:pt x="243736" y="140969"/>
                  </a:lnTo>
                  <a:lnTo>
                    <a:pt x="243724" y="139699"/>
                  </a:lnTo>
                  <a:close/>
                </a:path>
                <a:path w="259079" h="234950">
                  <a:moveTo>
                    <a:pt x="17536" y="139892"/>
                  </a:moveTo>
                  <a:lnTo>
                    <a:pt x="17460" y="140969"/>
                  </a:lnTo>
                  <a:lnTo>
                    <a:pt x="17613" y="140969"/>
                  </a:lnTo>
                  <a:lnTo>
                    <a:pt x="17536" y="139892"/>
                  </a:lnTo>
                  <a:close/>
                </a:path>
                <a:path w="259079" h="234950">
                  <a:moveTo>
                    <a:pt x="17627" y="140244"/>
                  </a:moveTo>
                  <a:lnTo>
                    <a:pt x="17664" y="140969"/>
                  </a:lnTo>
                  <a:lnTo>
                    <a:pt x="17816" y="140969"/>
                  </a:lnTo>
                  <a:lnTo>
                    <a:pt x="17627" y="140244"/>
                  </a:lnTo>
                  <a:close/>
                </a:path>
                <a:path w="259079" h="234950">
                  <a:moveTo>
                    <a:pt x="43610" y="139699"/>
                  </a:moveTo>
                  <a:lnTo>
                    <a:pt x="43419" y="139699"/>
                  </a:lnTo>
                  <a:lnTo>
                    <a:pt x="43470" y="140969"/>
                  </a:lnTo>
                  <a:lnTo>
                    <a:pt x="43610" y="139699"/>
                  </a:lnTo>
                  <a:close/>
                </a:path>
                <a:path w="259079" h="234950">
                  <a:moveTo>
                    <a:pt x="87425" y="139699"/>
                  </a:moveTo>
                  <a:lnTo>
                    <a:pt x="87361" y="140969"/>
                  </a:lnTo>
                  <a:lnTo>
                    <a:pt x="87564" y="140969"/>
                  </a:lnTo>
                  <a:lnTo>
                    <a:pt x="87425" y="139699"/>
                  </a:lnTo>
                  <a:close/>
                </a:path>
                <a:path w="259079" h="234950">
                  <a:moveTo>
                    <a:pt x="88085" y="139699"/>
                  </a:moveTo>
                  <a:lnTo>
                    <a:pt x="87958" y="140969"/>
                  </a:lnTo>
                  <a:lnTo>
                    <a:pt x="88111" y="140969"/>
                  </a:lnTo>
                  <a:lnTo>
                    <a:pt x="88085" y="139699"/>
                  </a:lnTo>
                  <a:close/>
                </a:path>
                <a:path w="259079" h="234950">
                  <a:moveTo>
                    <a:pt x="161313" y="139699"/>
                  </a:moveTo>
                  <a:lnTo>
                    <a:pt x="95426" y="139699"/>
                  </a:lnTo>
                  <a:lnTo>
                    <a:pt x="95070" y="140969"/>
                  </a:lnTo>
                  <a:lnTo>
                    <a:pt x="161415" y="140969"/>
                  </a:lnTo>
                  <a:lnTo>
                    <a:pt x="161313" y="139699"/>
                  </a:lnTo>
                  <a:close/>
                </a:path>
                <a:path w="259079" h="234950">
                  <a:moveTo>
                    <a:pt x="161783" y="139699"/>
                  </a:moveTo>
                  <a:lnTo>
                    <a:pt x="161491" y="139699"/>
                  </a:lnTo>
                  <a:lnTo>
                    <a:pt x="161529" y="140969"/>
                  </a:lnTo>
                  <a:lnTo>
                    <a:pt x="161834" y="140969"/>
                  </a:lnTo>
                  <a:lnTo>
                    <a:pt x="161783" y="139699"/>
                  </a:lnTo>
                  <a:close/>
                </a:path>
                <a:path w="259079" h="234950">
                  <a:moveTo>
                    <a:pt x="175283" y="139699"/>
                  </a:moveTo>
                  <a:lnTo>
                    <a:pt x="164895" y="139699"/>
                  </a:lnTo>
                  <a:lnTo>
                    <a:pt x="164844" y="140969"/>
                  </a:lnTo>
                  <a:lnTo>
                    <a:pt x="174953" y="140969"/>
                  </a:lnTo>
                  <a:lnTo>
                    <a:pt x="175283" y="139699"/>
                  </a:lnTo>
                  <a:close/>
                </a:path>
                <a:path w="259079" h="234950">
                  <a:moveTo>
                    <a:pt x="209853" y="138429"/>
                  </a:moveTo>
                  <a:lnTo>
                    <a:pt x="201331" y="138429"/>
                  </a:lnTo>
                  <a:lnTo>
                    <a:pt x="201344" y="140969"/>
                  </a:lnTo>
                  <a:lnTo>
                    <a:pt x="208468" y="140969"/>
                  </a:lnTo>
                  <a:lnTo>
                    <a:pt x="208519" y="139699"/>
                  </a:lnTo>
                  <a:lnTo>
                    <a:pt x="209726" y="139699"/>
                  </a:lnTo>
                  <a:lnTo>
                    <a:pt x="209853" y="138429"/>
                  </a:lnTo>
                  <a:close/>
                </a:path>
                <a:path w="259079" h="234950">
                  <a:moveTo>
                    <a:pt x="257085" y="135889"/>
                  </a:moveTo>
                  <a:lnTo>
                    <a:pt x="255662" y="135889"/>
                  </a:lnTo>
                  <a:lnTo>
                    <a:pt x="255497" y="137159"/>
                  </a:lnTo>
                  <a:lnTo>
                    <a:pt x="255547" y="138429"/>
                  </a:lnTo>
                  <a:lnTo>
                    <a:pt x="255509" y="139699"/>
                  </a:lnTo>
                  <a:lnTo>
                    <a:pt x="255027" y="139699"/>
                  </a:lnTo>
                  <a:lnTo>
                    <a:pt x="255116" y="140969"/>
                  </a:lnTo>
                  <a:lnTo>
                    <a:pt x="256021" y="140969"/>
                  </a:lnTo>
                  <a:lnTo>
                    <a:pt x="257085" y="135889"/>
                  </a:lnTo>
                  <a:close/>
                </a:path>
                <a:path w="259079" h="234950">
                  <a:moveTo>
                    <a:pt x="17600" y="139699"/>
                  </a:moveTo>
                  <a:lnTo>
                    <a:pt x="17627" y="140244"/>
                  </a:lnTo>
                  <a:lnTo>
                    <a:pt x="17600" y="139699"/>
                  </a:lnTo>
                  <a:close/>
                </a:path>
                <a:path w="259079" h="234950">
                  <a:moveTo>
                    <a:pt x="17549" y="139699"/>
                  </a:moveTo>
                  <a:lnTo>
                    <a:pt x="17536" y="139892"/>
                  </a:lnTo>
                  <a:lnTo>
                    <a:pt x="17549" y="139699"/>
                  </a:lnTo>
                  <a:close/>
                </a:path>
                <a:path w="259079" h="234950">
                  <a:moveTo>
                    <a:pt x="3592" y="134619"/>
                  </a:moveTo>
                  <a:lnTo>
                    <a:pt x="2764" y="134619"/>
                  </a:lnTo>
                  <a:lnTo>
                    <a:pt x="3759" y="139699"/>
                  </a:lnTo>
                  <a:lnTo>
                    <a:pt x="4087" y="138429"/>
                  </a:lnTo>
                  <a:lnTo>
                    <a:pt x="4875" y="138429"/>
                  </a:lnTo>
                  <a:lnTo>
                    <a:pt x="4773" y="135889"/>
                  </a:lnTo>
                  <a:lnTo>
                    <a:pt x="4037" y="135889"/>
                  </a:lnTo>
                  <a:lnTo>
                    <a:pt x="3592" y="134619"/>
                  </a:lnTo>
                  <a:close/>
                </a:path>
                <a:path w="259079" h="234950">
                  <a:moveTo>
                    <a:pt x="5337" y="139534"/>
                  </a:moveTo>
                  <a:lnTo>
                    <a:pt x="5370" y="139699"/>
                  </a:lnTo>
                  <a:lnTo>
                    <a:pt x="5337" y="139534"/>
                  </a:lnTo>
                  <a:close/>
                </a:path>
                <a:path w="259079" h="234950">
                  <a:moveTo>
                    <a:pt x="12850" y="138429"/>
                  </a:moveTo>
                  <a:lnTo>
                    <a:pt x="12558" y="139699"/>
                  </a:lnTo>
                  <a:lnTo>
                    <a:pt x="12939" y="139699"/>
                  </a:lnTo>
                  <a:lnTo>
                    <a:pt x="12850" y="138429"/>
                  </a:lnTo>
                  <a:close/>
                </a:path>
                <a:path w="259079" h="234950">
                  <a:moveTo>
                    <a:pt x="43241" y="138429"/>
                  </a:moveTo>
                  <a:lnTo>
                    <a:pt x="42987" y="138429"/>
                  </a:lnTo>
                  <a:lnTo>
                    <a:pt x="43026" y="139699"/>
                  </a:lnTo>
                  <a:lnTo>
                    <a:pt x="43254" y="139699"/>
                  </a:lnTo>
                  <a:lnTo>
                    <a:pt x="43241" y="138429"/>
                  </a:lnTo>
                  <a:close/>
                </a:path>
                <a:path w="259079" h="234950">
                  <a:moveTo>
                    <a:pt x="86942" y="138429"/>
                  </a:moveTo>
                  <a:lnTo>
                    <a:pt x="86688" y="138429"/>
                  </a:lnTo>
                  <a:lnTo>
                    <a:pt x="86637" y="139699"/>
                  </a:lnTo>
                  <a:lnTo>
                    <a:pt x="86955" y="139699"/>
                  </a:lnTo>
                  <a:lnTo>
                    <a:pt x="86942" y="138429"/>
                  </a:lnTo>
                  <a:close/>
                </a:path>
                <a:path w="259079" h="234950">
                  <a:moveTo>
                    <a:pt x="160831" y="138429"/>
                  </a:moveTo>
                  <a:lnTo>
                    <a:pt x="95045" y="138429"/>
                  </a:lnTo>
                  <a:lnTo>
                    <a:pt x="95019" y="139699"/>
                  </a:lnTo>
                  <a:lnTo>
                    <a:pt x="160920" y="139699"/>
                  </a:lnTo>
                  <a:lnTo>
                    <a:pt x="160831" y="138429"/>
                  </a:lnTo>
                  <a:close/>
                </a:path>
                <a:path w="259079" h="234950">
                  <a:moveTo>
                    <a:pt x="176020" y="138429"/>
                  </a:moveTo>
                  <a:lnTo>
                    <a:pt x="164996" y="138429"/>
                  </a:lnTo>
                  <a:lnTo>
                    <a:pt x="165060" y="139699"/>
                  </a:lnTo>
                  <a:lnTo>
                    <a:pt x="175944" y="139699"/>
                  </a:lnTo>
                  <a:lnTo>
                    <a:pt x="176020" y="138429"/>
                  </a:lnTo>
                  <a:close/>
                </a:path>
                <a:path w="259079" h="234950">
                  <a:moveTo>
                    <a:pt x="201179" y="138429"/>
                  </a:moveTo>
                  <a:lnTo>
                    <a:pt x="200772" y="138429"/>
                  </a:lnTo>
                  <a:lnTo>
                    <a:pt x="200798" y="139699"/>
                  </a:lnTo>
                  <a:lnTo>
                    <a:pt x="201229" y="139699"/>
                  </a:lnTo>
                  <a:lnTo>
                    <a:pt x="201179" y="138429"/>
                  </a:lnTo>
                  <a:close/>
                </a:path>
                <a:path w="259079" h="234950">
                  <a:moveTo>
                    <a:pt x="225372" y="138429"/>
                  </a:moveTo>
                  <a:lnTo>
                    <a:pt x="225055" y="138429"/>
                  </a:lnTo>
                  <a:lnTo>
                    <a:pt x="224991" y="139699"/>
                  </a:lnTo>
                  <a:lnTo>
                    <a:pt x="225258" y="139699"/>
                  </a:lnTo>
                  <a:lnTo>
                    <a:pt x="225372" y="138429"/>
                  </a:lnTo>
                  <a:close/>
                </a:path>
                <a:path w="259079" h="234950">
                  <a:moveTo>
                    <a:pt x="225461" y="138429"/>
                  </a:moveTo>
                  <a:lnTo>
                    <a:pt x="225321" y="139699"/>
                  </a:lnTo>
                  <a:lnTo>
                    <a:pt x="225461" y="138429"/>
                  </a:lnTo>
                  <a:close/>
                </a:path>
                <a:path w="259079" h="234950">
                  <a:moveTo>
                    <a:pt x="225779" y="138429"/>
                  </a:moveTo>
                  <a:lnTo>
                    <a:pt x="225537" y="138429"/>
                  </a:lnTo>
                  <a:lnTo>
                    <a:pt x="225499" y="139699"/>
                  </a:lnTo>
                  <a:lnTo>
                    <a:pt x="225728" y="139699"/>
                  </a:lnTo>
                  <a:lnTo>
                    <a:pt x="225779" y="138429"/>
                  </a:lnTo>
                  <a:close/>
                </a:path>
                <a:path w="259079" h="234950">
                  <a:moveTo>
                    <a:pt x="226795" y="138429"/>
                  </a:moveTo>
                  <a:lnTo>
                    <a:pt x="225791" y="138429"/>
                  </a:lnTo>
                  <a:lnTo>
                    <a:pt x="225766" y="139699"/>
                  </a:lnTo>
                  <a:lnTo>
                    <a:pt x="226693" y="139699"/>
                  </a:lnTo>
                  <a:lnTo>
                    <a:pt x="226795" y="138429"/>
                  </a:lnTo>
                  <a:close/>
                </a:path>
                <a:path w="259079" h="234950">
                  <a:moveTo>
                    <a:pt x="243495" y="138429"/>
                  </a:moveTo>
                  <a:lnTo>
                    <a:pt x="228992" y="138429"/>
                  </a:lnTo>
                  <a:lnTo>
                    <a:pt x="228928" y="139699"/>
                  </a:lnTo>
                  <a:lnTo>
                    <a:pt x="243546" y="139699"/>
                  </a:lnTo>
                  <a:lnTo>
                    <a:pt x="243495" y="138429"/>
                  </a:lnTo>
                  <a:close/>
                </a:path>
                <a:path w="259079" h="234950">
                  <a:moveTo>
                    <a:pt x="255116" y="138429"/>
                  </a:moveTo>
                  <a:lnTo>
                    <a:pt x="254811" y="138429"/>
                  </a:lnTo>
                  <a:lnTo>
                    <a:pt x="254798" y="139699"/>
                  </a:lnTo>
                  <a:lnTo>
                    <a:pt x="255217" y="139699"/>
                  </a:lnTo>
                  <a:lnTo>
                    <a:pt x="255116" y="138429"/>
                  </a:lnTo>
                  <a:close/>
                </a:path>
                <a:path w="259079" h="234950">
                  <a:moveTo>
                    <a:pt x="5116" y="138429"/>
                  </a:moveTo>
                  <a:lnTo>
                    <a:pt x="4862" y="138429"/>
                  </a:lnTo>
                  <a:lnTo>
                    <a:pt x="5337" y="139534"/>
                  </a:lnTo>
                  <a:lnTo>
                    <a:pt x="5116" y="138429"/>
                  </a:lnTo>
                  <a:close/>
                </a:path>
                <a:path w="259079" h="234950">
                  <a:moveTo>
                    <a:pt x="201331" y="138429"/>
                  </a:moveTo>
                  <a:lnTo>
                    <a:pt x="201179" y="138429"/>
                  </a:lnTo>
                  <a:lnTo>
                    <a:pt x="201247" y="139481"/>
                  </a:lnTo>
                  <a:lnTo>
                    <a:pt x="201331" y="138429"/>
                  </a:lnTo>
                  <a:close/>
                </a:path>
                <a:path w="259079" h="234950">
                  <a:moveTo>
                    <a:pt x="225423" y="138429"/>
                  </a:moveTo>
                  <a:lnTo>
                    <a:pt x="225350" y="138994"/>
                  </a:lnTo>
                  <a:lnTo>
                    <a:pt x="225423" y="138429"/>
                  </a:lnTo>
                  <a:close/>
                </a:path>
                <a:path w="259079" h="234950">
                  <a:moveTo>
                    <a:pt x="12165" y="135889"/>
                  </a:moveTo>
                  <a:lnTo>
                    <a:pt x="5192" y="135889"/>
                  </a:lnTo>
                  <a:lnTo>
                    <a:pt x="4951" y="138429"/>
                  </a:lnTo>
                  <a:lnTo>
                    <a:pt x="12101" y="138429"/>
                  </a:lnTo>
                  <a:lnTo>
                    <a:pt x="12152" y="137159"/>
                  </a:lnTo>
                  <a:lnTo>
                    <a:pt x="12165" y="135889"/>
                  </a:lnTo>
                  <a:close/>
                </a:path>
                <a:path w="259079" h="234950">
                  <a:moveTo>
                    <a:pt x="24699" y="135889"/>
                  </a:moveTo>
                  <a:lnTo>
                    <a:pt x="24230" y="135889"/>
                  </a:lnTo>
                  <a:lnTo>
                    <a:pt x="24712" y="138429"/>
                  </a:lnTo>
                  <a:lnTo>
                    <a:pt x="24826" y="137159"/>
                  </a:lnTo>
                  <a:lnTo>
                    <a:pt x="24699" y="135889"/>
                  </a:lnTo>
                  <a:close/>
                </a:path>
                <a:path w="259079" h="234950">
                  <a:moveTo>
                    <a:pt x="38212" y="135889"/>
                  </a:moveTo>
                  <a:lnTo>
                    <a:pt x="37996" y="135889"/>
                  </a:lnTo>
                  <a:lnTo>
                    <a:pt x="37971" y="138429"/>
                  </a:lnTo>
                  <a:lnTo>
                    <a:pt x="38212" y="135889"/>
                  </a:lnTo>
                  <a:close/>
                </a:path>
                <a:path w="259079" h="234950">
                  <a:moveTo>
                    <a:pt x="85888" y="137159"/>
                  </a:moveTo>
                  <a:lnTo>
                    <a:pt x="85507" y="137159"/>
                  </a:lnTo>
                  <a:lnTo>
                    <a:pt x="85545" y="138429"/>
                  </a:lnTo>
                  <a:lnTo>
                    <a:pt x="85710" y="138429"/>
                  </a:lnTo>
                  <a:lnTo>
                    <a:pt x="85888" y="137159"/>
                  </a:lnTo>
                  <a:close/>
                </a:path>
                <a:path w="259079" h="234950">
                  <a:moveTo>
                    <a:pt x="160081" y="135889"/>
                  </a:moveTo>
                  <a:lnTo>
                    <a:pt x="95553" y="135889"/>
                  </a:lnTo>
                  <a:lnTo>
                    <a:pt x="95578" y="137159"/>
                  </a:lnTo>
                  <a:lnTo>
                    <a:pt x="95350" y="138429"/>
                  </a:lnTo>
                  <a:lnTo>
                    <a:pt x="160742" y="138429"/>
                  </a:lnTo>
                  <a:lnTo>
                    <a:pt x="160475" y="137159"/>
                  </a:lnTo>
                  <a:lnTo>
                    <a:pt x="160081" y="135889"/>
                  </a:lnTo>
                  <a:close/>
                </a:path>
                <a:path w="259079" h="234950">
                  <a:moveTo>
                    <a:pt x="163980" y="137159"/>
                  </a:moveTo>
                  <a:lnTo>
                    <a:pt x="163942" y="138429"/>
                  </a:lnTo>
                  <a:lnTo>
                    <a:pt x="163980" y="137159"/>
                  </a:lnTo>
                  <a:close/>
                </a:path>
                <a:path w="259079" h="234950">
                  <a:moveTo>
                    <a:pt x="178154" y="137159"/>
                  </a:moveTo>
                  <a:lnTo>
                    <a:pt x="164628" y="137159"/>
                  </a:lnTo>
                  <a:lnTo>
                    <a:pt x="164704" y="138429"/>
                  </a:lnTo>
                  <a:lnTo>
                    <a:pt x="178027" y="138429"/>
                  </a:lnTo>
                  <a:lnTo>
                    <a:pt x="178154" y="137159"/>
                  </a:lnTo>
                  <a:close/>
                </a:path>
                <a:path w="259079" h="234950">
                  <a:moveTo>
                    <a:pt x="178852" y="137159"/>
                  </a:moveTo>
                  <a:lnTo>
                    <a:pt x="178154" y="137159"/>
                  </a:lnTo>
                  <a:lnTo>
                    <a:pt x="178509" y="138429"/>
                  </a:lnTo>
                  <a:lnTo>
                    <a:pt x="178738" y="138429"/>
                  </a:lnTo>
                  <a:lnTo>
                    <a:pt x="178852" y="137159"/>
                  </a:lnTo>
                  <a:close/>
                </a:path>
                <a:path w="259079" h="234950">
                  <a:moveTo>
                    <a:pt x="179309" y="137159"/>
                  </a:moveTo>
                  <a:lnTo>
                    <a:pt x="178852" y="137159"/>
                  </a:lnTo>
                  <a:lnTo>
                    <a:pt x="178979" y="138429"/>
                  </a:lnTo>
                  <a:lnTo>
                    <a:pt x="179309" y="137159"/>
                  </a:lnTo>
                  <a:close/>
                </a:path>
                <a:path w="259079" h="234950">
                  <a:moveTo>
                    <a:pt x="211161" y="137159"/>
                  </a:moveTo>
                  <a:lnTo>
                    <a:pt x="200518" y="137159"/>
                  </a:lnTo>
                  <a:lnTo>
                    <a:pt x="200633" y="138429"/>
                  </a:lnTo>
                  <a:lnTo>
                    <a:pt x="211072" y="138429"/>
                  </a:lnTo>
                  <a:lnTo>
                    <a:pt x="211161" y="137159"/>
                  </a:lnTo>
                  <a:close/>
                </a:path>
                <a:path w="259079" h="234950">
                  <a:moveTo>
                    <a:pt x="228128" y="137159"/>
                  </a:moveTo>
                  <a:lnTo>
                    <a:pt x="225296" y="137159"/>
                  </a:lnTo>
                  <a:lnTo>
                    <a:pt x="225271" y="138429"/>
                  </a:lnTo>
                  <a:lnTo>
                    <a:pt x="228014" y="138429"/>
                  </a:lnTo>
                  <a:lnTo>
                    <a:pt x="228128" y="137159"/>
                  </a:lnTo>
                  <a:close/>
                </a:path>
                <a:path w="259079" h="234950">
                  <a:moveTo>
                    <a:pt x="242695" y="137159"/>
                  </a:moveTo>
                  <a:lnTo>
                    <a:pt x="228446" y="137159"/>
                  </a:lnTo>
                  <a:lnTo>
                    <a:pt x="228484" y="138429"/>
                  </a:lnTo>
                  <a:lnTo>
                    <a:pt x="242720" y="138429"/>
                  </a:lnTo>
                  <a:lnTo>
                    <a:pt x="242695" y="137159"/>
                  </a:lnTo>
                  <a:close/>
                </a:path>
                <a:path w="259079" h="234950">
                  <a:moveTo>
                    <a:pt x="25157" y="135889"/>
                  </a:moveTo>
                  <a:lnTo>
                    <a:pt x="24941" y="135889"/>
                  </a:lnTo>
                  <a:lnTo>
                    <a:pt x="24884" y="137159"/>
                  </a:lnTo>
                  <a:lnTo>
                    <a:pt x="25055" y="137159"/>
                  </a:lnTo>
                  <a:lnTo>
                    <a:pt x="25157" y="135889"/>
                  </a:lnTo>
                  <a:close/>
                </a:path>
                <a:path w="259079" h="234950">
                  <a:moveTo>
                    <a:pt x="32954" y="135889"/>
                  </a:moveTo>
                  <a:lnTo>
                    <a:pt x="32116" y="135889"/>
                  </a:lnTo>
                  <a:lnTo>
                    <a:pt x="31773" y="137159"/>
                  </a:lnTo>
                  <a:lnTo>
                    <a:pt x="32954" y="137159"/>
                  </a:lnTo>
                  <a:lnTo>
                    <a:pt x="32954" y="135889"/>
                  </a:lnTo>
                  <a:close/>
                </a:path>
                <a:path w="259079" h="234950">
                  <a:moveTo>
                    <a:pt x="179957" y="135889"/>
                  </a:moveTo>
                  <a:lnTo>
                    <a:pt x="163777" y="135889"/>
                  </a:lnTo>
                  <a:lnTo>
                    <a:pt x="164133" y="137159"/>
                  </a:lnTo>
                  <a:lnTo>
                    <a:pt x="179805" y="137159"/>
                  </a:lnTo>
                  <a:lnTo>
                    <a:pt x="179957" y="135889"/>
                  </a:lnTo>
                  <a:close/>
                </a:path>
                <a:path w="259079" h="234950">
                  <a:moveTo>
                    <a:pt x="212571" y="135889"/>
                  </a:moveTo>
                  <a:lnTo>
                    <a:pt x="200239" y="135889"/>
                  </a:lnTo>
                  <a:lnTo>
                    <a:pt x="200429" y="137159"/>
                  </a:lnTo>
                  <a:lnTo>
                    <a:pt x="212355" y="137159"/>
                  </a:lnTo>
                  <a:lnTo>
                    <a:pt x="212571" y="135889"/>
                  </a:lnTo>
                  <a:close/>
                </a:path>
                <a:path w="259079" h="234950">
                  <a:moveTo>
                    <a:pt x="241323" y="135889"/>
                  </a:moveTo>
                  <a:lnTo>
                    <a:pt x="225245" y="135889"/>
                  </a:lnTo>
                  <a:lnTo>
                    <a:pt x="225321" y="137159"/>
                  </a:lnTo>
                  <a:lnTo>
                    <a:pt x="241501" y="137159"/>
                  </a:lnTo>
                  <a:lnTo>
                    <a:pt x="241487" y="136797"/>
                  </a:lnTo>
                  <a:lnTo>
                    <a:pt x="241323" y="135889"/>
                  </a:lnTo>
                  <a:close/>
                </a:path>
                <a:path w="259079" h="234950">
                  <a:moveTo>
                    <a:pt x="241487" y="136797"/>
                  </a:moveTo>
                  <a:lnTo>
                    <a:pt x="241501" y="137159"/>
                  </a:lnTo>
                  <a:lnTo>
                    <a:pt x="241487" y="136797"/>
                  </a:lnTo>
                  <a:close/>
                </a:path>
                <a:path w="259079" h="234950">
                  <a:moveTo>
                    <a:pt x="243711" y="135889"/>
                  </a:moveTo>
                  <a:lnTo>
                    <a:pt x="241450" y="135889"/>
                  </a:lnTo>
                  <a:lnTo>
                    <a:pt x="241552" y="137159"/>
                  </a:lnTo>
                  <a:lnTo>
                    <a:pt x="243571" y="137159"/>
                  </a:lnTo>
                  <a:lnTo>
                    <a:pt x="243711" y="135889"/>
                  </a:lnTo>
                  <a:close/>
                </a:path>
                <a:path w="259079" h="234950">
                  <a:moveTo>
                    <a:pt x="7770" y="134619"/>
                  </a:moveTo>
                  <a:lnTo>
                    <a:pt x="7173" y="135889"/>
                  </a:lnTo>
                  <a:lnTo>
                    <a:pt x="7885" y="135889"/>
                  </a:lnTo>
                  <a:lnTo>
                    <a:pt x="7770" y="134619"/>
                  </a:lnTo>
                  <a:close/>
                </a:path>
                <a:path w="259079" h="234950">
                  <a:moveTo>
                    <a:pt x="8139" y="135043"/>
                  </a:moveTo>
                  <a:lnTo>
                    <a:pt x="7961" y="135889"/>
                  </a:lnTo>
                  <a:lnTo>
                    <a:pt x="8113" y="135889"/>
                  </a:lnTo>
                  <a:lnTo>
                    <a:pt x="8139" y="135043"/>
                  </a:lnTo>
                  <a:close/>
                </a:path>
                <a:path w="259079" h="234950">
                  <a:moveTo>
                    <a:pt x="12292" y="134619"/>
                  </a:moveTo>
                  <a:lnTo>
                    <a:pt x="8583" y="134619"/>
                  </a:lnTo>
                  <a:lnTo>
                    <a:pt x="8583" y="135889"/>
                  </a:lnTo>
                  <a:lnTo>
                    <a:pt x="12292" y="135889"/>
                  </a:lnTo>
                  <a:lnTo>
                    <a:pt x="12292" y="134619"/>
                  </a:lnTo>
                  <a:close/>
                </a:path>
                <a:path w="259079" h="234950">
                  <a:moveTo>
                    <a:pt x="12812" y="134619"/>
                  </a:moveTo>
                  <a:lnTo>
                    <a:pt x="12393" y="134619"/>
                  </a:lnTo>
                  <a:lnTo>
                    <a:pt x="12342" y="135889"/>
                  </a:lnTo>
                  <a:lnTo>
                    <a:pt x="12723" y="135889"/>
                  </a:lnTo>
                  <a:lnTo>
                    <a:pt x="12812" y="134619"/>
                  </a:lnTo>
                  <a:close/>
                </a:path>
                <a:path w="259079" h="234950">
                  <a:moveTo>
                    <a:pt x="25284" y="134619"/>
                  </a:moveTo>
                  <a:lnTo>
                    <a:pt x="25080" y="135889"/>
                  </a:lnTo>
                  <a:lnTo>
                    <a:pt x="25347" y="135889"/>
                  </a:lnTo>
                  <a:lnTo>
                    <a:pt x="25284" y="134619"/>
                  </a:lnTo>
                  <a:close/>
                </a:path>
                <a:path w="259079" h="234950">
                  <a:moveTo>
                    <a:pt x="34948" y="134619"/>
                  </a:moveTo>
                  <a:lnTo>
                    <a:pt x="30529" y="134619"/>
                  </a:lnTo>
                  <a:lnTo>
                    <a:pt x="32954" y="135889"/>
                  </a:lnTo>
                  <a:lnTo>
                    <a:pt x="35291" y="135889"/>
                  </a:lnTo>
                  <a:lnTo>
                    <a:pt x="34948" y="134619"/>
                  </a:lnTo>
                  <a:close/>
                </a:path>
                <a:path w="259079" h="234950">
                  <a:moveTo>
                    <a:pt x="36891" y="134619"/>
                  </a:moveTo>
                  <a:lnTo>
                    <a:pt x="36739" y="134619"/>
                  </a:lnTo>
                  <a:lnTo>
                    <a:pt x="36676" y="135889"/>
                  </a:lnTo>
                  <a:lnTo>
                    <a:pt x="36955" y="135889"/>
                  </a:lnTo>
                  <a:lnTo>
                    <a:pt x="36891" y="134619"/>
                  </a:lnTo>
                  <a:close/>
                </a:path>
                <a:path w="259079" h="234950">
                  <a:moveTo>
                    <a:pt x="158938" y="134619"/>
                  </a:moveTo>
                  <a:lnTo>
                    <a:pt x="95350" y="134619"/>
                  </a:lnTo>
                  <a:lnTo>
                    <a:pt x="95426" y="135889"/>
                  </a:lnTo>
                  <a:lnTo>
                    <a:pt x="159091" y="135889"/>
                  </a:lnTo>
                  <a:lnTo>
                    <a:pt x="158938" y="134619"/>
                  </a:lnTo>
                  <a:close/>
                </a:path>
                <a:path w="259079" h="234950">
                  <a:moveTo>
                    <a:pt x="181367" y="134619"/>
                  </a:moveTo>
                  <a:lnTo>
                    <a:pt x="163168" y="134619"/>
                  </a:lnTo>
                  <a:lnTo>
                    <a:pt x="163180" y="135889"/>
                  </a:lnTo>
                  <a:lnTo>
                    <a:pt x="181176" y="135889"/>
                  </a:lnTo>
                  <a:lnTo>
                    <a:pt x="181367" y="134619"/>
                  </a:lnTo>
                  <a:close/>
                </a:path>
                <a:path w="259079" h="234950">
                  <a:moveTo>
                    <a:pt x="213955" y="134619"/>
                  </a:moveTo>
                  <a:lnTo>
                    <a:pt x="200252" y="134619"/>
                  </a:lnTo>
                  <a:lnTo>
                    <a:pt x="200086" y="135889"/>
                  </a:lnTo>
                  <a:lnTo>
                    <a:pt x="213612" y="135889"/>
                  </a:lnTo>
                  <a:lnTo>
                    <a:pt x="213955" y="134619"/>
                  </a:lnTo>
                  <a:close/>
                </a:path>
                <a:path w="259079" h="234950">
                  <a:moveTo>
                    <a:pt x="224445" y="134619"/>
                  </a:moveTo>
                  <a:lnTo>
                    <a:pt x="224242" y="134619"/>
                  </a:lnTo>
                  <a:lnTo>
                    <a:pt x="224356" y="135889"/>
                  </a:lnTo>
                  <a:lnTo>
                    <a:pt x="224445" y="134619"/>
                  </a:lnTo>
                  <a:close/>
                </a:path>
                <a:path w="259079" h="234950">
                  <a:moveTo>
                    <a:pt x="240282" y="134619"/>
                  </a:moveTo>
                  <a:lnTo>
                    <a:pt x="224940" y="134619"/>
                  </a:lnTo>
                  <a:lnTo>
                    <a:pt x="225029" y="135889"/>
                  </a:lnTo>
                  <a:lnTo>
                    <a:pt x="240434" y="135889"/>
                  </a:lnTo>
                  <a:lnTo>
                    <a:pt x="240282" y="134619"/>
                  </a:lnTo>
                  <a:close/>
                </a:path>
                <a:path w="259079" h="234950">
                  <a:moveTo>
                    <a:pt x="240282" y="134619"/>
                  </a:moveTo>
                  <a:lnTo>
                    <a:pt x="240434" y="135889"/>
                  </a:lnTo>
                  <a:lnTo>
                    <a:pt x="240350" y="135043"/>
                  </a:lnTo>
                  <a:lnTo>
                    <a:pt x="240282" y="134619"/>
                  </a:lnTo>
                  <a:close/>
                </a:path>
                <a:path w="259079" h="234950">
                  <a:moveTo>
                    <a:pt x="240431" y="135551"/>
                  </a:moveTo>
                  <a:lnTo>
                    <a:pt x="240434" y="135889"/>
                  </a:lnTo>
                  <a:lnTo>
                    <a:pt x="240431" y="135551"/>
                  </a:lnTo>
                  <a:close/>
                </a:path>
                <a:path w="259079" h="234950">
                  <a:moveTo>
                    <a:pt x="244181" y="134619"/>
                  </a:moveTo>
                  <a:lnTo>
                    <a:pt x="242085" y="134619"/>
                  </a:lnTo>
                  <a:lnTo>
                    <a:pt x="241946" y="135889"/>
                  </a:lnTo>
                  <a:lnTo>
                    <a:pt x="244232" y="135889"/>
                  </a:lnTo>
                  <a:lnTo>
                    <a:pt x="244181" y="134619"/>
                  </a:lnTo>
                  <a:close/>
                </a:path>
                <a:path w="259079" h="234950">
                  <a:moveTo>
                    <a:pt x="240422" y="134619"/>
                  </a:moveTo>
                  <a:lnTo>
                    <a:pt x="240282" y="134619"/>
                  </a:lnTo>
                  <a:lnTo>
                    <a:pt x="240431" y="135551"/>
                  </a:lnTo>
                  <a:lnTo>
                    <a:pt x="240422" y="134619"/>
                  </a:lnTo>
                  <a:close/>
                </a:path>
                <a:path w="259079" h="234950">
                  <a:moveTo>
                    <a:pt x="8228" y="134619"/>
                  </a:moveTo>
                  <a:lnTo>
                    <a:pt x="8139" y="135043"/>
                  </a:lnTo>
                  <a:lnTo>
                    <a:pt x="8228" y="134619"/>
                  </a:lnTo>
                  <a:close/>
                </a:path>
                <a:path w="259079" h="234950">
                  <a:moveTo>
                    <a:pt x="13320" y="132079"/>
                  </a:moveTo>
                  <a:lnTo>
                    <a:pt x="9510" y="132079"/>
                  </a:lnTo>
                  <a:lnTo>
                    <a:pt x="9523" y="133349"/>
                  </a:lnTo>
                  <a:lnTo>
                    <a:pt x="9269" y="133349"/>
                  </a:lnTo>
                  <a:lnTo>
                    <a:pt x="9218" y="134619"/>
                  </a:lnTo>
                  <a:lnTo>
                    <a:pt x="13066" y="134619"/>
                  </a:lnTo>
                  <a:lnTo>
                    <a:pt x="13079" y="133349"/>
                  </a:lnTo>
                  <a:lnTo>
                    <a:pt x="13320" y="132079"/>
                  </a:lnTo>
                  <a:close/>
                </a:path>
                <a:path w="259079" h="234950">
                  <a:moveTo>
                    <a:pt x="25881" y="130809"/>
                  </a:moveTo>
                  <a:lnTo>
                    <a:pt x="24242" y="130809"/>
                  </a:lnTo>
                  <a:lnTo>
                    <a:pt x="24547" y="134619"/>
                  </a:lnTo>
                  <a:lnTo>
                    <a:pt x="24699" y="134619"/>
                  </a:lnTo>
                  <a:lnTo>
                    <a:pt x="24839" y="132079"/>
                  </a:lnTo>
                  <a:lnTo>
                    <a:pt x="26109" y="132079"/>
                  </a:lnTo>
                  <a:lnTo>
                    <a:pt x="25881" y="130809"/>
                  </a:lnTo>
                  <a:close/>
                </a:path>
                <a:path w="259079" h="234950">
                  <a:moveTo>
                    <a:pt x="25373" y="133349"/>
                  </a:moveTo>
                  <a:lnTo>
                    <a:pt x="24769" y="133349"/>
                  </a:lnTo>
                  <a:lnTo>
                    <a:pt x="24756" y="133595"/>
                  </a:lnTo>
                  <a:lnTo>
                    <a:pt x="24992" y="134619"/>
                  </a:lnTo>
                  <a:lnTo>
                    <a:pt x="25246" y="134619"/>
                  </a:lnTo>
                  <a:lnTo>
                    <a:pt x="25373" y="133349"/>
                  </a:lnTo>
                  <a:close/>
                </a:path>
                <a:path w="259079" h="234950">
                  <a:moveTo>
                    <a:pt x="27316" y="133349"/>
                  </a:moveTo>
                  <a:lnTo>
                    <a:pt x="26808" y="133349"/>
                  </a:lnTo>
                  <a:lnTo>
                    <a:pt x="26935" y="134619"/>
                  </a:lnTo>
                  <a:lnTo>
                    <a:pt x="27239" y="134619"/>
                  </a:lnTo>
                  <a:lnTo>
                    <a:pt x="27316" y="133349"/>
                  </a:lnTo>
                  <a:close/>
                </a:path>
                <a:path w="259079" h="234950">
                  <a:moveTo>
                    <a:pt x="31519" y="133349"/>
                  </a:moveTo>
                  <a:lnTo>
                    <a:pt x="29843" y="133349"/>
                  </a:lnTo>
                  <a:lnTo>
                    <a:pt x="30262" y="134619"/>
                  </a:lnTo>
                  <a:lnTo>
                    <a:pt x="31596" y="134619"/>
                  </a:lnTo>
                  <a:lnTo>
                    <a:pt x="31519" y="133349"/>
                  </a:lnTo>
                  <a:close/>
                </a:path>
                <a:path w="259079" h="234950">
                  <a:moveTo>
                    <a:pt x="31964" y="130809"/>
                  </a:moveTo>
                  <a:lnTo>
                    <a:pt x="31723" y="134619"/>
                  </a:lnTo>
                  <a:lnTo>
                    <a:pt x="33551" y="134619"/>
                  </a:lnTo>
                  <a:lnTo>
                    <a:pt x="33539" y="133349"/>
                  </a:lnTo>
                  <a:lnTo>
                    <a:pt x="32142" y="133349"/>
                  </a:lnTo>
                  <a:lnTo>
                    <a:pt x="31964" y="130809"/>
                  </a:lnTo>
                  <a:close/>
                </a:path>
                <a:path w="259079" h="234950">
                  <a:moveTo>
                    <a:pt x="158532" y="133349"/>
                  </a:moveTo>
                  <a:lnTo>
                    <a:pt x="95261" y="133349"/>
                  </a:lnTo>
                  <a:lnTo>
                    <a:pt x="95057" y="134619"/>
                  </a:lnTo>
                  <a:lnTo>
                    <a:pt x="158659" y="134619"/>
                  </a:lnTo>
                  <a:lnTo>
                    <a:pt x="158532" y="133349"/>
                  </a:lnTo>
                  <a:close/>
                </a:path>
                <a:path w="259079" h="234950">
                  <a:moveTo>
                    <a:pt x="185875" y="133349"/>
                  </a:moveTo>
                  <a:lnTo>
                    <a:pt x="162660" y="133349"/>
                  </a:lnTo>
                  <a:lnTo>
                    <a:pt x="162812" y="134619"/>
                  </a:lnTo>
                  <a:lnTo>
                    <a:pt x="181735" y="134619"/>
                  </a:lnTo>
                  <a:lnTo>
                    <a:pt x="185875" y="133349"/>
                  </a:lnTo>
                  <a:close/>
                </a:path>
                <a:path w="259079" h="234950">
                  <a:moveTo>
                    <a:pt x="214755" y="133349"/>
                  </a:moveTo>
                  <a:lnTo>
                    <a:pt x="199921" y="133349"/>
                  </a:lnTo>
                  <a:lnTo>
                    <a:pt x="200010" y="134619"/>
                  </a:lnTo>
                  <a:lnTo>
                    <a:pt x="214501" y="134619"/>
                  </a:lnTo>
                  <a:lnTo>
                    <a:pt x="214755" y="133349"/>
                  </a:lnTo>
                  <a:close/>
                </a:path>
                <a:path w="259079" h="234950">
                  <a:moveTo>
                    <a:pt x="224407" y="133349"/>
                  </a:moveTo>
                  <a:lnTo>
                    <a:pt x="224331" y="134619"/>
                  </a:lnTo>
                  <a:lnTo>
                    <a:pt x="224534" y="134619"/>
                  </a:lnTo>
                  <a:lnTo>
                    <a:pt x="224407" y="133349"/>
                  </a:lnTo>
                  <a:close/>
                </a:path>
                <a:path w="259079" h="234950">
                  <a:moveTo>
                    <a:pt x="239596" y="133349"/>
                  </a:moveTo>
                  <a:lnTo>
                    <a:pt x="224470" y="133349"/>
                  </a:lnTo>
                  <a:lnTo>
                    <a:pt x="224610" y="134619"/>
                  </a:lnTo>
                  <a:lnTo>
                    <a:pt x="239634" y="134619"/>
                  </a:lnTo>
                  <a:lnTo>
                    <a:pt x="239596" y="133349"/>
                  </a:lnTo>
                  <a:close/>
                </a:path>
                <a:path w="259079" h="234950">
                  <a:moveTo>
                    <a:pt x="244689" y="130809"/>
                  </a:moveTo>
                  <a:lnTo>
                    <a:pt x="244587" y="134619"/>
                  </a:lnTo>
                  <a:lnTo>
                    <a:pt x="244689" y="130809"/>
                  </a:lnTo>
                  <a:close/>
                </a:path>
                <a:path w="259079" h="234950">
                  <a:moveTo>
                    <a:pt x="24769" y="133349"/>
                  </a:moveTo>
                  <a:lnTo>
                    <a:pt x="24756" y="133595"/>
                  </a:lnTo>
                  <a:lnTo>
                    <a:pt x="24769" y="133349"/>
                  </a:lnTo>
                  <a:close/>
                </a:path>
                <a:path w="259079" h="234950">
                  <a:moveTo>
                    <a:pt x="13866" y="132079"/>
                  </a:moveTo>
                  <a:lnTo>
                    <a:pt x="13600" y="132079"/>
                  </a:lnTo>
                  <a:lnTo>
                    <a:pt x="13549" y="133349"/>
                  </a:lnTo>
                  <a:lnTo>
                    <a:pt x="13866" y="132079"/>
                  </a:lnTo>
                  <a:close/>
                </a:path>
                <a:path w="259079" h="234950">
                  <a:moveTo>
                    <a:pt x="27887" y="132079"/>
                  </a:moveTo>
                  <a:lnTo>
                    <a:pt x="25119" y="132079"/>
                  </a:lnTo>
                  <a:lnTo>
                    <a:pt x="25068" y="133349"/>
                  </a:lnTo>
                  <a:lnTo>
                    <a:pt x="28141" y="133349"/>
                  </a:lnTo>
                  <a:lnTo>
                    <a:pt x="27887" y="132079"/>
                  </a:lnTo>
                  <a:close/>
                </a:path>
                <a:path w="259079" h="234950">
                  <a:moveTo>
                    <a:pt x="158507" y="132079"/>
                  </a:moveTo>
                  <a:lnTo>
                    <a:pt x="95083" y="132079"/>
                  </a:lnTo>
                  <a:lnTo>
                    <a:pt x="95197" y="133349"/>
                  </a:lnTo>
                  <a:lnTo>
                    <a:pt x="156945" y="133349"/>
                  </a:lnTo>
                  <a:lnTo>
                    <a:pt x="158507" y="132079"/>
                  </a:lnTo>
                  <a:close/>
                </a:path>
                <a:path w="259079" h="234950">
                  <a:moveTo>
                    <a:pt x="181913" y="132079"/>
                  </a:moveTo>
                  <a:lnTo>
                    <a:pt x="161288" y="132079"/>
                  </a:lnTo>
                  <a:lnTo>
                    <a:pt x="161428" y="133349"/>
                  </a:lnTo>
                  <a:lnTo>
                    <a:pt x="181735" y="133349"/>
                  </a:lnTo>
                  <a:lnTo>
                    <a:pt x="181913" y="132079"/>
                  </a:lnTo>
                  <a:close/>
                </a:path>
                <a:path w="259079" h="234950">
                  <a:moveTo>
                    <a:pt x="181964" y="132079"/>
                  </a:moveTo>
                  <a:lnTo>
                    <a:pt x="181735" y="133349"/>
                  </a:lnTo>
                  <a:lnTo>
                    <a:pt x="181887" y="133349"/>
                  </a:lnTo>
                  <a:lnTo>
                    <a:pt x="181964" y="132079"/>
                  </a:lnTo>
                  <a:close/>
                </a:path>
                <a:path w="259079" h="234950">
                  <a:moveTo>
                    <a:pt x="182865" y="132079"/>
                  </a:moveTo>
                  <a:lnTo>
                    <a:pt x="181964" y="132079"/>
                  </a:lnTo>
                  <a:lnTo>
                    <a:pt x="181887" y="133349"/>
                  </a:lnTo>
                  <a:lnTo>
                    <a:pt x="182586" y="133349"/>
                  </a:lnTo>
                  <a:lnTo>
                    <a:pt x="182865" y="132079"/>
                  </a:lnTo>
                  <a:close/>
                </a:path>
                <a:path w="259079" h="234950">
                  <a:moveTo>
                    <a:pt x="183297" y="132079"/>
                  </a:moveTo>
                  <a:lnTo>
                    <a:pt x="182980" y="132079"/>
                  </a:lnTo>
                  <a:lnTo>
                    <a:pt x="183056" y="133349"/>
                  </a:lnTo>
                  <a:lnTo>
                    <a:pt x="183297" y="132079"/>
                  </a:lnTo>
                  <a:close/>
                </a:path>
                <a:path w="259079" h="234950">
                  <a:moveTo>
                    <a:pt x="216292" y="132079"/>
                  </a:moveTo>
                  <a:lnTo>
                    <a:pt x="200099" y="132079"/>
                  </a:lnTo>
                  <a:lnTo>
                    <a:pt x="199909" y="133349"/>
                  </a:lnTo>
                  <a:lnTo>
                    <a:pt x="216304" y="133349"/>
                  </a:lnTo>
                  <a:lnTo>
                    <a:pt x="216292" y="132079"/>
                  </a:lnTo>
                  <a:close/>
                </a:path>
                <a:path w="259079" h="234950">
                  <a:moveTo>
                    <a:pt x="223264" y="132079"/>
                  </a:moveTo>
                  <a:lnTo>
                    <a:pt x="223112" y="132079"/>
                  </a:lnTo>
                  <a:lnTo>
                    <a:pt x="223251" y="133349"/>
                  </a:lnTo>
                  <a:lnTo>
                    <a:pt x="223264" y="132079"/>
                  </a:lnTo>
                  <a:close/>
                </a:path>
                <a:path w="259079" h="234950">
                  <a:moveTo>
                    <a:pt x="223620" y="132079"/>
                  </a:moveTo>
                  <a:lnTo>
                    <a:pt x="223404" y="132079"/>
                  </a:lnTo>
                  <a:lnTo>
                    <a:pt x="223442" y="133349"/>
                  </a:lnTo>
                  <a:lnTo>
                    <a:pt x="223620" y="132079"/>
                  </a:lnTo>
                  <a:close/>
                </a:path>
                <a:path w="259079" h="234950">
                  <a:moveTo>
                    <a:pt x="239596" y="132079"/>
                  </a:moveTo>
                  <a:lnTo>
                    <a:pt x="223620" y="132079"/>
                  </a:lnTo>
                  <a:lnTo>
                    <a:pt x="223658" y="133349"/>
                  </a:lnTo>
                  <a:lnTo>
                    <a:pt x="239558" y="133349"/>
                  </a:lnTo>
                  <a:lnTo>
                    <a:pt x="239596" y="132079"/>
                  </a:lnTo>
                  <a:close/>
                </a:path>
                <a:path w="259079" h="234950">
                  <a:moveTo>
                    <a:pt x="243266" y="132079"/>
                  </a:moveTo>
                  <a:lnTo>
                    <a:pt x="243266" y="133349"/>
                  </a:lnTo>
                  <a:lnTo>
                    <a:pt x="243266" y="132079"/>
                  </a:lnTo>
                  <a:close/>
                </a:path>
                <a:path w="259079" h="234950">
                  <a:moveTo>
                    <a:pt x="244016" y="132079"/>
                  </a:moveTo>
                  <a:lnTo>
                    <a:pt x="243343" y="132079"/>
                  </a:lnTo>
                  <a:lnTo>
                    <a:pt x="243393" y="133349"/>
                  </a:lnTo>
                  <a:lnTo>
                    <a:pt x="243927" y="133349"/>
                  </a:lnTo>
                  <a:lnTo>
                    <a:pt x="244016" y="132079"/>
                  </a:lnTo>
                  <a:close/>
                </a:path>
                <a:path w="259079" h="234950">
                  <a:moveTo>
                    <a:pt x="257440" y="132079"/>
                  </a:moveTo>
                  <a:lnTo>
                    <a:pt x="257300" y="133349"/>
                  </a:lnTo>
                  <a:lnTo>
                    <a:pt x="257440" y="132079"/>
                  </a:lnTo>
                  <a:close/>
                </a:path>
                <a:path w="259079" h="234950">
                  <a:moveTo>
                    <a:pt x="13777" y="130809"/>
                  </a:moveTo>
                  <a:lnTo>
                    <a:pt x="10209" y="130809"/>
                  </a:lnTo>
                  <a:lnTo>
                    <a:pt x="9866" y="132079"/>
                  </a:lnTo>
                  <a:lnTo>
                    <a:pt x="13790" y="132079"/>
                  </a:lnTo>
                  <a:lnTo>
                    <a:pt x="13777" y="130809"/>
                  </a:lnTo>
                  <a:close/>
                </a:path>
                <a:path w="259079" h="234950">
                  <a:moveTo>
                    <a:pt x="13879" y="130809"/>
                  </a:moveTo>
                  <a:lnTo>
                    <a:pt x="13904" y="132079"/>
                  </a:lnTo>
                  <a:lnTo>
                    <a:pt x="13879" y="130809"/>
                  </a:lnTo>
                  <a:close/>
                </a:path>
                <a:path w="259079" h="234950">
                  <a:moveTo>
                    <a:pt x="24077" y="130809"/>
                  </a:moveTo>
                  <a:lnTo>
                    <a:pt x="23455" y="130809"/>
                  </a:lnTo>
                  <a:lnTo>
                    <a:pt x="23506" y="132079"/>
                  </a:lnTo>
                  <a:lnTo>
                    <a:pt x="23937" y="132079"/>
                  </a:lnTo>
                  <a:lnTo>
                    <a:pt x="24077" y="130809"/>
                  </a:lnTo>
                  <a:close/>
                </a:path>
                <a:path w="259079" h="234950">
                  <a:moveTo>
                    <a:pt x="29894" y="130809"/>
                  </a:moveTo>
                  <a:lnTo>
                    <a:pt x="29754" y="132079"/>
                  </a:lnTo>
                  <a:lnTo>
                    <a:pt x="29894" y="130809"/>
                  </a:lnTo>
                  <a:close/>
                </a:path>
                <a:path w="259079" h="234950">
                  <a:moveTo>
                    <a:pt x="158342" y="130809"/>
                  </a:moveTo>
                  <a:lnTo>
                    <a:pt x="94461" y="130809"/>
                  </a:lnTo>
                  <a:lnTo>
                    <a:pt x="94257" y="132079"/>
                  </a:lnTo>
                  <a:lnTo>
                    <a:pt x="158494" y="132079"/>
                  </a:lnTo>
                  <a:lnTo>
                    <a:pt x="158342" y="130809"/>
                  </a:lnTo>
                  <a:close/>
                </a:path>
                <a:path w="259079" h="234950">
                  <a:moveTo>
                    <a:pt x="183983" y="130809"/>
                  </a:moveTo>
                  <a:lnTo>
                    <a:pt x="160678" y="130809"/>
                  </a:lnTo>
                  <a:lnTo>
                    <a:pt x="160894" y="132079"/>
                  </a:lnTo>
                  <a:lnTo>
                    <a:pt x="183792" y="132079"/>
                  </a:lnTo>
                  <a:lnTo>
                    <a:pt x="183983" y="130809"/>
                  </a:lnTo>
                  <a:close/>
                </a:path>
                <a:path w="259079" h="234950">
                  <a:moveTo>
                    <a:pt x="198270" y="130809"/>
                  </a:moveTo>
                  <a:lnTo>
                    <a:pt x="196442" y="130809"/>
                  </a:lnTo>
                  <a:lnTo>
                    <a:pt x="196886" y="132079"/>
                  </a:lnTo>
                  <a:lnTo>
                    <a:pt x="199159" y="132079"/>
                  </a:lnTo>
                  <a:lnTo>
                    <a:pt x="198270" y="130809"/>
                  </a:lnTo>
                  <a:close/>
                </a:path>
                <a:path w="259079" h="234950">
                  <a:moveTo>
                    <a:pt x="216520" y="130809"/>
                  </a:moveTo>
                  <a:lnTo>
                    <a:pt x="199807" y="130809"/>
                  </a:lnTo>
                  <a:lnTo>
                    <a:pt x="199883" y="132079"/>
                  </a:lnTo>
                  <a:lnTo>
                    <a:pt x="216393" y="132079"/>
                  </a:lnTo>
                  <a:lnTo>
                    <a:pt x="216520" y="130809"/>
                  </a:lnTo>
                  <a:close/>
                </a:path>
                <a:path w="259079" h="234950">
                  <a:moveTo>
                    <a:pt x="239583" y="130809"/>
                  </a:moveTo>
                  <a:lnTo>
                    <a:pt x="223061" y="130809"/>
                  </a:lnTo>
                  <a:lnTo>
                    <a:pt x="222477" y="132079"/>
                  </a:lnTo>
                  <a:lnTo>
                    <a:pt x="239634" y="132079"/>
                  </a:lnTo>
                  <a:lnTo>
                    <a:pt x="239583" y="130809"/>
                  </a:lnTo>
                  <a:close/>
                </a:path>
                <a:path w="259079" h="234950">
                  <a:moveTo>
                    <a:pt x="240384" y="130809"/>
                  </a:moveTo>
                  <a:lnTo>
                    <a:pt x="239583" y="130809"/>
                  </a:lnTo>
                  <a:lnTo>
                    <a:pt x="239634" y="132079"/>
                  </a:lnTo>
                  <a:lnTo>
                    <a:pt x="240345" y="132079"/>
                  </a:lnTo>
                  <a:lnTo>
                    <a:pt x="240384" y="130809"/>
                  </a:lnTo>
                  <a:close/>
                </a:path>
                <a:path w="259079" h="234950">
                  <a:moveTo>
                    <a:pt x="240460" y="130809"/>
                  </a:moveTo>
                  <a:lnTo>
                    <a:pt x="240345" y="132079"/>
                  </a:lnTo>
                  <a:lnTo>
                    <a:pt x="240460" y="130809"/>
                  </a:lnTo>
                  <a:close/>
                </a:path>
                <a:path w="259079" h="234950">
                  <a:moveTo>
                    <a:pt x="240460" y="130809"/>
                  </a:moveTo>
                  <a:lnTo>
                    <a:pt x="240384" y="132079"/>
                  </a:lnTo>
                  <a:lnTo>
                    <a:pt x="240460" y="130809"/>
                  </a:lnTo>
                  <a:close/>
                </a:path>
                <a:path w="259079" h="234950">
                  <a:moveTo>
                    <a:pt x="240518" y="131535"/>
                  </a:moveTo>
                  <a:lnTo>
                    <a:pt x="240485" y="132079"/>
                  </a:lnTo>
                  <a:lnTo>
                    <a:pt x="240518" y="131535"/>
                  </a:lnTo>
                  <a:close/>
                </a:path>
                <a:path w="259079" h="234950">
                  <a:moveTo>
                    <a:pt x="243889" y="130809"/>
                  </a:moveTo>
                  <a:lnTo>
                    <a:pt x="243152" y="130809"/>
                  </a:lnTo>
                  <a:lnTo>
                    <a:pt x="243127" y="132079"/>
                  </a:lnTo>
                  <a:lnTo>
                    <a:pt x="243876" y="132079"/>
                  </a:lnTo>
                  <a:lnTo>
                    <a:pt x="243889" y="130809"/>
                  </a:lnTo>
                  <a:close/>
                </a:path>
                <a:path w="259079" h="234950">
                  <a:moveTo>
                    <a:pt x="244308" y="130809"/>
                  </a:moveTo>
                  <a:lnTo>
                    <a:pt x="243914" y="130809"/>
                  </a:lnTo>
                  <a:lnTo>
                    <a:pt x="243940" y="132079"/>
                  </a:lnTo>
                  <a:lnTo>
                    <a:pt x="244067" y="132079"/>
                  </a:lnTo>
                  <a:lnTo>
                    <a:pt x="244308" y="130809"/>
                  </a:lnTo>
                  <a:close/>
                </a:path>
                <a:path w="259079" h="234950">
                  <a:moveTo>
                    <a:pt x="240561" y="130809"/>
                  </a:moveTo>
                  <a:lnTo>
                    <a:pt x="240518" y="131535"/>
                  </a:lnTo>
                  <a:lnTo>
                    <a:pt x="240561" y="130809"/>
                  </a:lnTo>
                  <a:close/>
                </a:path>
                <a:path w="259079" h="234950">
                  <a:moveTo>
                    <a:pt x="17156" y="129539"/>
                  </a:moveTo>
                  <a:lnTo>
                    <a:pt x="16635" y="129539"/>
                  </a:lnTo>
                  <a:lnTo>
                    <a:pt x="16698" y="130809"/>
                  </a:lnTo>
                  <a:lnTo>
                    <a:pt x="17079" y="130809"/>
                  </a:lnTo>
                  <a:lnTo>
                    <a:pt x="17156" y="129539"/>
                  </a:lnTo>
                  <a:close/>
                </a:path>
                <a:path w="259079" h="234950">
                  <a:moveTo>
                    <a:pt x="19594" y="129539"/>
                  </a:moveTo>
                  <a:lnTo>
                    <a:pt x="18489" y="129539"/>
                  </a:lnTo>
                  <a:lnTo>
                    <a:pt x="18553" y="130809"/>
                  </a:lnTo>
                  <a:lnTo>
                    <a:pt x="19518" y="130809"/>
                  </a:lnTo>
                  <a:lnTo>
                    <a:pt x="19594" y="129539"/>
                  </a:lnTo>
                  <a:close/>
                </a:path>
                <a:path w="259079" h="234950">
                  <a:moveTo>
                    <a:pt x="20559" y="129539"/>
                  </a:moveTo>
                  <a:lnTo>
                    <a:pt x="20534" y="130809"/>
                  </a:lnTo>
                  <a:lnTo>
                    <a:pt x="20559" y="129539"/>
                  </a:lnTo>
                  <a:close/>
                </a:path>
                <a:path w="259079" h="234950">
                  <a:moveTo>
                    <a:pt x="23912" y="129539"/>
                  </a:moveTo>
                  <a:lnTo>
                    <a:pt x="20559" y="129539"/>
                  </a:lnTo>
                  <a:lnTo>
                    <a:pt x="21283" y="130809"/>
                  </a:lnTo>
                  <a:lnTo>
                    <a:pt x="24230" y="130809"/>
                  </a:lnTo>
                  <a:lnTo>
                    <a:pt x="23912" y="129539"/>
                  </a:lnTo>
                  <a:close/>
                </a:path>
                <a:path w="259079" h="234950">
                  <a:moveTo>
                    <a:pt x="158037" y="129539"/>
                  </a:moveTo>
                  <a:lnTo>
                    <a:pt x="94765" y="129539"/>
                  </a:lnTo>
                  <a:lnTo>
                    <a:pt x="94626" y="130809"/>
                  </a:lnTo>
                  <a:lnTo>
                    <a:pt x="158088" y="130809"/>
                  </a:lnTo>
                  <a:lnTo>
                    <a:pt x="158037" y="129539"/>
                  </a:lnTo>
                  <a:close/>
                </a:path>
                <a:path w="259079" h="234950">
                  <a:moveTo>
                    <a:pt x="160470" y="130141"/>
                  </a:moveTo>
                  <a:lnTo>
                    <a:pt x="160437" y="130809"/>
                  </a:lnTo>
                  <a:lnTo>
                    <a:pt x="160470" y="130141"/>
                  </a:lnTo>
                  <a:close/>
                </a:path>
                <a:path w="259079" h="234950">
                  <a:moveTo>
                    <a:pt x="184846" y="129539"/>
                  </a:moveTo>
                  <a:lnTo>
                    <a:pt x="160615" y="129539"/>
                  </a:lnTo>
                  <a:lnTo>
                    <a:pt x="160602" y="130809"/>
                  </a:lnTo>
                  <a:lnTo>
                    <a:pt x="184707" y="130809"/>
                  </a:lnTo>
                  <a:lnTo>
                    <a:pt x="184846" y="129539"/>
                  </a:lnTo>
                  <a:close/>
                </a:path>
                <a:path w="259079" h="234950">
                  <a:moveTo>
                    <a:pt x="199363" y="129539"/>
                  </a:moveTo>
                  <a:lnTo>
                    <a:pt x="195578" y="129539"/>
                  </a:lnTo>
                  <a:lnTo>
                    <a:pt x="195794" y="130809"/>
                  </a:lnTo>
                  <a:lnTo>
                    <a:pt x="199286" y="130809"/>
                  </a:lnTo>
                  <a:lnTo>
                    <a:pt x="199363" y="129539"/>
                  </a:lnTo>
                  <a:close/>
                </a:path>
                <a:path w="259079" h="234950">
                  <a:moveTo>
                    <a:pt x="199439" y="129539"/>
                  </a:moveTo>
                  <a:lnTo>
                    <a:pt x="199286" y="130809"/>
                  </a:lnTo>
                  <a:lnTo>
                    <a:pt x="199439" y="129539"/>
                  </a:lnTo>
                  <a:close/>
                </a:path>
                <a:path w="259079" h="234950">
                  <a:moveTo>
                    <a:pt x="199604" y="129539"/>
                  </a:moveTo>
                  <a:lnTo>
                    <a:pt x="199439" y="129539"/>
                  </a:lnTo>
                  <a:lnTo>
                    <a:pt x="199363" y="130809"/>
                  </a:lnTo>
                  <a:lnTo>
                    <a:pt x="199604" y="129539"/>
                  </a:lnTo>
                  <a:close/>
                </a:path>
                <a:path w="259079" h="234950">
                  <a:moveTo>
                    <a:pt x="217930" y="129539"/>
                  </a:moveTo>
                  <a:lnTo>
                    <a:pt x="199718" y="129539"/>
                  </a:lnTo>
                  <a:lnTo>
                    <a:pt x="199680" y="130809"/>
                  </a:lnTo>
                  <a:lnTo>
                    <a:pt x="217866" y="130809"/>
                  </a:lnTo>
                  <a:lnTo>
                    <a:pt x="217930" y="129539"/>
                  </a:lnTo>
                  <a:close/>
                </a:path>
                <a:path w="259079" h="234950">
                  <a:moveTo>
                    <a:pt x="218489" y="129539"/>
                  </a:moveTo>
                  <a:lnTo>
                    <a:pt x="217968" y="129539"/>
                  </a:lnTo>
                  <a:lnTo>
                    <a:pt x="217955" y="130809"/>
                  </a:lnTo>
                  <a:lnTo>
                    <a:pt x="218400" y="130809"/>
                  </a:lnTo>
                  <a:lnTo>
                    <a:pt x="218489" y="129539"/>
                  </a:lnTo>
                  <a:close/>
                </a:path>
                <a:path w="259079" h="234950">
                  <a:moveTo>
                    <a:pt x="219454" y="129539"/>
                  </a:moveTo>
                  <a:lnTo>
                    <a:pt x="218489" y="129539"/>
                  </a:lnTo>
                  <a:lnTo>
                    <a:pt x="218514" y="130809"/>
                  </a:lnTo>
                  <a:lnTo>
                    <a:pt x="218933" y="130809"/>
                  </a:lnTo>
                  <a:lnTo>
                    <a:pt x="219454" y="129539"/>
                  </a:lnTo>
                  <a:close/>
                </a:path>
                <a:path w="259079" h="234950">
                  <a:moveTo>
                    <a:pt x="219924" y="129539"/>
                  </a:moveTo>
                  <a:lnTo>
                    <a:pt x="219454" y="129539"/>
                  </a:lnTo>
                  <a:lnTo>
                    <a:pt x="219568" y="130809"/>
                  </a:lnTo>
                  <a:lnTo>
                    <a:pt x="219860" y="130809"/>
                  </a:lnTo>
                  <a:lnTo>
                    <a:pt x="219924" y="129539"/>
                  </a:lnTo>
                  <a:close/>
                </a:path>
                <a:path w="259079" h="234950">
                  <a:moveTo>
                    <a:pt x="220241" y="129539"/>
                  </a:moveTo>
                  <a:lnTo>
                    <a:pt x="219975" y="129539"/>
                  </a:lnTo>
                  <a:lnTo>
                    <a:pt x="220025" y="130809"/>
                  </a:lnTo>
                  <a:lnTo>
                    <a:pt x="220241" y="129539"/>
                  </a:lnTo>
                  <a:close/>
                </a:path>
                <a:path w="259079" h="234950">
                  <a:moveTo>
                    <a:pt x="220648" y="129539"/>
                  </a:moveTo>
                  <a:lnTo>
                    <a:pt x="220318" y="129539"/>
                  </a:lnTo>
                  <a:lnTo>
                    <a:pt x="220178" y="130809"/>
                  </a:lnTo>
                  <a:lnTo>
                    <a:pt x="220495" y="130809"/>
                  </a:lnTo>
                  <a:lnTo>
                    <a:pt x="220648" y="129539"/>
                  </a:lnTo>
                  <a:close/>
                </a:path>
                <a:path w="259079" h="234950">
                  <a:moveTo>
                    <a:pt x="221041" y="129539"/>
                  </a:moveTo>
                  <a:lnTo>
                    <a:pt x="220864" y="129539"/>
                  </a:lnTo>
                  <a:lnTo>
                    <a:pt x="220673" y="130809"/>
                  </a:lnTo>
                  <a:lnTo>
                    <a:pt x="220978" y="130809"/>
                  </a:lnTo>
                  <a:lnTo>
                    <a:pt x="221041" y="129539"/>
                  </a:lnTo>
                  <a:close/>
                </a:path>
                <a:path w="259079" h="234950">
                  <a:moveTo>
                    <a:pt x="246911" y="129539"/>
                  </a:moveTo>
                  <a:lnTo>
                    <a:pt x="222235" y="129539"/>
                  </a:lnTo>
                  <a:lnTo>
                    <a:pt x="222311" y="130809"/>
                  </a:lnTo>
                  <a:lnTo>
                    <a:pt x="246886" y="130809"/>
                  </a:lnTo>
                  <a:lnTo>
                    <a:pt x="246911" y="129539"/>
                  </a:lnTo>
                  <a:close/>
                </a:path>
                <a:path w="259079" h="234950">
                  <a:moveTo>
                    <a:pt x="247330" y="129539"/>
                  </a:moveTo>
                  <a:lnTo>
                    <a:pt x="247013" y="129539"/>
                  </a:lnTo>
                  <a:lnTo>
                    <a:pt x="247076" y="130809"/>
                  </a:lnTo>
                  <a:lnTo>
                    <a:pt x="247216" y="130809"/>
                  </a:lnTo>
                  <a:lnTo>
                    <a:pt x="247330" y="129539"/>
                  </a:lnTo>
                  <a:close/>
                </a:path>
                <a:path w="259079" h="234950">
                  <a:moveTo>
                    <a:pt x="249858" y="129539"/>
                  </a:moveTo>
                  <a:lnTo>
                    <a:pt x="249578" y="129539"/>
                  </a:lnTo>
                  <a:lnTo>
                    <a:pt x="249680" y="130809"/>
                  </a:lnTo>
                  <a:lnTo>
                    <a:pt x="249820" y="130809"/>
                  </a:lnTo>
                  <a:lnTo>
                    <a:pt x="249858" y="129539"/>
                  </a:lnTo>
                  <a:close/>
                </a:path>
                <a:path w="259079" h="234950">
                  <a:moveTo>
                    <a:pt x="256132" y="129539"/>
                  </a:moveTo>
                  <a:lnTo>
                    <a:pt x="255865" y="129539"/>
                  </a:lnTo>
                  <a:lnTo>
                    <a:pt x="255878" y="130809"/>
                  </a:lnTo>
                  <a:lnTo>
                    <a:pt x="256055" y="130809"/>
                  </a:lnTo>
                  <a:lnTo>
                    <a:pt x="256132" y="129539"/>
                  </a:lnTo>
                  <a:close/>
                </a:path>
                <a:path w="259079" h="234950">
                  <a:moveTo>
                    <a:pt x="184135" y="128269"/>
                  </a:moveTo>
                  <a:lnTo>
                    <a:pt x="160386" y="128269"/>
                  </a:lnTo>
                  <a:lnTo>
                    <a:pt x="160470" y="130141"/>
                  </a:lnTo>
                  <a:lnTo>
                    <a:pt x="160501" y="129539"/>
                  </a:lnTo>
                  <a:lnTo>
                    <a:pt x="184275" y="129539"/>
                  </a:lnTo>
                  <a:lnTo>
                    <a:pt x="184135" y="128269"/>
                  </a:lnTo>
                  <a:close/>
                </a:path>
                <a:path w="259079" h="234950">
                  <a:moveTo>
                    <a:pt x="17505" y="128878"/>
                  </a:moveTo>
                  <a:lnTo>
                    <a:pt x="17029" y="129539"/>
                  </a:lnTo>
                  <a:lnTo>
                    <a:pt x="17499" y="129539"/>
                  </a:lnTo>
                  <a:lnTo>
                    <a:pt x="17505" y="128878"/>
                  </a:lnTo>
                  <a:close/>
                </a:path>
                <a:path w="259079" h="234950">
                  <a:moveTo>
                    <a:pt x="21651" y="128269"/>
                  </a:moveTo>
                  <a:lnTo>
                    <a:pt x="17943" y="128269"/>
                  </a:lnTo>
                  <a:lnTo>
                    <a:pt x="17662" y="128660"/>
                  </a:lnTo>
                  <a:lnTo>
                    <a:pt x="17676" y="129539"/>
                  </a:lnTo>
                  <a:lnTo>
                    <a:pt x="21829" y="129539"/>
                  </a:lnTo>
                  <a:lnTo>
                    <a:pt x="21651" y="128269"/>
                  </a:lnTo>
                  <a:close/>
                </a:path>
                <a:path w="259079" h="234950">
                  <a:moveTo>
                    <a:pt x="27760" y="128269"/>
                  </a:moveTo>
                  <a:lnTo>
                    <a:pt x="27608" y="128269"/>
                  </a:lnTo>
                  <a:lnTo>
                    <a:pt x="27760" y="129539"/>
                  </a:lnTo>
                  <a:lnTo>
                    <a:pt x="27760" y="128269"/>
                  </a:lnTo>
                  <a:close/>
                </a:path>
                <a:path w="259079" h="234950">
                  <a:moveTo>
                    <a:pt x="156716" y="128269"/>
                  </a:moveTo>
                  <a:lnTo>
                    <a:pt x="95400" y="128269"/>
                  </a:lnTo>
                  <a:lnTo>
                    <a:pt x="95362" y="129539"/>
                  </a:lnTo>
                  <a:lnTo>
                    <a:pt x="156970" y="129539"/>
                  </a:lnTo>
                  <a:lnTo>
                    <a:pt x="156716" y="128269"/>
                  </a:lnTo>
                  <a:close/>
                </a:path>
                <a:path w="259079" h="234950">
                  <a:moveTo>
                    <a:pt x="196962" y="128269"/>
                  </a:moveTo>
                  <a:lnTo>
                    <a:pt x="195362" y="128269"/>
                  </a:lnTo>
                  <a:lnTo>
                    <a:pt x="195845" y="129539"/>
                  </a:lnTo>
                  <a:lnTo>
                    <a:pt x="196569" y="129539"/>
                  </a:lnTo>
                  <a:lnTo>
                    <a:pt x="196962" y="128269"/>
                  </a:lnTo>
                  <a:close/>
                </a:path>
                <a:path w="259079" h="234950">
                  <a:moveTo>
                    <a:pt x="220635" y="128269"/>
                  </a:moveTo>
                  <a:lnTo>
                    <a:pt x="197254" y="128269"/>
                  </a:lnTo>
                  <a:lnTo>
                    <a:pt x="196950" y="129539"/>
                  </a:lnTo>
                  <a:lnTo>
                    <a:pt x="220724" y="129539"/>
                  </a:lnTo>
                  <a:lnTo>
                    <a:pt x="220635" y="128269"/>
                  </a:lnTo>
                  <a:close/>
                </a:path>
                <a:path w="259079" h="234950">
                  <a:moveTo>
                    <a:pt x="220826" y="128269"/>
                  </a:moveTo>
                  <a:lnTo>
                    <a:pt x="220838" y="129539"/>
                  </a:lnTo>
                  <a:lnTo>
                    <a:pt x="220826" y="128269"/>
                  </a:lnTo>
                  <a:close/>
                </a:path>
                <a:path w="259079" h="234950">
                  <a:moveTo>
                    <a:pt x="247419" y="128269"/>
                  </a:moveTo>
                  <a:lnTo>
                    <a:pt x="220838" y="128269"/>
                  </a:lnTo>
                  <a:lnTo>
                    <a:pt x="221041" y="129539"/>
                  </a:lnTo>
                  <a:lnTo>
                    <a:pt x="247292" y="129539"/>
                  </a:lnTo>
                  <a:lnTo>
                    <a:pt x="247419" y="128269"/>
                  </a:lnTo>
                  <a:close/>
                </a:path>
                <a:path w="259079" h="234950">
                  <a:moveTo>
                    <a:pt x="250696" y="128269"/>
                  </a:moveTo>
                  <a:lnTo>
                    <a:pt x="247597" y="128269"/>
                  </a:lnTo>
                  <a:lnTo>
                    <a:pt x="247635" y="129539"/>
                  </a:lnTo>
                  <a:lnTo>
                    <a:pt x="250594" y="129539"/>
                  </a:lnTo>
                  <a:lnTo>
                    <a:pt x="250696" y="128269"/>
                  </a:lnTo>
                  <a:close/>
                </a:path>
                <a:path w="259079" h="234950">
                  <a:moveTo>
                    <a:pt x="259017" y="125729"/>
                  </a:moveTo>
                  <a:lnTo>
                    <a:pt x="255954" y="125729"/>
                  </a:lnTo>
                  <a:lnTo>
                    <a:pt x="255814" y="126999"/>
                  </a:lnTo>
                  <a:lnTo>
                    <a:pt x="255255" y="128269"/>
                  </a:lnTo>
                  <a:lnTo>
                    <a:pt x="255344" y="129539"/>
                  </a:lnTo>
                  <a:lnTo>
                    <a:pt x="256424" y="129539"/>
                  </a:lnTo>
                  <a:lnTo>
                    <a:pt x="256589" y="128269"/>
                  </a:lnTo>
                  <a:lnTo>
                    <a:pt x="256919" y="126999"/>
                  </a:lnTo>
                  <a:lnTo>
                    <a:pt x="258938" y="126999"/>
                  </a:lnTo>
                  <a:lnTo>
                    <a:pt x="259017" y="125729"/>
                  </a:lnTo>
                  <a:close/>
                </a:path>
                <a:path w="259079" h="234950">
                  <a:moveTo>
                    <a:pt x="17613" y="125729"/>
                  </a:moveTo>
                  <a:lnTo>
                    <a:pt x="17505" y="128878"/>
                  </a:lnTo>
                  <a:lnTo>
                    <a:pt x="17662" y="128660"/>
                  </a:lnTo>
                  <a:lnTo>
                    <a:pt x="17613" y="125729"/>
                  </a:lnTo>
                  <a:close/>
                </a:path>
                <a:path w="259079" h="234950">
                  <a:moveTo>
                    <a:pt x="24636" y="126999"/>
                  </a:moveTo>
                  <a:lnTo>
                    <a:pt x="24331" y="126999"/>
                  </a:lnTo>
                  <a:lnTo>
                    <a:pt x="24344" y="128269"/>
                  </a:lnTo>
                  <a:lnTo>
                    <a:pt x="24572" y="128269"/>
                  </a:lnTo>
                  <a:lnTo>
                    <a:pt x="24636" y="126999"/>
                  </a:lnTo>
                  <a:close/>
                </a:path>
                <a:path w="259079" h="234950">
                  <a:moveTo>
                    <a:pt x="95858" y="126999"/>
                  </a:moveTo>
                  <a:lnTo>
                    <a:pt x="95629" y="128269"/>
                  </a:lnTo>
                  <a:lnTo>
                    <a:pt x="95858" y="126999"/>
                  </a:lnTo>
                  <a:close/>
                </a:path>
                <a:path w="259079" h="234950">
                  <a:moveTo>
                    <a:pt x="156500" y="126999"/>
                  </a:moveTo>
                  <a:lnTo>
                    <a:pt x="95870" y="126999"/>
                  </a:lnTo>
                  <a:lnTo>
                    <a:pt x="95680" y="128269"/>
                  </a:lnTo>
                  <a:lnTo>
                    <a:pt x="156513" y="128269"/>
                  </a:lnTo>
                  <a:lnTo>
                    <a:pt x="156500" y="126999"/>
                  </a:lnTo>
                  <a:close/>
                </a:path>
                <a:path w="259079" h="234950">
                  <a:moveTo>
                    <a:pt x="182294" y="126999"/>
                  </a:moveTo>
                  <a:lnTo>
                    <a:pt x="159751" y="126999"/>
                  </a:lnTo>
                  <a:lnTo>
                    <a:pt x="159954" y="128269"/>
                  </a:lnTo>
                  <a:lnTo>
                    <a:pt x="182878" y="128269"/>
                  </a:lnTo>
                  <a:lnTo>
                    <a:pt x="182294" y="126999"/>
                  </a:lnTo>
                  <a:close/>
                </a:path>
                <a:path w="259079" h="234950">
                  <a:moveTo>
                    <a:pt x="194587" y="126999"/>
                  </a:moveTo>
                  <a:lnTo>
                    <a:pt x="194448" y="126999"/>
                  </a:lnTo>
                  <a:lnTo>
                    <a:pt x="194549" y="128269"/>
                  </a:lnTo>
                  <a:lnTo>
                    <a:pt x="194587" y="126999"/>
                  </a:lnTo>
                  <a:close/>
                </a:path>
                <a:path w="259079" h="234950">
                  <a:moveTo>
                    <a:pt x="195159" y="126999"/>
                  </a:moveTo>
                  <a:lnTo>
                    <a:pt x="194587" y="126999"/>
                  </a:lnTo>
                  <a:lnTo>
                    <a:pt x="194625" y="128269"/>
                  </a:lnTo>
                  <a:lnTo>
                    <a:pt x="194905" y="128269"/>
                  </a:lnTo>
                  <a:lnTo>
                    <a:pt x="195159" y="126999"/>
                  </a:lnTo>
                  <a:close/>
                </a:path>
                <a:path w="259079" h="234950">
                  <a:moveTo>
                    <a:pt x="252106" y="126999"/>
                  </a:moveTo>
                  <a:lnTo>
                    <a:pt x="195311" y="126999"/>
                  </a:lnTo>
                  <a:lnTo>
                    <a:pt x="195133" y="128269"/>
                  </a:lnTo>
                  <a:lnTo>
                    <a:pt x="252118" y="128269"/>
                  </a:lnTo>
                  <a:lnTo>
                    <a:pt x="252106" y="126999"/>
                  </a:lnTo>
                  <a:close/>
                </a:path>
                <a:path w="259079" h="234950">
                  <a:moveTo>
                    <a:pt x="10996" y="69849"/>
                  </a:moveTo>
                  <a:lnTo>
                    <a:pt x="9981" y="69849"/>
                  </a:lnTo>
                  <a:lnTo>
                    <a:pt x="100" y="119578"/>
                  </a:lnTo>
                  <a:lnTo>
                    <a:pt x="0" y="121203"/>
                  </a:lnTo>
                  <a:lnTo>
                    <a:pt x="1175" y="126999"/>
                  </a:lnTo>
                  <a:lnTo>
                    <a:pt x="1319" y="125729"/>
                  </a:lnTo>
                  <a:lnTo>
                    <a:pt x="1649" y="124459"/>
                  </a:lnTo>
                  <a:lnTo>
                    <a:pt x="1446" y="123189"/>
                  </a:lnTo>
                  <a:lnTo>
                    <a:pt x="1306" y="123189"/>
                  </a:lnTo>
                  <a:lnTo>
                    <a:pt x="4024" y="121919"/>
                  </a:lnTo>
                  <a:lnTo>
                    <a:pt x="1712" y="121919"/>
                  </a:lnTo>
                  <a:lnTo>
                    <a:pt x="1827" y="120649"/>
                  </a:lnTo>
                  <a:lnTo>
                    <a:pt x="2335" y="120649"/>
                  </a:lnTo>
                  <a:lnTo>
                    <a:pt x="2360" y="119379"/>
                  </a:lnTo>
                  <a:lnTo>
                    <a:pt x="4252" y="119379"/>
                  </a:lnTo>
                  <a:lnTo>
                    <a:pt x="4214" y="118109"/>
                  </a:lnTo>
                  <a:lnTo>
                    <a:pt x="9688" y="118109"/>
                  </a:lnTo>
                  <a:lnTo>
                    <a:pt x="9815" y="116839"/>
                  </a:lnTo>
                  <a:lnTo>
                    <a:pt x="20039" y="116839"/>
                  </a:lnTo>
                  <a:lnTo>
                    <a:pt x="20064" y="115569"/>
                  </a:lnTo>
                  <a:lnTo>
                    <a:pt x="20521" y="115569"/>
                  </a:lnTo>
                  <a:lnTo>
                    <a:pt x="20661" y="114299"/>
                  </a:lnTo>
                  <a:lnTo>
                    <a:pt x="21867" y="114299"/>
                  </a:lnTo>
                  <a:lnTo>
                    <a:pt x="21817" y="113029"/>
                  </a:lnTo>
                  <a:lnTo>
                    <a:pt x="22744" y="113029"/>
                  </a:lnTo>
                  <a:lnTo>
                    <a:pt x="22998" y="111759"/>
                  </a:lnTo>
                  <a:lnTo>
                    <a:pt x="24369" y="111759"/>
                  </a:lnTo>
                  <a:lnTo>
                    <a:pt x="24636" y="110489"/>
                  </a:lnTo>
                  <a:lnTo>
                    <a:pt x="25271" y="110489"/>
                  </a:lnTo>
                  <a:lnTo>
                    <a:pt x="25157" y="109219"/>
                  </a:lnTo>
                  <a:lnTo>
                    <a:pt x="26312" y="109219"/>
                  </a:lnTo>
                  <a:lnTo>
                    <a:pt x="26338" y="107949"/>
                  </a:lnTo>
                  <a:lnTo>
                    <a:pt x="26477" y="106679"/>
                  </a:lnTo>
                  <a:lnTo>
                    <a:pt x="25690" y="106679"/>
                  </a:lnTo>
                  <a:lnTo>
                    <a:pt x="25583" y="105858"/>
                  </a:lnTo>
                  <a:lnTo>
                    <a:pt x="25652" y="105409"/>
                  </a:lnTo>
                  <a:lnTo>
                    <a:pt x="25347" y="104139"/>
                  </a:lnTo>
                  <a:lnTo>
                    <a:pt x="24687" y="104139"/>
                  </a:lnTo>
                  <a:lnTo>
                    <a:pt x="24687" y="102869"/>
                  </a:lnTo>
                  <a:lnTo>
                    <a:pt x="26897" y="102869"/>
                  </a:lnTo>
                  <a:lnTo>
                    <a:pt x="27036" y="101599"/>
                  </a:lnTo>
                  <a:lnTo>
                    <a:pt x="28687" y="101599"/>
                  </a:lnTo>
                  <a:lnTo>
                    <a:pt x="28459" y="100329"/>
                  </a:lnTo>
                  <a:lnTo>
                    <a:pt x="19302" y="100329"/>
                  </a:lnTo>
                  <a:lnTo>
                    <a:pt x="19619" y="99059"/>
                  </a:lnTo>
                  <a:lnTo>
                    <a:pt x="13917" y="99059"/>
                  </a:lnTo>
                  <a:lnTo>
                    <a:pt x="13765" y="97789"/>
                  </a:lnTo>
                  <a:lnTo>
                    <a:pt x="15454" y="97789"/>
                  </a:lnTo>
                  <a:lnTo>
                    <a:pt x="15707" y="97460"/>
                  </a:lnTo>
                  <a:lnTo>
                    <a:pt x="13638" y="96519"/>
                  </a:lnTo>
                  <a:lnTo>
                    <a:pt x="13638" y="95249"/>
                  </a:lnTo>
                  <a:lnTo>
                    <a:pt x="13803" y="95249"/>
                  </a:lnTo>
                  <a:lnTo>
                    <a:pt x="13943" y="93979"/>
                  </a:lnTo>
                  <a:lnTo>
                    <a:pt x="13460" y="93979"/>
                  </a:lnTo>
                  <a:lnTo>
                    <a:pt x="13574" y="92709"/>
                  </a:lnTo>
                  <a:lnTo>
                    <a:pt x="14108" y="92709"/>
                  </a:lnTo>
                  <a:lnTo>
                    <a:pt x="14387" y="91439"/>
                  </a:lnTo>
                  <a:lnTo>
                    <a:pt x="17740" y="91439"/>
                  </a:lnTo>
                  <a:lnTo>
                    <a:pt x="17803" y="90169"/>
                  </a:lnTo>
                  <a:lnTo>
                    <a:pt x="8672" y="90169"/>
                  </a:lnTo>
                  <a:lnTo>
                    <a:pt x="9193" y="88899"/>
                  </a:lnTo>
                  <a:lnTo>
                    <a:pt x="10120" y="88899"/>
                  </a:lnTo>
                  <a:lnTo>
                    <a:pt x="10412" y="87629"/>
                  </a:lnTo>
                  <a:lnTo>
                    <a:pt x="12012" y="87629"/>
                  </a:lnTo>
                  <a:lnTo>
                    <a:pt x="11987" y="86359"/>
                  </a:lnTo>
                  <a:lnTo>
                    <a:pt x="14552" y="86359"/>
                  </a:lnTo>
                  <a:lnTo>
                    <a:pt x="14692" y="85089"/>
                  </a:lnTo>
                  <a:lnTo>
                    <a:pt x="36637" y="85089"/>
                  </a:lnTo>
                  <a:lnTo>
                    <a:pt x="36980" y="83819"/>
                  </a:lnTo>
                  <a:lnTo>
                    <a:pt x="45210" y="83819"/>
                  </a:lnTo>
                  <a:lnTo>
                    <a:pt x="45286" y="82549"/>
                  </a:lnTo>
                  <a:lnTo>
                    <a:pt x="22147" y="82549"/>
                  </a:lnTo>
                  <a:lnTo>
                    <a:pt x="21931" y="81279"/>
                  </a:lnTo>
                  <a:lnTo>
                    <a:pt x="21169" y="81279"/>
                  </a:lnTo>
                  <a:lnTo>
                    <a:pt x="20978" y="80009"/>
                  </a:lnTo>
                  <a:lnTo>
                    <a:pt x="19912" y="80009"/>
                  </a:lnTo>
                  <a:lnTo>
                    <a:pt x="19873" y="78739"/>
                  </a:lnTo>
                  <a:lnTo>
                    <a:pt x="16432" y="78739"/>
                  </a:lnTo>
                  <a:lnTo>
                    <a:pt x="16432" y="77469"/>
                  </a:lnTo>
                  <a:lnTo>
                    <a:pt x="19188" y="77469"/>
                  </a:lnTo>
                  <a:lnTo>
                    <a:pt x="19238" y="76199"/>
                  </a:lnTo>
                  <a:lnTo>
                    <a:pt x="18921" y="76199"/>
                  </a:lnTo>
                  <a:lnTo>
                    <a:pt x="18921" y="74929"/>
                  </a:lnTo>
                  <a:lnTo>
                    <a:pt x="19150" y="74929"/>
                  </a:lnTo>
                  <a:lnTo>
                    <a:pt x="19048" y="73659"/>
                  </a:lnTo>
                  <a:lnTo>
                    <a:pt x="15263" y="73659"/>
                  </a:lnTo>
                  <a:lnTo>
                    <a:pt x="14946" y="72389"/>
                  </a:lnTo>
                  <a:lnTo>
                    <a:pt x="12927" y="72389"/>
                  </a:lnTo>
                  <a:lnTo>
                    <a:pt x="12546" y="71119"/>
                  </a:lnTo>
                  <a:lnTo>
                    <a:pt x="11301" y="71119"/>
                  </a:lnTo>
                  <a:lnTo>
                    <a:pt x="10996" y="69849"/>
                  </a:lnTo>
                  <a:close/>
                </a:path>
                <a:path w="259079" h="234950">
                  <a:moveTo>
                    <a:pt x="20559" y="125729"/>
                  </a:moveTo>
                  <a:lnTo>
                    <a:pt x="20445" y="126999"/>
                  </a:lnTo>
                  <a:lnTo>
                    <a:pt x="20559" y="125729"/>
                  </a:lnTo>
                  <a:close/>
                </a:path>
                <a:path w="259079" h="234950">
                  <a:moveTo>
                    <a:pt x="24268" y="125729"/>
                  </a:moveTo>
                  <a:lnTo>
                    <a:pt x="24230" y="126999"/>
                  </a:lnTo>
                  <a:lnTo>
                    <a:pt x="24268" y="125729"/>
                  </a:lnTo>
                  <a:close/>
                </a:path>
                <a:path w="259079" h="234950">
                  <a:moveTo>
                    <a:pt x="24966" y="125729"/>
                  </a:moveTo>
                  <a:lnTo>
                    <a:pt x="24382" y="125729"/>
                  </a:lnTo>
                  <a:lnTo>
                    <a:pt x="24293" y="126999"/>
                  </a:lnTo>
                  <a:lnTo>
                    <a:pt x="24953" y="126999"/>
                  </a:lnTo>
                  <a:lnTo>
                    <a:pt x="24966" y="125729"/>
                  </a:lnTo>
                  <a:close/>
                </a:path>
                <a:path w="259079" h="234950">
                  <a:moveTo>
                    <a:pt x="155535" y="124459"/>
                  </a:moveTo>
                  <a:lnTo>
                    <a:pt x="97102" y="124459"/>
                  </a:lnTo>
                  <a:lnTo>
                    <a:pt x="97039" y="125729"/>
                  </a:lnTo>
                  <a:lnTo>
                    <a:pt x="96797" y="126999"/>
                  </a:lnTo>
                  <a:lnTo>
                    <a:pt x="156132" y="126999"/>
                  </a:lnTo>
                  <a:lnTo>
                    <a:pt x="155738" y="125729"/>
                  </a:lnTo>
                  <a:lnTo>
                    <a:pt x="155535" y="124459"/>
                  </a:lnTo>
                  <a:close/>
                </a:path>
                <a:path w="259079" h="234950">
                  <a:moveTo>
                    <a:pt x="174890" y="125729"/>
                  </a:moveTo>
                  <a:lnTo>
                    <a:pt x="158634" y="125729"/>
                  </a:lnTo>
                  <a:lnTo>
                    <a:pt x="158875" y="126999"/>
                  </a:lnTo>
                  <a:lnTo>
                    <a:pt x="174966" y="126999"/>
                  </a:lnTo>
                  <a:lnTo>
                    <a:pt x="174890" y="125729"/>
                  </a:lnTo>
                  <a:close/>
                </a:path>
                <a:path w="259079" h="234950">
                  <a:moveTo>
                    <a:pt x="180986" y="125729"/>
                  </a:moveTo>
                  <a:lnTo>
                    <a:pt x="178801" y="125729"/>
                  </a:lnTo>
                  <a:lnTo>
                    <a:pt x="178750" y="126999"/>
                  </a:lnTo>
                  <a:lnTo>
                    <a:pt x="181151" y="126999"/>
                  </a:lnTo>
                  <a:lnTo>
                    <a:pt x="180986" y="125729"/>
                  </a:lnTo>
                  <a:close/>
                </a:path>
                <a:path w="259079" h="234950">
                  <a:moveTo>
                    <a:pt x="252842" y="125729"/>
                  </a:moveTo>
                  <a:lnTo>
                    <a:pt x="193444" y="125729"/>
                  </a:lnTo>
                  <a:lnTo>
                    <a:pt x="193584" y="126999"/>
                  </a:lnTo>
                  <a:lnTo>
                    <a:pt x="252753" y="126999"/>
                  </a:lnTo>
                  <a:lnTo>
                    <a:pt x="252842" y="125729"/>
                  </a:lnTo>
                  <a:close/>
                </a:path>
                <a:path w="259079" h="234950">
                  <a:moveTo>
                    <a:pt x="253503" y="125729"/>
                  </a:moveTo>
                  <a:lnTo>
                    <a:pt x="252969" y="125729"/>
                  </a:lnTo>
                  <a:lnTo>
                    <a:pt x="253084" y="126999"/>
                  </a:lnTo>
                  <a:lnTo>
                    <a:pt x="253401" y="126999"/>
                  </a:lnTo>
                  <a:lnTo>
                    <a:pt x="253503" y="125729"/>
                  </a:lnTo>
                  <a:close/>
                </a:path>
                <a:path w="259079" h="234950">
                  <a:moveTo>
                    <a:pt x="21385" y="124459"/>
                  </a:moveTo>
                  <a:lnTo>
                    <a:pt x="20305" y="124459"/>
                  </a:lnTo>
                  <a:lnTo>
                    <a:pt x="20445" y="125729"/>
                  </a:lnTo>
                  <a:lnTo>
                    <a:pt x="21359" y="125729"/>
                  </a:lnTo>
                  <a:lnTo>
                    <a:pt x="21385" y="124459"/>
                  </a:lnTo>
                  <a:close/>
                </a:path>
                <a:path w="259079" h="234950">
                  <a:moveTo>
                    <a:pt x="25601" y="124459"/>
                  </a:moveTo>
                  <a:lnTo>
                    <a:pt x="25500" y="125729"/>
                  </a:lnTo>
                  <a:lnTo>
                    <a:pt x="25601" y="124459"/>
                  </a:lnTo>
                  <a:close/>
                </a:path>
                <a:path w="259079" h="234950">
                  <a:moveTo>
                    <a:pt x="25652" y="124459"/>
                  </a:moveTo>
                  <a:lnTo>
                    <a:pt x="25690" y="125729"/>
                  </a:lnTo>
                  <a:lnTo>
                    <a:pt x="25842" y="125729"/>
                  </a:lnTo>
                  <a:lnTo>
                    <a:pt x="25652" y="124459"/>
                  </a:lnTo>
                  <a:close/>
                </a:path>
                <a:path w="259079" h="234950">
                  <a:moveTo>
                    <a:pt x="173734" y="124459"/>
                  </a:moveTo>
                  <a:lnTo>
                    <a:pt x="158151" y="124459"/>
                  </a:lnTo>
                  <a:lnTo>
                    <a:pt x="158418" y="125729"/>
                  </a:lnTo>
                  <a:lnTo>
                    <a:pt x="173937" y="125729"/>
                  </a:lnTo>
                  <a:lnTo>
                    <a:pt x="173734" y="124459"/>
                  </a:lnTo>
                  <a:close/>
                </a:path>
                <a:path w="259079" h="234950">
                  <a:moveTo>
                    <a:pt x="175144" y="124459"/>
                  </a:moveTo>
                  <a:lnTo>
                    <a:pt x="174293" y="124459"/>
                  </a:lnTo>
                  <a:lnTo>
                    <a:pt x="174318" y="125729"/>
                  </a:lnTo>
                  <a:lnTo>
                    <a:pt x="175283" y="125729"/>
                  </a:lnTo>
                  <a:lnTo>
                    <a:pt x="175144" y="124459"/>
                  </a:lnTo>
                  <a:close/>
                </a:path>
                <a:path w="259079" h="234950">
                  <a:moveTo>
                    <a:pt x="179855" y="124459"/>
                  </a:moveTo>
                  <a:lnTo>
                    <a:pt x="177607" y="124459"/>
                  </a:lnTo>
                  <a:lnTo>
                    <a:pt x="177607" y="125729"/>
                  </a:lnTo>
                  <a:lnTo>
                    <a:pt x="179614" y="125729"/>
                  </a:lnTo>
                  <a:lnTo>
                    <a:pt x="179855" y="124459"/>
                  </a:lnTo>
                  <a:close/>
                </a:path>
                <a:path w="259079" h="234950">
                  <a:moveTo>
                    <a:pt x="184631" y="121919"/>
                  </a:moveTo>
                  <a:lnTo>
                    <a:pt x="181354" y="121919"/>
                  </a:lnTo>
                  <a:lnTo>
                    <a:pt x="181557" y="123189"/>
                  </a:lnTo>
                  <a:lnTo>
                    <a:pt x="181697" y="123189"/>
                  </a:lnTo>
                  <a:lnTo>
                    <a:pt x="181811" y="124459"/>
                  </a:lnTo>
                  <a:lnTo>
                    <a:pt x="183678" y="124459"/>
                  </a:lnTo>
                  <a:lnTo>
                    <a:pt x="183957" y="125729"/>
                  </a:lnTo>
                  <a:lnTo>
                    <a:pt x="184173" y="125729"/>
                  </a:lnTo>
                  <a:lnTo>
                    <a:pt x="184440" y="124459"/>
                  </a:lnTo>
                  <a:lnTo>
                    <a:pt x="184631" y="121919"/>
                  </a:lnTo>
                  <a:close/>
                </a:path>
                <a:path w="259079" h="234950">
                  <a:moveTo>
                    <a:pt x="254341" y="121919"/>
                  </a:moveTo>
                  <a:lnTo>
                    <a:pt x="184859" y="121919"/>
                  </a:lnTo>
                  <a:lnTo>
                    <a:pt x="184948" y="125729"/>
                  </a:lnTo>
                  <a:lnTo>
                    <a:pt x="185545" y="125729"/>
                  </a:lnTo>
                  <a:lnTo>
                    <a:pt x="185672" y="124459"/>
                  </a:lnTo>
                  <a:lnTo>
                    <a:pt x="254277" y="124459"/>
                  </a:lnTo>
                  <a:lnTo>
                    <a:pt x="254341" y="121919"/>
                  </a:lnTo>
                  <a:close/>
                </a:path>
                <a:path w="259079" h="234950">
                  <a:moveTo>
                    <a:pt x="192543" y="124459"/>
                  </a:moveTo>
                  <a:lnTo>
                    <a:pt x="185672" y="124459"/>
                  </a:lnTo>
                  <a:lnTo>
                    <a:pt x="185761" y="125729"/>
                  </a:lnTo>
                  <a:lnTo>
                    <a:pt x="192454" y="125729"/>
                  </a:lnTo>
                  <a:lnTo>
                    <a:pt x="192543" y="124459"/>
                  </a:lnTo>
                  <a:close/>
                </a:path>
                <a:path w="259079" h="234950">
                  <a:moveTo>
                    <a:pt x="251991" y="124459"/>
                  </a:moveTo>
                  <a:lnTo>
                    <a:pt x="192695" y="124459"/>
                  </a:lnTo>
                  <a:lnTo>
                    <a:pt x="192733" y="125729"/>
                  </a:lnTo>
                  <a:lnTo>
                    <a:pt x="251991" y="125729"/>
                  </a:lnTo>
                  <a:lnTo>
                    <a:pt x="251991" y="124459"/>
                  </a:lnTo>
                  <a:close/>
                </a:path>
                <a:path w="259079" h="234950">
                  <a:moveTo>
                    <a:pt x="254112" y="124459"/>
                  </a:moveTo>
                  <a:lnTo>
                    <a:pt x="251991" y="124459"/>
                  </a:lnTo>
                  <a:lnTo>
                    <a:pt x="251991" y="125729"/>
                  </a:lnTo>
                  <a:lnTo>
                    <a:pt x="254074" y="125729"/>
                  </a:lnTo>
                  <a:lnTo>
                    <a:pt x="254112" y="124459"/>
                  </a:lnTo>
                  <a:close/>
                </a:path>
                <a:path w="259079" h="234950">
                  <a:moveTo>
                    <a:pt x="254404" y="124459"/>
                  </a:moveTo>
                  <a:lnTo>
                    <a:pt x="254112" y="124459"/>
                  </a:lnTo>
                  <a:lnTo>
                    <a:pt x="254074" y="125729"/>
                  </a:lnTo>
                  <a:lnTo>
                    <a:pt x="254493" y="125729"/>
                  </a:lnTo>
                  <a:lnTo>
                    <a:pt x="254404" y="124459"/>
                  </a:lnTo>
                  <a:close/>
                </a:path>
                <a:path w="259079" h="234950">
                  <a:moveTo>
                    <a:pt x="254633" y="124459"/>
                  </a:moveTo>
                  <a:lnTo>
                    <a:pt x="254404" y="124459"/>
                  </a:lnTo>
                  <a:lnTo>
                    <a:pt x="254493" y="125729"/>
                  </a:lnTo>
                  <a:lnTo>
                    <a:pt x="254633" y="125729"/>
                  </a:lnTo>
                  <a:lnTo>
                    <a:pt x="254633" y="124459"/>
                  </a:lnTo>
                  <a:close/>
                </a:path>
                <a:path w="259079" h="234950">
                  <a:moveTo>
                    <a:pt x="254862" y="124459"/>
                  </a:moveTo>
                  <a:lnTo>
                    <a:pt x="254633" y="124459"/>
                  </a:lnTo>
                  <a:lnTo>
                    <a:pt x="254633" y="125729"/>
                  </a:lnTo>
                  <a:lnTo>
                    <a:pt x="254785" y="125729"/>
                  </a:lnTo>
                  <a:lnTo>
                    <a:pt x="254862" y="124459"/>
                  </a:lnTo>
                  <a:close/>
                </a:path>
                <a:path w="259079" h="234950">
                  <a:moveTo>
                    <a:pt x="21690" y="123189"/>
                  </a:moveTo>
                  <a:lnTo>
                    <a:pt x="19569" y="123189"/>
                  </a:lnTo>
                  <a:lnTo>
                    <a:pt x="19632" y="124459"/>
                  </a:lnTo>
                  <a:lnTo>
                    <a:pt x="21613" y="124459"/>
                  </a:lnTo>
                  <a:lnTo>
                    <a:pt x="21690" y="123189"/>
                  </a:lnTo>
                  <a:close/>
                </a:path>
                <a:path w="259079" h="234950">
                  <a:moveTo>
                    <a:pt x="24941" y="123189"/>
                  </a:moveTo>
                  <a:lnTo>
                    <a:pt x="24687" y="123189"/>
                  </a:lnTo>
                  <a:lnTo>
                    <a:pt x="24687" y="124459"/>
                  </a:lnTo>
                  <a:lnTo>
                    <a:pt x="24941" y="123189"/>
                  </a:lnTo>
                  <a:close/>
                </a:path>
                <a:path w="259079" h="234950">
                  <a:moveTo>
                    <a:pt x="154798" y="123189"/>
                  </a:moveTo>
                  <a:lnTo>
                    <a:pt x="97496" y="123189"/>
                  </a:lnTo>
                  <a:lnTo>
                    <a:pt x="97432" y="124459"/>
                  </a:lnTo>
                  <a:lnTo>
                    <a:pt x="155128" y="124459"/>
                  </a:lnTo>
                  <a:lnTo>
                    <a:pt x="154798" y="123189"/>
                  </a:lnTo>
                  <a:close/>
                </a:path>
                <a:path w="259079" h="234950">
                  <a:moveTo>
                    <a:pt x="173543" y="123189"/>
                  </a:moveTo>
                  <a:lnTo>
                    <a:pt x="157364" y="123189"/>
                  </a:lnTo>
                  <a:lnTo>
                    <a:pt x="157681" y="124459"/>
                  </a:lnTo>
                  <a:lnTo>
                    <a:pt x="173518" y="124459"/>
                  </a:lnTo>
                  <a:lnTo>
                    <a:pt x="173543" y="123189"/>
                  </a:lnTo>
                  <a:close/>
                </a:path>
                <a:path w="259079" h="234950">
                  <a:moveTo>
                    <a:pt x="180909" y="123189"/>
                  </a:moveTo>
                  <a:lnTo>
                    <a:pt x="180770" y="124459"/>
                  </a:lnTo>
                  <a:lnTo>
                    <a:pt x="181735" y="124459"/>
                  </a:lnTo>
                  <a:lnTo>
                    <a:pt x="180909" y="123189"/>
                  </a:lnTo>
                  <a:close/>
                </a:path>
                <a:path w="259079" h="234950">
                  <a:moveTo>
                    <a:pt x="255395" y="121919"/>
                  </a:moveTo>
                  <a:lnTo>
                    <a:pt x="254442" y="121919"/>
                  </a:lnTo>
                  <a:lnTo>
                    <a:pt x="254569" y="124459"/>
                  </a:lnTo>
                  <a:lnTo>
                    <a:pt x="254709" y="124459"/>
                  </a:lnTo>
                  <a:lnTo>
                    <a:pt x="254836" y="123189"/>
                  </a:lnTo>
                  <a:lnTo>
                    <a:pt x="255230" y="123189"/>
                  </a:lnTo>
                  <a:lnTo>
                    <a:pt x="255395" y="121919"/>
                  </a:lnTo>
                  <a:close/>
                </a:path>
                <a:path w="259079" h="234950">
                  <a:moveTo>
                    <a:pt x="21178" y="121203"/>
                  </a:moveTo>
                  <a:lnTo>
                    <a:pt x="21207" y="121919"/>
                  </a:lnTo>
                  <a:lnTo>
                    <a:pt x="18680" y="121919"/>
                  </a:lnTo>
                  <a:lnTo>
                    <a:pt x="18896" y="123189"/>
                  </a:lnTo>
                  <a:lnTo>
                    <a:pt x="21601" y="123189"/>
                  </a:lnTo>
                  <a:lnTo>
                    <a:pt x="21486" y="121919"/>
                  </a:lnTo>
                  <a:lnTo>
                    <a:pt x="21178" y="121203"/>
                  </a:lnTo>
                  <a:close/>
                </a:path>
                <a:path w="259079" h="234950">
                  <a:moveTo>
                    <a:pt x="154570" y="121919"/>
                  </a:moveTo>
                  <a:lnTo>
                    <a:pt x="98804" y="121919"/>
                  </a:lnTo>
                  <a:lnTo>
                    <a:pt x="98702" y="123189"/>
                  </a:lnTo>
                  <a:lnTo>
                    <a:pt x="154620" y="123189"/>
                  </a:lnTo>
                  <a:lnTo>
                    <a:pt x="154570" y="121919"/>
                  </a:lnTo>
                  <a:close/>
                </a:path>
                <a:path w="259079" h="234950">
                  <a:moveTo>
                    <a:pt x="172870" y="121919"/>
                  </a:moveTo>
                  <a:lnTo>
                    <a:pt x="156805" y="121919"/>
                  </a:lnTo>
                  <a:lnTo>
                    <a:pt x="156894" y="123189"/>
                  </a:lnTo>
                  <a:lnTo>
                    <a:pt x="173074" y="123189"/>
                  </a:lnTo>
                  <a:lnTo>
                    <a:pt x="172870" y="121919"/>
                  </a:lnTo>
                  <a:close/>
                </a:path>
                <a:path w="259079" h="234950">
                  <a:moveTo>
                    <a:pt x="173594" y="121919"/>
                  </a:moveTo>
                  <a:lnTo>
                    <a:pt x="173543" y="123189"/>
                  </a:lnTo>
                  <a:lnTo>
                    <a:pt x="173594" y="121919"/>
                  </a:lnTo>
                  <a:close/>
                </a:path>
                <a:path w="259079" h="234950">
                  <a:moveTo>
                    <a:pt x="180541" y="121919"/>
                  </a:moveTo>
                  <a:lnTo>
                    <a:pt x="176884" y="121919"/>
                  </a:lnTo>
                  <a:lnTo>
                    <a:pt x="177303" y="123189"/>
                  </a:lnTo>
                  <a:lnTo>
                    <a:pt x="180338" y="123189"/>
                  </a:lnTo>
                  <a:lnTo>
                    <a:pt x="180541" y="121919"/>
                  </a:lnTo>
                  <a:close/>
                </a:path>
                <a:path w="259079" h="234950">
                  <a:moveTo>
                    <a:pt x="2093" y="120649"/>
                  </a:moveTo>
                  <a:lnTo>
                    <a:pt x="1941" y="120649"/>
                  </a:lnTo>
                  <a:lnTo>
                    <a:pt x="1865" y="121919"/>
                  </a:lnTo>
                  <a:lnTo>
                    <a:pt x="2093" y="120649"/>
                  </a:lnTo>
                  <a:close/>
                </a:path>
                <a:path w="259079" h="234950">
                  <a:moveTo>
                    <a:pt x="18616" y="120649"/>
                  </a:moveTo>
                  <a:lnTo>
                    <a:pt x="18426" y="121919"/>
                  </a:lnTo>
                  <a:lnTo>
                    <a:pt x="18667" y="121919"/>
                  </a:lnTo>
                  <a:lnTo>
                    <a:pt x="18616" y="120649"/>
                  </a:lnTo>
                  <a:close/>
                </a:path>
                <a:path w="259079" h="234950">
                  <a:moveTo>
                    <a:pt x="20940" y="120649"/>
                  </a:moveTo>
                  <a:lnTo>
                    <a:pt x="18730" y="120649"/>
                  </a:lnTo>
                  <a:lnTo>
                    <a:pt x="18807" y="121919"/>
                  </a:lnTo>
                  <a:lnTo>
                    <a:pt x="21207" y="121919"/>
                  </a:lnTo>
                  <a:lnTo>
                    <a:pt x="21099" y="121018"/>
                  </a:lnTo>
                  <a:lnTo>
                    <a:pt x="20940" y="120649"/>
                  </a:lnTo>
                  <a:close/>
                </a:path>
                <a:path w="259079" h="234950">
                  <a:moveTo>
                    <a:pt x="95451" y="120649"/>
                  </a:moveTo>
                  <a:lnTo>
                    <a:pt x="94956" y="120649"/>
                  </a:lnTo>
                  <a:lnTo>
                    <a:pt x="94956" y="121919"/>
                  </a:lnTo>
                  <a:lnTo>
                    <a:pt x="95438" y="121919"/>
                  </a:lnTo>
                  <a:lnTo>
                    <a:pt x="95451" y="120649"/>
                  </a:lnTo>
                  <a:close/>
                </a:path>
                <a:path w="259079" h="234950">
                  <a:moveTo>
                    <a:pt x="154151" y="120649"/>
                  </a:moveTo>
                  <a:lnTo>
                    <a:pt x="99261" y="120649"/>
                  </a:lnTo>
                  <a:lnTo>
                    <a:pt x="99096" y="121919"/>
                  </a:lnTo>
                  <a:lnTo>
                    <a:pt x="154227" y="121919"/>
                  </a:lnTo>
                  <a:lnTo>
                    <a:pt x="154151" y="120649"/>
                  </a:lnTo>
                  <a:close/>
                </a:path>
                <a:path w="259079" h="234950">
                  <a:moveTo>
                    <a:pt x="155205" y="120649"/>
                  </a:moveTo>
                  <a:lnTo>
                    <a:pt x="154468" y="120649"/>
                  </a:lnTo>
                  <a:lnTo>
                    <a:pt x="154798" y="121919"/>
                  </a:lnTo>
                  <a:lnTo>
                    <a:pt x="155001" y="121919"/>
                  </a:lnTo>
                  <a:lnTo>
                    <a:pt x="155205" y="120649"/>
                  </a:lnTo>
                  <a:close/>
                </a:path>
                <a:path w="259079" h="234950">
                  <a:moveTo>
                    <a:pt x="171981" y="120649"/>
                  </a:moveTo>
                  <a:lnTo>
                    <a:pt x="156119" y="120649"/>
                  </a:lnTo>
                  <a:lnTo>
                    <a:pt x="156398" y="121919"/>
                  </a:lnTo>
                  <a:lnTo>
                    <a:pt x="172045" y="121919"/>
                  </a:lnTo>
                  <a:lnTo>
                    <a:pt x="171981" y="120649"/>
                  </a:lnTo>
                  <a:close/>
                </a:path>
                <a:path w="259079" h="234950">
                  <a:moveTo>
                    <a:pt x="256132" y="120649"/>
                  </a:moveTo>
                  <a:lnTo>
                    <a:pt x="175182" y="120649"/>
                  </a:lnTo>
                  <a:lnTo>
                    <a:pt x="175258" y="121919"/>
                  </a:lnTo>
                  <a:lnTo>
                    <a:pt x="256132" y="121919"/>
                  </a:lnTo>
                  <a:lnTo>
                    <a:pt x="256132" y="120649"/>
                  </a:lnTo>
                  <a:close/>
                </a:path>
                <a:path w="259079" h="234950">
                  <a:moveTo>
                    <a:pt x="21156" y="120649"/>
                  </a:moveTo>
                  <a:lnTo>
                    <a:pt x="21178" y="121203"/>
                  </a:lnTo>
                  <a:lnTo>
                    <a:pt x="21156" y="120649"/>
                  </a:lnTo>
                  <a:close/>
                </a:path>
                <a:path w="259079" h="234950">
                  <a:moveTo>
                    <a:pt x="3922" y="119379"/>
                  </a:moveTo>
                  <a:lnTo>
                    <a:pt x="2360" y="119379"/>
                  </a:lnTo>
                  <a:lnTo>
                    <a:pt x="2398" y="120649"/>
                  </a:lnTo>
                  <a:lnTo>
                    <a:pt x="3249" y="120649"/>
                  </a:lnTo>
                  <a:lnTo>
                    <a:pt x="3922" y="119379"/>
                  </a:lnTo>
                  <a:close/>
                </a:path>
                <a:path w="259079" h="234950">
                  <a:moveTo>
                    <a:pt x="20699" y="119379"/>
                  </a:moveTo>
                  <a:lnTo>
                    <a:pt x="18654" y="119379"/>
                  </a:lnTo>
                  <a:lnTo>
                    <a:pt x="18642" y="120649"/>
                  </a:lnTo>
                  <a:lnTo>
                    <a:pt x="20788" y="120649"/>
                  </a:lnTo>
                  <a:lnTo>
                    <a:pt x="20699" y="119379"/>
                  </a:lnTo>
                  <a:close/>
                </a:path>
                <a:path w="259079" h="234950">
                  <a:moveTo>
                    <a:pt x="20843" y="119803"/>
                  </a:moveTo>
                  <a:lnTo>
                    <a:pt x="20851" y="120649"/>
                  </a:lnTo>
                  <a:lnTo>
                    <a:pt x="21131" y="120649"/>
                  </a:lnTo>
                  <a:lnTo>
                    <a:pt x="20843" y="119803"/>
                  </a:lnTo>
                  <a:close/>
                </a:path>
                <a:path w="259079" h="234950">
                  <a:moveTo>
                    <a:pt x="94397" y="119379"/>
                  </a:moveTo>
                  <a:lnTo>
                    <a:pt x="94080" y="119379"/>
                  </a:lnTo>
                  <a:lnTo>
                    <a:pt x="94219" y="120649"/>
                  </a:lnTo>
                  <a:lnTo>
                    <a:pt x="94359" y="120649"/>
                  </a:lnTo>
                  <a:lnTo>
                    <a:pt x="94397" y="119379"/>
                  </a:lnTo>
                  <a:close/>
                </a:path>
                <a:path w="259079" h="234950">
                  <a:moveTo>
                    <a:pt x="99045" y="119379"/>
                  </a:moveTo>
                  <a:lnTo>
                    <a:pt x="98880" y="120649"/>
                  </a:lnTo>
                  <a:lnTo>
                    <a:pt x="99083" y="120649"/>
                  </a:lnTo>
                  <a:lnTo>
                    <a:pt x="99045" y="119379"/>
                  </a:lnTo>
                  <a:close/>
                </a:path>
                <a:path w="259079" h="234950">
                  <a:moveTo>
                    <a:pt x="152804" y="119379"/>
                  </a:moveTo>
                  <a:lnTo>
                    <a:pt x="101407" y="119379"/>
                  </a:lnTo>
                  <a:lnTo>
                    <a:pt x="101242" y="120649"/>
                  </a:lnTo>
                  <a:lnTo>
                    <a:pt x="152804" y="120649"/>
                  </a:lnTo>
                  <a:lnTo>
                    <a:pt x="152804" y="119379"/>
                  </a:lnTo>
                  <a:close/>
                </a:path>
                <a:path w="259079" h="234950">
                  <a:moveTo>
                    <a:pt x="153325" y="119379"/>
                  </a:moveTo>
                  <a:lnTo>
                    <a:pt x="152804" y="119379"/>
                  </a:lnTo>
                  <a:lnTo>
                    <a:pt x="152804" y="120649"/>
                  </a:lnTo>
                  <a:lnTo>
                    <a:pt x="153401" y="120649"/>
                  </a:lnTo>
                  <a:lnTo>
                    <a:pt x="153325" y="119379"/>
                  </a:lnTo>
                  <a:close/>
                </a:path>
                <a:path w="259079" h="234950">
                  <a:moveTo>
                    <a:pt x="155459" y="119379"/>
                  </a:moveTo>
                  <a:lnTo>
                    <a:pt x="153325" y="119379"/>
                  </a:lnTo>
                  <a:lnTo>
                    <a:pt x="153401" y="120649"/>
                  </a:lnTo>
                  <a:lnTo>
                    <a:pt x="155255" y="120649"/>
                  </a:lnTo>
                  <a:lnTo>
                    <a:pt x="155459" y="119379"/>
                  </a:lnTo>
                  <a:close/>
                </a:path>
                <a:path w="259079" h="234950">
                  <a:moveTo>
                    <a:pt x="171372" y="119379"/>
                  </a:moveTo>
                  <a:lnTo>
                    <a:pt x="155675" y="119379"/>
                  </a:lnTo>
                  <a:lnTo>
                    <a:pt x="155649" y="120649"/>
                  </a:lnTo>
                  <a:lnTo>
                    <a:pt x="171664" y="120649"/>
                  </a:lnTo>
                  <a:lnTo>
                    <a:pt x="171372" y="119379"/>
                  </a:lnTo>
                  <a:close/>
                </a:path>
                <a:path w="259079" h="234950">
                  <a:moveTo>
                    <a:pt x="256932" y="119379"/>
                  </a:moveTo>
                  <a:lnTo>
                    <a:pt x="174648" y="119379"/>
                  </a:lnTo>
                  <a:lnTo>
                    <a:pt x="174686" y="120649"/>
                  </a:lnTo>
                  <a:lnTo>
                    <a:pt x="256843" y="120649"/>
                  </a:lnTo>
                  <a:lnTo>
                    <a:pt x="256932" y="119379"/>
                  </a:lnTo>
                  <a:close/>
                </a:path>
                <a:path w="259079" h="234950">
                  <a:moveTo>
                    <a:pt x="20839" y="119379"/>
                  </a:moveTo>
                  <a:lnTo>
                    <a:pt x="20843" y="119803"/>
                  </a:lnTo>
                  <a:lnTo>
                    <a:pt x="20839" y="119379"/>
                  </a:lnTo>
                  <a:close/>
                </a:path>
                <a:path w="259079" h="234950">
                  <a:moveTo>
                    <a:pt x="5294" y="118109"/>
                  </a:moveTo>
                  <a:lnTo>
                    <a:pt x="4799" y="118109"/>
                  </a:lnTo>
                  <a:lnTo>
                    <a:pt x="4532" y="119379"/>
                  </a:lnTo>
                  <a:lnTo>
                    <a:pt x="4735" y="119379"/>
                  </a:lnTo>
                  <a:lnTo>
                    <a:pt x="5294" y="118109"/>
                  </a:lnTo>
                  <a:close/>
                </a:path>
                <a:path w="259079" h="234950">
                  <a:moveTo>
                    <a:pt x="8024" y="118109"/>
                  </a:moveTo>
                  <a:lnTo>
                    <a:pt x="7732" y="118109"/>
                  </a:lnTo>
                  <a:lnTo>
                    <a:pt x="7935" y="119379"/>
                  </a:lnTo>
                  <a:lnTo>
                    <a:pt x="8024" y="118109"/>
                  </a:lnTo>
                  <a:close/>
                </a:path>
                <a:path w="259079" h="234950">
                  <a:moveTo>
                    <a:pt x="8583" y="118109"/>
                  </a:moveTo>
                  <a:lnTo>
                    <a:pt x="8304" y="118109"/>
                  </a:lnTo>
                  <a:lnTo>
                    <a:pt x="8520" y="119379"/>
                  </a:lnTo>
                  <a:lnTo>
                    <a:pt x="8583" y="118109"/>
                  </a:lnTo>
                  <a:close/>
                </a:path>
                <a:path w="259079" h="234950">
                  <a:moveTo>
                    <a:pt x="9891" y="118109"/>
                  </a:moveTo>
                  <a:lnTo>
                    <a:pt x="8621" y="118109"/>
                  </a:lnTo>
                  <a:lnTo>
                    <a:pt x="8621" y="119379"/>
                  </a:lnTo>
                  <a:lnTo>
                    <a:pt x="9891" y="119379"/>
                  </a:lnTo>
                  <a:lnTo>
                    <a:pt x="9891" y="118109"/>
                  </a:lnTo>
                  <a:close/>
                </a:path>
                <a:path w="259079" h="234950">
                  <a:moveTo>
                    <a:pt x="10450" y="118109"/>
                  </a:moveTo>
                  <a:lnTo>
                    <a:pt x="9891" y="118109"/>
                  </a:lnTo>
                  <a:lnTo>
                    <a:pt x="10221" y="119379"/>
                  </a:lnTo>
                  <a:lnTo>
                    <a:pt x="10564" y="119379"/>
                  </a:lnTo>
                  <a:lnTo>
                    <a:pt x="10450" y="118109"/>
                  </a:lnTo>
                  <a:close/>
                </a:path>
                <a:path w="259079" h="234950">
                  <a:moveTo>
                    <a:pt x="20280" y="118109"/>
                  </a:moveTo>
                  <a:lnTo>
                    <a:pt x="17435" y="118109"/>
                  </a:lnTo>
                  <a:lnTo>
                    <a:pt x="17905" y="119379"/>
                  </a:lnTo>
                  <a:lnTo>
                    <a:pt x="20458" y="119379"/>
                  </a:lnTo>
                  <a:lnTo>
                    <a:pt x="20280" y="118109"/>
                  </a:lnTo>
                  <a:close/>
                </a:path>
                <a:path w="259079" h="234950">
                  <a:moveTo>
                    <a:pt x="152868" y="118109"/>
                  </a:moveTo>
                  <a:lnTo>
                    <a:pt x="102766" y="118109"/>
                  </a:lnTo>
                  <a:lnTo>
                    <a:pt x="102411" y="119379"/>
                  </a:lnTo>
                  <a:lnTo>
                    <a:pt x="153071" y="119379"/>
                  </a:lnTo>
                  <a:lnTo>
                    <a:pt x="152868" y="118109"/>
                  </a:lnTo>
                  <a:close/>
                </a:path>
                <a:path w="259079" h="234950">
                  <a:moveTo>
                    <a:pt x="155878" y="118109"/>
                  </a:moveTo>
                  <a:lnTo>
                    <a:pt x="153160" y="118109"/>
                  </a:lnTo>
                  <a:lnTo>
                    <a:pt x="153249" y="119379"/>
                  </a:lnTo>
                  <a:lnTo>
                    <a:pt x="155725" y="119379"/>
                  </a:lnTo>
                  <a:lnTo>
                    <a:pt x="155878" y="118109"/>
                  </a:lnTo>
                  <a:close/>
                </a:path>
                <a:path w="259079" h="234950">
                  <a:moveTo>
                    <a:pt x="170889" y="118109"/>
                  </a:moveTo>
                  <a:lnTo>
                    <a:pt x="155878" y="118109"/>
                  </a:lnTo>
                  <a:lnTo>
                    <a:pt x="155890" y="119379"/>
                  </a:lnTo>
                  <a:lnTo>
                    <a:pt x="170749" y="119379"/>
                  </a:lnTo>
                  <a:lnTo>
                    <a:pt x="170889" y="118109"/>
                  </a:lnTo>
                  <a:close/>
                </a:path>
                <a:path w="259079" h="234950">
                  <a:moveTo>
                    <a:pt x="171003" y="118109"/>
                  </a:moveTo>
                  <a:lnTo>
                    <a:pt x="170749" y="119379"/>
                  </a:lnTo>
                  <a:lnTo>
                    <a:pt x="171011" y="118241"/>
                  </a:lnTo>
                  <a:lnTo>
                    <a:pt x="171003" y="118109"/>
                  </a:lnTo>
                  <a:close/>
                </a:path>
                <a:path w="259079" h="234950">
                  <a:moveTo>
                    <a:pt x="171011" y="118241"/>
                  </a:moveTo>
                  <a:lnTo>
                    <a:pt x="170749" y="119379"/>
                  </a:lnTo>
                  <a:lnTo>
                    <a:pt x="171080" y="119379"/>
                  </a:lnTo>
                  <a:lnTo>
                    <a:pt x="171011" y="118241"/>
                  </a:lnTo>
                  <a:close/>
                </a:path>
                <a:path w="259079" h="234950">
                  <a:moveTo>
                    <a:pt x="256868" y="118109"/>
                  </a:moveTo>
                  <a:lnTo>
                    <a:pt x="174039" y="118109"/>
                  </a:lnTo>
                  <a:lnTo>
                    <a:pt x="174166" y="119379"/>
                  </a:lnTo>
                  <a:lnTo>
                    <a:pt x="256805" y="119379"/>
                  </a:lnTo>
                  <a:lnTo>
                    <a:pt x="256868" y="118109"/>
                  </a:lnTo>
                  <a:close/>
                </a:path>
                <a:path w="259079" h="234950">
                  <a:moveTo>
                    <a:pt x="257008" y="118109"/>
                  </a:moveTo>
                  <a:lnTo>
                    <a:pt x="256830" y="119379"/>
                  </a:lnTo>
                  <a:lnTo>
                    <a:pt x="257046" y="119379"/>
                  </a:lnTo>
                  <a:lnTo>
                    <a:pt x="257008" y="118109"/>
                  </a:lnTo>
                  <a:close/>
                </a:path>
                <a:path w="259079" h="234950">
                  <a:moveTo>
                    <a:pt x="257338" y="118109"/>
                  </a:moveTo>
                  <a:lnTo>
                    <a:pt x="257198" y="118109"/>
                  </a:lnTo>
                  <a:lnTo>
                    <a:pt x="257084" y="119379"/>
                  </a:lnTo>
                  <a:lnTo>
                    <a:pt x="257376" y="119379"/>
                  </a:lnTo>
                  <a:lnTo>
                    <a:pt x="257338" y="118109"/>
                  </a:lnTo>
                  <a:close/>
                </a:path>
                <a:path w="259079" h="234950">
                  <a:moveTo>
                    <a:pt x="171042" y="118109"/>
                  </a:moveTo>
                  <a:lnTo>
                    <a:pt x="171011" y="118241"/>
                  </a:lnTo>
                  <a:lnTo>
                    <a:pt x="171042" y="118109"/>
                  </a:lnTo>
                  <a:close/>
                </a:path>
                <a:path w="259079" h="234950">
                  <a:moveTo>
                    <a:pt x="10869" y="116839"/>
                  </a:moveTo>
                  <a:lnTo>
                    <a:pt x="10018" y="116839"/>
                  </a:lnTo>
                  <a:lnTo>
                    <a:pt x="10133" y="118109"/>
                  </a:lnTo>
                  <a:lnTo>
                    <a:pt x="10729" y="118109"/>
                  </a:lnTo>
                  <a:lnTo>
                    <a:pt x="10869" y="116839"/>
                  </a:lnTo>
                  <a:close/>
                </a:path>
                <a:path w="259079" h="234950">
                  <a:moveTo>
                    <a:pt x="11187" y="116839"/>
                  </a:moveTo>
                  <a:lnTo>
                    <a:pt x="10869" y="116839"/>
                  </a:lnTo>
                  <a:lnTo>
                    <a:pt x="10983" y="118109"/>
                  </a:lnTo>
                  <a:lnTo>
                    <a:pt x="11187" y="116839"/>
                  </a:lnTo>
                  <a:close/>
                </a:path>
                <a:path w="259079" h="234950">
                  <a:moveTo>
                    <a:pt x="12977" y="116839"/>
                  </a:moveTo>
                  <a:lnTo>
                    <a:pt x="12571" y="116839"/>
                  </a:lnTo>
                  <a:lnTo>
                    <a:pt x="12647" y="118109"/>
                  </a:lnTo>
                  <a:lnTo>
                    <a:pt x="12850" y="118109"/>
                  </a:lnTo>
                  <a:lnTo>
                    <a:pt x="12977" y="116839"/>
                  </a:lnTo>
                  <a:close/>
                </a:path>
                <a:path w="259079" h="234950">
                  <a:moveTo>
                    <a:pt x="13282" y="116839"/>
                  </a:moveTo>
                  <a:lnTo>
                    <a:pt x="13054" y="116839"/>
                  </a:lnTo>
                  <a:lnTo>
                    <a:pt x="12990" y="118109"/>
                  </a:lnTo>
                  <a:lnTo>
                    <a:pt x="13244" y="118109"/>
                  </a:lnTo>
                  <a:lnTo>
                    <a:pt x="13282" y="116839"/>
                  </a:lnTo>
                  <a:close/>
                </a:path>
                <a:path w="259079" h="234950">
                  <a:moveTo>
                    <a:pt x="13445" y="117903"/>
                  </a:moveTo>
                  <a:lnTo>
                    <a:pt x="13384" y="118109"/>
                  </a:lnTo>
                  <a:lnTo>
                    <a:pt x="13445" y="117903"/>
                  </a:lnTo>
                  <a:close/>
                </a:path>
                <a:path w="259079" h="234950">
                  <a:moveTo>
                    <a:pt x="20039" y="116839"/>
                  </a:moveTo>
                  <a:lnTo>
                    <a:pt x="14209" y="116839"/>
                  </a:lnTo>
                  <a:lnTo>
                    <a:pt x="14539" y="118109"/>
                  </a:lnTo>
                  <a:lnTo>
                    <a:pt x="20127" y="118109"/>
                  </a:lnTo>
                  <a:lnTo>
                    <a:pt x="20039" y="116839"/>
                  </a:lnTo>
                  <a:close/>
                </a:path>
                <a:path w="259079" h="234950">
                  <a:moveTo>
                    <a:pt x="136853" y="116839"/>
                  </a:moveTo>
                  <a:lnTo>
                    <a:pt x="103414" y="116839"/>
                  </a:lnTo>
                  <a:lnTo>
                    <a:pt x="103325" y="118109"/>
                  </a:lnTo>
                  <a:lnTo>
                    <a:pt x="137171" y="118109"/>
                  </a:lnTo>
                  <a:lnTo>
                    <a:pt x="136853" y="116839"/>
                  </a:lnTo>
                  <a:close/>
                </a:path>
                <a:path w="259079" h="234950">
                  <a:moveTo>
                    <a:pt x="153808" y="116839"/>
                  </a:moveTo>
                  <a:lnTo>
                    <a:pt x="137933" y="116839"/>
                  </a:lnTo>
                  <a:lnTo>
                    <a:pt x="137577" y="118109"/>
                  </a:lnTo>
                  <a:lnTo>
                    <a:pt x="154011" y="118109"/>
                  </a:lnTo>
                  <a:lnTo>
                    <a:pt x="153808" y="116839"/>
                  </a:lnTo>
                  <a:close/>
                </a:path>
                <a:path w="259079" h="234950">
                  <a:moveTo>
                    <a:pt x="257160" y="115569"/>
                  </a:moveTo>
                  <a:lnTo>
                    <a:pt x="154633" y="115569"/>
                  </a:lnTo>
                  <a:lnTo>
                    <a:pt x="154354" y="118109"/>
                  </a:lnTo>
                  <a:lnTo>
                    <a:pt x="172121" y="118109"/>
                  </a:lnTo>
                  <a:lnTo>
                    <a:pt x="172146" y="116839"/>
                  </a:lnTo>
                  <a:lnTo>
                    <a:pt x="257262" y="116839"/>
                  </a:lnTo>
                  <a:lnTo>
                    <a:pt x="257160" y="115569"/>
                  </a:lnTo>
                  <a:close/>
                </a:path>
                <a:path w="259079" h="234950">
                  <a:moveTo>
                    <a:pt x="255598" y="116839"/>
                  </a:moveTo>
                  <a:lnTo>
                    <a:pt x="172248" y="116839"/>
                  </a:lnTo>
                  <a:lnTo>
                    <a:pt x="172299" y="118109"/>
                  </a:lnTo>
                  <a:lnTo>
                    <a:pt x="255357" y="118109"/>
                  </a:lnTo>
                  <a:lnTo>
                    <a:pt x="255598" y="116839"/>
                  </a:lnTo>
                  <a:close/>
                </a:path>
                <a:path w="259079" h="234950">
                  <a:moveTo>
                    <a:pt x="13498" y="116839"/>
                  </a:moveTo>
                  <a:lnTo>
                    <a:pt x="13382" y="118033"/>
                  </a:lnTo>
                  <a:lnTo>
                    <a:pt x="13498" y="116839"/>
                  </a:lnTo>
                  <a:close/>
                </a:path>
                <a:path w="259079" h="234950">
                  <a:moveTo>
                    <a:pt x="13955" y="116839"/>
                  </a:moveTo>
                  <a:lnTo>
                    <a:pt x="13498" y="116839"/>
                  </a:lnTo>
                  <a:lnTo>
                    <a:pt x="13445" y="117903"/>
                  </a:lnTo>
                  <a:lnTo>
                    <a:pt x="13955" y="116839"/>
                  </a:lnTo>
                  <a:close/>
                </a:path>
                <a:path w="259079" h="234950">
                  <a:moveTo>
                    <a:pt x="13384" y="116839"/>
                  </a:moveTo>
                  <a:lnTo>
                    <a:pt x="13369" y="117347"/>
                  </a:lnTo>
                  <a:lnTo>
                    <a:pt x="13384" y="116839"/>
                  </a:lnTo>
                  <a:close/>
                </a:path>
                <a:path w="259079" h="234950">
                  <a:moveTo>
                    <a:pt x="103211" y="115569"/>
                  </a:moveTo>
                  <a:lnTo>
                    <a:pt x="103160" y="116839"/>
                  </a:lnTo>
                  <a:lnTo>
                    <a:pt x="103211" y="115569"/>
                  </a:lnTo>
                  <a:close/>
                </a:path>
                <a:path w="259079" h="234950">
                  <a:moveTo>
                    <a:pt x="134656" y="115569"/>
                  </a:moveTo>
                  <a:lnTo>
                    <a:pt x="103630" y="115569"/>
                  </a:lnTo>
                  <a:lnTo>
                    <a:pt x="103211" y="116839"/>
                  </a:lnTo>
                  <a:lnTo>
                    <a:pt x="135316" y="116839"/>
                  </a:lnTo>
                  <a:lnTo>
                    <a:pt x="134656" y="115569"/>
                  </a:lnTo>
                  <a:close/>
                </a:path>
                <a:path w="259079" h="234950">
                  <a:moveTo>
                    <a:pt x="147547" y="115569"/>
                  </a:moveTo>
                  <a:lnTo>
                    <a:pt x="138568" y="115569"/>
                  </a:lnTo>
                  <a:lnTo>
                    <a:pt x="138580" y="116839"/>
                  </a:lnTo>
                  <a:lnTo>
                    <a:pt x="147699" y="116839"/>
                  </a:lnTo>
                  <a:lnTo>
                    <a:pt x="147547" y="115569"/>
                  </a:lnTo>
                  <a:close/>
                </a:path>
                <a:path w="259079" h="234950">
                  <a:moveTo>
                    <a:pt x="152423" y="115569"/>
                  </a:moveTo>
                  <a:lnTo>
                    <a:pt x="149998" y="115569"/>
                  </a:lnTo>
                  <a:lnTo>
                    <a:pt x="149604" y="116839"/>
                  </a:lnTo>
                  <a:lnTo>
                    <a:pt x="152525" y="116839"/>
                  </a:lnTo>
                  <a:lnTo>
                    <a:pt x="152423" y="115569"/>
                  </a:lnTo>
                  <a:close/>
                </a:path>
                <a:path w="259079" h="234950">
                  <a:moveTo>
                    <a:pt x="152779" y="115569"/>
                  </a:moveTo>
                  <a:lnTo>
                    <a:pt x="152652" y="116839"/>
                  </a:lnTo>
                  <a:lnTo>
                    <a:pt x="153033" y="116839"/>
                  </a:lnTo>
                  <a:lnTo>
                    <a:pt x="152779" y="115569"/>
                  </a:lnTo>
                  <a:close/>
                </a:path>
                <a:path w="259079" h="234950">
                  <a:moveTo>
                    <a:pt x="153731" y="115569"/>
                  </a:moveTo>
                  <a:lnTo>
                    <a:pt x="153465" y="116839"/>
                  </a:lnTo>
                  <a:lnTo>
                    <a:pt x="153757" y="116839"/>
                  </a:lnTo>
                  <a:lnTo>
                    <a:pt x="153731" y="115569"/>
                  </a:lnTo>
                  <a:close/>
                </a:path>
                <a:path w="259079" h="234950">
                  <a:moveTo>
                    <a:pt x="132141" y="114299"/>
                  </a:moveTo>
                  <a:lnTo>
                    <a:pt x="104176" y="114299"/>
                  </a:lnTo>
                  <a:lnTo>
                    <a:pt x="103795" y="115569"/>
                  </a:lnTo>
                  <a:lnTo>
                    <a:pt x="133056" y="115569"/>
                  </a:lnTo>
                  <a:lnTo>
                    <a:pt x="132141" y="114299"/>
                  </a:lnTo>
                  <a:close/>
                </a:path>
                <a:path w="259079" h="234950">
                  <a:moveTo>
                    <a:pt x="144181" y="114299"/>
                  </a:moveTo>
                  <a:lnTo>
                    <a:pt x="138377" y="114299"/>
                  </a:lnTo>
                  <a:lnTo>
                    <a:pt x="138326" y="115569"/>
                  </a:lnTo>
                  <a:lnTo>
                    <a:pt x="144270" y="115569"/>
                  </a:lnTo>
                  <a:lnTo>
                    <a:pt x="144181" y="114299"/>
                  </a:lnTo>
                  <a:close/>
                </a:path>
                <a:path w="259079" h="234950">
                  <a:moveTo>
                    <a:pt x="255192" y="114299"/>
                  </a:moveTo>
                  <a:lnTo>
                    <a:pt x="155675" y="114299"/>
                  </a:lnTo>
                  <a:lnTo>
                    <a:pt x="155535" y="115569"/>
                  </a:lnTo>
                  <a:lnTo>
                    <a:pt x="255116" y="115569"/>
                  </a:lnTo>
                  <a:lnTo>
                    <a:pt x="255192" y="114299"/>
                  </a:lnTo>
                  <a:close/>
                </a:path>
                <a:path w="259079" h="234950">
                  <a:moveTo>
                    <a:pt x="255903" y="114299"/>
                  </a:moveTo>
                  <a:lnTo>
                    <a:pt x="255484" y="114299"/>
                  </a:lnTo>
                  <a:lnTo>
                    <a:pt x="255293" y="115569"/>
                  </a:lnTo>
                  <a:lnTo>
                    <a:pt x="255954" y="115569"/>
                  </a:lnTo>
                  <a:lnTo>
                    <a:pt x="255903" y="114299"/>
                  </a:lnTo>
                  <a:close/>
                </a:path>
                <a:path w="259079" h="234950">
                  <a:moveTo>
                    <a:pt x="257122" y="114299"/>
                  </a:moveTo>
                  <a:lnTo>
                    <a:pt x="255992" y="114299"/>
                  </a:lnTo>
                  <a:lnTo>
                    <a:pt x="256208" y="115569"/>
                  </a:lnTo>
                  <a:lnTo>
                    <a:pt x="257211" y="115569"/>
                  </a:lnTo>
                  <a:lnTo>
                    <a:pt x="257122" y="114299"/>
                  </a:lnTo>
                  <a:close/>
                </a:path>
                <a:path w="259079" h="234950">
                  <a:moveTo>
                    <a:pt x="95604" y="113029"/>
                  </a:moveTo>
                  <a:lnTo>
                    <a:pt x="94981" y="113029"/>
                  </a:lnTo>
                  <a:lnTo>
                    <a:pt x="95045" y="114299"/>
                  </a:lnTo>
                  <a:lnTo>
                    <a:pt x="95515" y="114299"/>
                  </a:lnTo>
                  <a:lnTo>
                    <a:pt x="95604" y="113029"/>
                  </a:lnTo>
                  <a:close/>
                </a:path>
                <a:path w="259079" h="234950">
                  <a:moveTo>
                    <a:pt x="127608" y="113029"/>
                  </a:moveTo>
                  <a:lnTo>
                    <a:pt x="104760" y="113029"/>
                  </a:lnTo>
                  <a:lnTo>
                    <a:pt x="104290" y="114299"/>
                  </a:lnTo>
                  <a:lnTo>
                    <a:pt x="127582" y="114299"/>
                  </a:lnTo>
                  <a:lnTo>
                    <a:pt x="127608" y="113029"/>
                  </a:lnTo>
                  <a:close/>
                </a:path>
                <a:path w="259079" h="234950">
                  <a:moveTo>
                    <a:pt x="127811" y="113029"/>
                  </a:moveTo>
                  <a:lnTo>
                    <a:pt x="127608" y="113029"/>
                  </a:lnTo>
                  <a:lnTo>
                    <a:pt x="127582" y="114299"/>
                  </a:lnTo>
                  <a:lnTo>
                    <a:pt x="127950" y="114299"/>
                  </a:lnTo>
                  <a:lnTo>
                    <a:pt x="127811" y="113029"/>
                  </a:lnTo>
                  <a:close/>
                </a:path>
                <a:path w="259079" h="234950">
                  <a:moveTo>
                    <a:pt x="131214" y="113029"/>
                  </a:moveTo>
                  <a:lnTo>
                    <a:pt x="127811" y="113029"/>
                  </a:lnTo>
                  <a:lnTo>
                    <a:pt x="127950" y="114299"/>
                  </a:lnTo>
                  <a:lnTo>
                    <a:pt x="131684" y="114299"/>
                  </a:lnTo>
                  <a:lnTo>
                    <a:pt x="131214" y="113029"/>
                  </a:lnTo>
                  <a:close/>
                </a:path>
                <a:path w="259079" h="234950">
                  <a:moveTo>
                    <a:pt x="141628" y="113029"/>
                  </a:moveTo>
                  <a:lnTo>
                    <a:pt x="140066" y="113029"/>
                  </a:lnTo>
                  <a:lnTo>
                    <a:pt x="139952" y="114299"/>
                  </a:lnTo>
                  <a:lnTo>
                    <a:pt x="142009" y="114299"/>
                  </a:lnTo>
                  <a:lnTo>
                    <a:pt x="141628" y="113029"/>
                  </a:lnTo>
                  <a:close/>
                </a:path>
                <a:path w="259079" h="234950">
                  <a:moveTo>
                    <a:pt x="258952" y="113029"/>
                  </a:moveTo>
                  <a:lnTo>
                    <a:pt x="155992" y="113029"/>
                  </a:lnTo>
                  <a:lnTo>
                    <a:pt x="155814" y="114299"/>
                  </a:lnTo>
                  <a:lnTo>
                    <a:pt x="259003" y="114299"/>
                  </a:lnTo>
                  <a:lnTo>
                    <a:pt x="258952" y="113029"/>
                  </a:lnTo>
                  <a:close/>
                </a:path>
                <a:path w="259079" h="234950">
                  <a:moveTo>
                    <a:pt x="127569" y="111759"/>
                  </a:moveTo>
                  <a:lnTo>
                    <a:pt x="106259" y="111759"/>
                  </a:lnTo>
                  <a:lnTo>
                    <a:pt x="105395" y="113029"/>
                  </a:lnTo>
                  <a:lnTo>
                    <a:pt x="127582" y="113029"/>
                  </a:lnTo>
                  <a:lnTo>
                    <a:pt x="127569" y="111759"/>
                  </a:lnTo>
                  <a:close/>
                </a:path>
                <a:path w="259079" h="234950">
                  <a:moveTo>
                    <a:pt x="128001" y="111759"/>
                  </a:moveTo>
                  <a:lnTo>
                    <a:pt x="127785" y="111759"/>
                  </a:lnTo>
                  <a:lnTo>
                    <a:pt x="127709" y="113029"/>
                  </a:lnTo>
                  <a:lnTo>
                    <a:pt x="128077" y="113029"/>
                  </a:lnTo>
                  <a:lnTo>
                    <a:pt x="128001" y="111759"/>
                  </a:lnTo>
                  <a:close/>
                </a:path>
                <a:path w="259079" h="234950">
                  <a:moveTo>
                    <a:pt x="255662" y="111759"/>
                  </a:moveTo>
                  <a:lnTo>
                    <a:pt x="156500" y="111759"/>
                  </a:lnTo>
                  <a:lnTo>
                    <a:pt x="156297" y="113029"/>
                  </a:lnTo>
                  <a:lnTo>
                    <a:pt x="255789" y="113029"/>
                  </a:lnTo>
                  <a:lnTo>
                    <a:pt x="255662" y="111759"/>
                  </a:lnTo>
                  <a:close/>
                </a:path>
                <a:path w="259079" h="234950">
                  <a:moveTo>
                    <a:pt x="112253" y="109219"/>
                  </a:moveTo>
                  <a:lnTo>
                    <a:pt x="108126" y="109219"/>
                  </a:lnTo>
                  <a:lnTo>
                    <a:pt x="107199" y="111759"/>
                  </a:lnTo>
                  <a:lnTo>
                    <a:pt x="126820" y="111759"/>
                  </a:lnTo>
                  <a:lnTo>
                    <a:pt x="126973" y="110489"/>
                  </a:lnTo>
                  <a:lnTo>
                    <a:pt x="112723" y="110489"/>
                  </a:lnTo>
                  <a:lnTo>
                    <a:pt x="112253" y="109219"/>
                  </a:lnTo>
                  <a:close/>
                </a:path>
                <a:path w="259079" h="234950">
                  <a:moveTo>
                    <a:pt x="255306" y="110489"/>
                  </a:moveTo>
                  <a:lnTo>
                    <a:pt x="156843" y="110489"/>
                  </a:lnTo>
                  <a:lnTo>
                    <a:pt x="156665" y="111759"/>
                  </a:lnTo>
                  <a:lnTo>
                    <a:pt x="255382" y="111759"/>
                  </a:lnTo>
                  <a:lnTo>
                    <a:pt x="255306" y="110489"/>
                  </a:lnTo>
                  <a:close/>
                </a:path>
                <a:path w="259079" h="234950">
                  <a:moveTo>
                    <a:pt x="25703" y="109219"/>
                  </a:moveTo>
                  <a:lnTo>
                    <a:pt x="25157" y="109219"/>
                  </a:lnTo>
                  <a:lnTo>
                    <a:pt x="25411" y="110489"/>
                  </a:lnTo>
                  <a:lnTo>
                    <a:pt x="25677" y="110489"/>
                  </a:lnTo>
                  <a:lnTo>
                    <a:pt x="25703" y="109219"/>
                  </a:lnTo>
                  <a:close/>
                </a:path>
                <a:path w="259079" h="234950">
                  <a:moveTo>
                    <a:pt x="128052" y="109219"/>
                  </a:moveTo>
                  <a:lnTo>
                    <a:pt x="113117" y="109219"/>
                  </a:lnTo>
                  <a:lnTo>
                    <a:pt x="112837" y="110489"/>
                  </a:lnTo>
                  <a:lnTo>
                    <a:pt x="127747" y="110489"/>
                  </a:lnTo>
                  <a:lnTo>
                    <a:pt x="128052" y="109219"/>
                  </a:lnTo>
                  <a:close/>
                </a:path>
                <a:path w="259079" h="234950">
                  <a:moveTo>
                    <a:pt x="145781" y="109219"/>
                  </a:moveTo>
                  <a:lnTo>
                    <a:pt x="143749" y="109219"/>
                  </a:lnTo>
                  <a:lnTo>
                    <a:pt x="143902" y="110489"/>
                  </a:lnTo>
                  <a:lnTo>
                    <a:pt x="145692" y="110489"/>
                  </a:lnTo>
                  <a:lnTo>
                    <a:pt x="145781" y="109219"/>
                  </a:lnTo>
                  <a:close/>
                </a:path>
                <a:path w="259079" h="234950">
                  <a:moveTo>
                    <a:pt x="153871" y="109219"/>
                  </a:moveTo>
                  <a:lnTo>
                    <a:pt x="152258" y="109219"/>
                  </a:lnTo>
                  <a:lnTo>
                    <a:pt x="152169" y="110489"/>
                  </a:lnTo>
                  <a:lnTo>
                    <a:pt x="154011" y="110489"/>
                  </a:lnTo>
                  <a:lnTo>
                    <a:pt x="153871" y="109219"/>
                  </a:lnTo>
                  <a:close/>
                </a:path>
                <a:path w="259079" h="234950">
                  <a:moveTo>
                    <a:pt x="254138" y="109219"/>
                  </a:moveTo>
                  <a:lnTo>
                    <a:pt x="157008" y="109219"/>
                  </a:lnTo>
                  <a:lnTo>
                    <a:pt x="156945" y="110489"/>
                  </a:lnTo>
                  <a:lnTo>
                    <a:pt x="254100" y="110489"/>
                  </a:lnTo>
                  <a:lnTo>
                    <a:pt x="254138" y="109219"/>
                  </a:lnTo>
                  <a:close/>
                </a:path>
                <a:path w="259079" h="234950">
                  <a:moveTo>
                    <a:pt x="254315" y="109219"/>
                  </a:moveTo>
                  <a:lnTo>
                    <a:pt x="254138" y="109219"/>
                  </a:lnTo>
                  <a:lnTo>
                    <a:pt x="254100" y="110489"/>
                  </a:lnTo>
                  <a:lnTo>
                    <a:pt x="254315" y="109219"/>
                  </a:lnTo>
                  <a:close/>
                </a:path>
                <a:path w="259079" h="234950">
                  <a:moveTo>
                    <a:pt x="254315" y="109219"/>
                  </a:moveTo>
                  <a:lnTo>
                    <a:pt x="254163" y="110489"/>
                  </a:lnTo>
                  <a:lnTo>
                    <a:pt x="254404" y="110489"/>
                  </a:lnTo>
                  <a:lnTo>
                    <a:pt x="254315" y="109219"/>
                  </a:lnTo>
                  <a:close/>
                </a:path>
                <a:path w="259079" h="234950">
                  <a:moveTo>
                    <a:pt x="26630" y="107949"/>
                  </a:moveTo>
                  <a:lnTo>
                    <a:pt x="26439" y="107949"/>
                  </a:lnTo>
                  <a:lnTo>
                    <a:pt x="26414" y="109219"/>
                  </a:lnTo>
                  <a:lnTo>
                    <a:pt x="26706" y="109219"/>
                  </a:lnTo>
                  <a:lnTo>
                    <a:pt x="26630" y="107949"/>
                  </a:lnTo>
                  <a:close/>
                </a:path>
                <a:path w="259079" h="234950">
                  <a:moveTo>
                    <a:pt x="26820" y="108584"/>
                  </a:moveTo>
                  <a:lnTo>
                    <a:pt x="26947" y="109219"/>
                  </a:lnTo>
                  <a:lnTo>
                    <a:pt x="26820" y="108584"/>
                  </a:lnTo>
                  <a:close/>
                </a:path>
                <a:path w="259079" h="234950">
                  <a:moveTo>
                    <a:pt x="108760" y="108074"/>
                  </a:moveTo>
                  <a:lnTo>
                    <a:pt x="107351" y="109219"/>
                  </a:lnTo>
                  <a:lnTo>
                    <a:pt x="108634" y="109219"/>
                  </a:lnTo>
                  <a:lnTo>
                    <a:pt x="108760" y="108074"/>
                  </a:lnTo>
                  <a:close/>
                </a:path>
                <a:path w="259079" h="234950">
                  <a:moveTo>
                    <a:pt x="127430" y="107949"/>
                  </a:moveTo>
                  <a:lnTo>
                    <a:pt x="115136" y="107949"/>
                  </a:lnTo>
                  <a:lnTo>
                    <a:pt x="115022" y="109219"/>
                  </a:lnTo>
                  <a:lnTo>
                    <a:pt x="127544" y="109219"/>
                  </a:lnTo>
                  <a:lnTo>
                    <a:pt x="127430" y="107949"/>
                  </a:lnTo>
                  <a:close/>
                </a:path>
                <a:path w="259079" h="234950">
                  <a:moveTo>
                    <a:pt x="132256" y="107949"/>
                  </a:moveTo>
                  <a:lnTo>
                    <a:pt x="132141" y="109219"/>
                  </a:lnTo>
                  <a:lnTo>
                    <a:pt x="132395" y="109219"/>
                  </a:lnTo>
                  <a:lnTo>
                    <a:pt x="132256" y="107949"/>
                  </a:lnTo>
                  <a:close/>
                </a:path>
                <a:path w="259079" h="234950">
                  <a:moveTo>
                    <a:pt x="145603" y="105409"/>
                  </a:moveTo>
                  <a:lnTo>
                    <a:pt x="145438" y="105409"/>
                  </a:lnTo>
                  <a:lnTo>
                    <a:pt x="145286" y="109219"/>
                  </a:lnTo>
                  <a:lnTo>
                    <a:pt x="145743" y="109219"/>
                  </a:lnTo>
                  <a:lnTo>
                    <a:pt x="145603" y="105409"/>
                  </a:lnTo>
                  <a:close/>
                </a:path>
                <a:path w="259079" h="234950">
                  <a:moveTo>
                    <a:pt x="255331" y="107949"/>
                  </a:moveTo>
                  <a:lnTo>
                    <a:pt x="157021" y="107949"/>
                  </a:lnTo>
                  <a:lnTo>
                    <a:pt x="156894" y="109219"/>
                  </a:lnTo>
                  <a:lnTo>
                    <a:pt x="255141" y="109219"/>
                  </a:lnTo>
                  <a:lnTo>
                    <a:pt x="255331" y="107949"/>
                  </a:lnTo>
                  <a:close/>
                </a:path>
                <a:path w="259079" h="234950">
                  <a:moveTo>
                    <a:pt x="26820" y="107949"/>
                  </a:moveTo>
                  <a:lnTo>
                    <a:pt x="26820" y="108584"/>
                  </a:lnTo>
                  <a:lnTo>
                    <a:pt x="26820" y="107949"/>
                  </a:lnTo>
                  <a:close/>
                </a:path>
                <a:path w="259079" h="234950">
                  <a:moveTo>
                    <a:pt x="26541" y="106679"/>
                  </a:moveTo>
                  <a:lnTo>
                    <a:pt x="26528" y="107949"/>
                  </a:lnTo>
                  <a:lnTo>
                    <a:pt x="26681" y="107949"/>
                  </a:lnTo>
                  <a:lnTo>
                    <a:pt x="26780" y="108551"/>
                  </a:lnTo>
                  <a:lnTo>
                    <a:pt x="26541" y="106679"/>
                  </a:lnTo>
                  <a:close/>
                </a:path>
                <a:path w="259079" h="234950">
                  <a:moveTo>
                    <a:pt x="26681" y="107949"/>
                  </a:moveTo>
                  <a:lnTo>
                    <a:pt x="26685" y="108170"/>
                  </a:lnTo>
                  <a:lnTo>
                    <a:pt x="26681" y="107949"/>
                  </a:lnTo>
                  <a:close/>
                </a:path>
                <a:path w="259079" h="234950">
                  <a:moveTo>
                    <a:pt x="108913" y="107949"/>
                  </a:moveTo>
                  <a:lnTo>
                    <a:pt x="108773" y="107949"/>
                  </a:lnTo>
                  <a:lnTo>
                    <a:pt x="108913" y="107949"/>
                  </a:lnTo>
                  <a:close/>
                </a:path>
                <a:path w="259079" h="234950">
                  <a:moveTo>
                    <a:pt x="109904" y="106679"/>
                  </a:moveTo>
                  <a:lnTo>
                    <a:pt x="107592" y="106679"/>
                  </a:lnTo>
                  <a:lnTo>
                    <a:pt x="107630" y="107949"/>
                  </a:lnTo>
                  <a:lnTo>
                    <a:pt x="109828" y="107949"/>
                  </a:lnTo>
                  <a:lnTo>
                    <a:pt x="109904" y="106679"/>
                  </a:lnTo>
                  <a:close/>
                </a:path>
                <a:path w="259079" h="234950">
                  <a:moveTo>
                    <a:pt x="127976" y="106679"/>
                  </a:moveTo>
                  <a:lnTo>
                    <a:pt x="118400" y="106679"/>
                  </a:lnTo>
                  <a:lnTo>
                    <a:pt x="118095" y="107949"/>
                  </a:lnTo>
                  <a:lnTo>
                    <a:pt x="127671" y="107949"/>
                  </a:lnTo>
                  <a:lnTo>
                    <a:pt x="127976" y="106679"/>
                  </a:lnTo>
                  <a:close/>
                </a:path>
                <a:path w="259079" h="234950">
                  <a:moveTo>
                    <a:pt x="132002" y="106679"/>
                  </a:moveTo>
                  <a:lnTo>
                    <a:pt x="130160" y="106679"/>
                  </a:lnTo>
                  <a:lnTo>
                    <a:pt x="130402" y="107949"/>
                  </a:lnTo>
                  <a:lnTo>
                    <a:pt x="132141" y="107949"/>
                  </a:lnTo>
                  <a:lnTo>
                    <a:pt x="132002" y="106679"/>
                  </a:lnTo>
                  <a:close/>
                </a:path>
                <a:path w="259079" h="234950">
                  <a:moveTo>
                    <a:pt x="141184" y="107005"/>
                  </a:moveTo>
                  <a:lnTo>
                    <a:pt x="140409" y="107949"/>
                  </a:lnTo>
                  <a:lnTo>
                    <a:pt x="141184" y="107949"/>
                  </a:lnTo>
                  <a:lnTo>
                    <a:pt x="141184" y="107005"/>
                  </a:lnTo>
                  <a:close/>
                </a:path>
                <a:path w="259079" h="234950">
                  <a:moveTo>
                    <a:pt x="141997" y="106679"/>
                  </a:moveTo>
                  <a:lnTo>
                    <a:pt x="141717" y="106679"/>
                  </a:lnTo>
                  <a:lnTo>
                    <a:pt x="141882" y="107949"/>
                  </a:lnTo>
                  <a:lnTo>
                    <a:pt x="141997" y="106679"/>
                  </a:lnTo>
                  <a:close/>
                </a:path>
                <a:path w="259079" h="234950">
                  <a:moveTo>
                    <a:pt x="147966" y="106679"/>
                  </a:moveTo>
                  <a:lnTo>
                    <a:pt x="147762" y="106679"/>
                  </a:lnTo>
                  <a:lnTo>
                    <a:pt x="147762" y="107949"/>
                  </a:lnTo>
                  <a:lnTo>
                    <a:pt x="147966" y="106679"/>
                  </a:lnTo>
                  <a:close/>
                </a:path>
                <a:path w="259079" h="234950">
                  <a:moveTo>
                    <a:pt x="150760" y="106679"/>
                  </a:moveTo>
                  <a:lnTo>
                    <a:pt x="148956" y="106679"/>
                  </a:lnTo>
                  <a:lnTo>
                    <a:pt x="148982" y="107949"/>
                  </a:lnTo>
                  <a:lnTo>
                    <a:pt x="150722" y="107949"/>
                  </a:lnTo>
                  <a:lnTo>
                    <a:pt x="150760" y="106679"/>
                  </a:lnTo>
                  <a:close/>
                </a:path>
                <a:path w="259079" h="234950">
                  <a:moveTo>
                    <a:pt x="155446" y="106679"/>
                  </a:moveTo>
                  <a:lnTo>
                    <a:pt x="151649" y="106679"/>
                  </a:lnTo>
                  <a:lnTo>
                    <a:pt x="152144" y="107949"/>
                  </a:lnTo>
                  <a:lnTo>
                    <a:pt x="155090" y="107949"/>
                  </a:lnTo>
                  <a:lnTo>
                    <a:pt x="155446" y="106679"/>
                  </a:lnTo>
                  <a:close/>
                </a:path>
                <a:path w="259079" h="234950">
                  <a:moveTo>
                    <a:pt x="156640" y="106679"/>
                  </a:moveTo>
                  <a:lnTo>
                    <a:pt x="155840" y="106679"/>
                  </a:lnTo>
                  <a:lnTo>
                    <a:pt x="156119" y="107949"/>
                  </a:lnTo>
                  <a:lnTo>
                    <a:pt x="156538" y="107949"/>
                  </a:lnTo>
                  <a:lnTo>
                    <a:pt x="156640" y="106679"/>
                  </a:lnTo>
                  <a:close/>
                </a:path>
                <a:path w="259079" h="234950">
                  <a:moveTo>
                    <a:pt x="174712" y="106679"/>
                  </a:moveTo>
                  <a:lnTo>
                    <a:pt x="156945" y="106679"/>
                  </a:lnTo>
                  <a:lnTo>
                    <a:pt x="157110" y="107949"/>
                  </a:lnTo>
                  <a:lnTo>
                    <a:pt x="175461" y="107949"/>
                  </a:lnTo>
                  <a:lnTo>
                    <a:pt x="174712" y="106679"/>
                  </a:lnTo>
                  <a:close/>
                </a:path>
                <a:path w="259079" h="234950">
                  <a:moveTo>
                    <a:pt x="177900" y="105409"/>
                  </a:moveTo>
                  <a:lnTo>
                    <a:pt x="177341" y="106679"/>
                  </a:lnTo>
                  <a:lnTo>
                    <a:pt x="175956" y="107949"/>
                  </a:lnTo>
                  <a:lnTo>
                    <a:pt x="256233" y="107949"/>
                  </a:lnTo>
                  <a:lnTo>
                    <a:pt x="256411" y="106679"/>
                  </a:lnTo>
                  <a:lnTo>
                    <a:pt x="177874" y="106679"/>
                  </a:lnTo>
                  <a:lnTo>
                    <a:pt x="177900" y="105409"/>
                  </a:lnTo>
                  <a:close/>
                </a:path>
                <a:path w="259079" h="234950">
                  <a:moveTo>
                    <a:pt x="141451" y="106679"/>
                  </a:moveTo>
                  <a:lnTo>
                    <a:pt x="141184" y="106679"/>
                  </a:lnTo>
                  <a:lnTo>
                    <a:pt x="141184" y="107005"/>
                  </a:lnTo>
                  <a:lnTo>
                    <a:pt x="141451" y="106679"/>
                  </a:lnTo>
                  <a:close/>
                </a:path>
                <a:path w="259079" h="234950">
                  <a:moveTo>
                    <a:pt x="26096" y="105409"/>
                  </a:moveTo>
                  <a:lnTo>
                    <a:pt x="25525" y="105409"/>
                  </a:lnTo>
                  <a:lnTo>
                    <a:pt x="25779" y="106679"/>
                  </a:lnTo>
                  <a:lnTo>
                    <a:pt x="26096" y="106679"/>
                  </a:lnTo>
                  <a:lnTo>
                    <a:pt x="26096" y="105409"/>
                  </a:lnTo>
                  <a:close/>
                </a:path>
                <a:path w="259079" h="234950">
                  <a:moveTo>
                    <a:pt x="26630" y="105409"/>
                  </a:moveTo>
                  <a:lnTo>
                    <a:pt x="26439" y="106679"/>
                  </a:lnTo>
                  <a:lnTo>
                    <a:pt x="26579" y="106679"/>
                  </a:lnTo>
                  <a:lnTo>
                    <a:pt x="26630" y="105409"/>
                  </a:lnTo>
                  <a:close/>
                </a:path>
                <a:path w="259079" h="234950">
                  <a:moveTo>
                    <a:pt x="105814" y="105409"/>
                  </a:moveTo>
                  <a:lnTo>
                    <a:pt x="104786" y="105409"/>
                  </a:lnTo>
                  <a:lnTo>
                    <a:pt x="104582" y="106679"/>
                  </a:lnTo>
                  <a:lnTo>
                    <a:pt x="105586" y="106679"/>
                  </a:lnTo>
                  <a:lnTo>
                    <a:pt x="105814" y="105409"/>
                  </a:lnTo>
                  <a:close/>
                </a:path>
                <a:path w="259079" h="234950">
                  <a:moveTo>
                    <a:pt x="113523" y="105409"/>
                  </a:moveTo>
                  <a:lnTo>
                    <a:pt x="105929" y="105409"/>
                  </a:lnTo>
                  <a:lnTo>
                    <a:pt x="106335" y="106679"/>
                  </a:lnTo>
                  <a:lnTo>
                    <a:pt x="113155" y="106679"/>
                  </a:lnTo>
                  <a:lnTo>
                    <a:pt x="113523" y="105409"/>
                  </a:lnTo>
                  <a:close/>
                </a:path>
                <a:path w="259079" h="234950">
                  <a:moveTo>
                    <a:pt x="120623" y="105409"/>
                  </a:moveTo>
                  <a:lnTo>
                    <a:pt x="119480" y="105409"/>
                  </a:lnTo>
                  <a:lnTo>
                    <a:pt x="119187" y="106679"/>
                  </a:lnTo>
                  <a:lnTo>
                    <a:pt x="120762" y="106679"/>
                  </a:lnTo>
                  <a:lnTo>
                    <a:pt x="120623" y="105409"/>
                  </a:lnTo>
                  <a:close/>
                </a:path>
                <a:path w="259079" h="234950">
                  <a:moveTo>
                    <a:pt x="132395" y="105409"/>
                  </a:moveTo>
                  <a:lnTo>
                    <a:pt x="128865" y="105409"/>
                  </a:lnTo>
                  <a:lnTo>
                    <a:pt x="128814" y="106679"/>
                  </a:lnTo>
                  <a:lnTo>
                    <a:pt x="132078" y="106679"/>
                  </a:lnTo>
                  <a:lnTo>
                    <a:pt x="132395" y="105409"/>
                  </a:lnTo>
                  <a:close/>
                </a:path>
                <a:path w="259079" h="234950">
                  <a:moveTo>
                    <a:pt x="141590" y="105409"/>
                  </a:moveTo>
                  <a:lnTo>
                    <a:pt x="140244" y="105409"/>
                  </a:lnTo>
                  <a:lnTo>
                    <a:pt x="140371" y="106679"/>
                  </a:lnTo>
                  <a:lnTo>
                    <a:pt x="141628" y="106679"/>
                  </a:lnTo>
                  <a:lnTo>
                    <a:pt x="141590" y="105409"/>
                  </a:lnTo>
                  <a:close/>
                </a:path>
                <a:path w="259079" h="234950">
                  <a:moveTo>
                    <a:pt x="142479" y="105409"/>
                  </a:moveTo>
                  <a:lnTo>
                    <a:pt x="142022" y="105409"/>
                  </a:lnTo>
                  <a:lnTo>
                    <a:pt x="142022" y="106679"/>
                  </a:lnTo>
                  <a:lnTo>
                    <a:pt x="142200" y="106679"/>
                  </a:lnTo>
                  <a:lnTo>
                    <a:pt x="142479" y="105409"/>
                  </a:lnTo>
                  <a:close/>
                </a:path>
                <a:path w="259079" h="234950">
                  <a:moveTo>
                    <a:pt x="143508" y="105409"/>
                  </a:moveTo>
                  <a:lnTo>
                    <a:pt x="143292" y="105409"/>
                  </a:lnTo>
                  <a:lnTo>
                    <a:pt x="143317" y="106679"/>
                  </a:lnTo>
                  <a:lnTo>
                    <a:pt x="143533" y="106679"/>
                  </a:lnTo>
                  <a:lnTo>
                    <a:pt x="143508" y="105409"/>
                  </a:lnTo>
                  <a:close/>
                </a:path>
                <a:path w="259079" h="234950">
                  <a:moveTo>
                    <a:pt x="143571" y="105409"/>
                  </a:moveTo>
                  <a:lnTo>
                    <a:pt x="143533" y="106679"/>
                  </a:lnTo>
                  <a:lnTo>
                    <a:pt x="143571" y="105409"/>
                  </a:lnTo>
                  <a:close/>
                </a:path>
                <a:path w="259079" h="234950">
                  <a:moveTo>
                    <a:pt x="143737" y="105409"/>
                  </a:moveTo>
                  <a:lnTo>
                    <a:pt x="143571" y="105409"/>
                  </a:lnTo>
                  <a:lnTo>
                    <a:pt x="143635" y="106679"/>
                  </a:lnTo>
                  <a:lnTo>
                    <a:pt x="143737" y="105409"/>
                  </a:lnTo>
                  <a:close/>
                </a:path>
                <a:path w="259079" h="234950">
                  <a:moveTo>
                    <a:pt x="144181" y="105409"/>
                  </a:moveTo>
                  <a:lnTo>
                    <a:pt x="144118" y="106679"/>
                  </a:lnTo>
                  <a:lnTo>
                    <a:pt x="144181" y="105409"/>
                  </a:lnTo>
                  <a:close/>
                </a:path>
                <a:path w="259079" h="234950">
                  <a:moveTo>
                    <a:pt x="144714" y="105409"/>
                  </a:moveTo>
                  <a:lnTo>
                    <a:pt x="144600" y="106679"/>
                  </a:lnTo>
                  <a:lnTo>
                    <a:pt x="144714" y="105409"/>
                  </a:lnTo>
                  <a:close/>
                </a:path>
                <a:path w="259079" h="234950">
                  <a:moveTo>
                    <a:pt x="147902" y="105409"/>
                  </a:moveTo>
                  <a:lnTo>
                    <a:pt x="146810" y="105409"/>
                  </a:lnTo>
                  <a:lnTo>
                    <a:pt x="146835" y="106679"/>
                  </a:lnTo>
                  <a:lnTo>
                    <a:pt x="147356" y="106679"/>
                  </a:lnTo>
                  <a:lnTo>
                    <a:pt x="147902" y="105409"/>
                  </a:lnTo>
                  <a:close/>
                </a:path>
                <a:path w="259079" h="234950">
                  <a:moveTo>
                    <a:pt x="173378" y="105409"/>
                  </a:moveTo>
                  <a:lnTo>
                    <a:pt x="148016" y="105409"/>
                  </a:lnTo>
                  <a:lnTo>
                    <a:pt x="148004" y="106679"/>
                  </a:lnTo>
                  <a:lnTo>
                    <a:pt x="173556" y="106679"/>
                  </a:lnTo>
                  <a:lnTo>
                    <a:pt x="173378" y="105409"/>
                  </a:lnTo>
                  <a:close/>
                </a:path>
                <a:path w="259079" h="234950">
                  <a:moveTo>
                    <a:pt x="255255" y="105409"/>
                  </a:moveTo>
                  <a:lnTo>
                    <a:pt x="177976" y="105409"/>
                  </a:lnTo>
                  <a:lnTo>
                    <a:pt x="178014" y="106679"/>
                  </a:lnTo>
                  <a:lnTo>
                    <a:pt x="254938" y="106679"/>
                  </a:lnTo>
                  <a:lnTo>
                    <a:pt x="255255" y="105409"/>
                  </a:lnTo>
                  <a:close/>
                </a:path>
                <a:path w="259079" h="234950">
                  <a:moveTo>
                    <a:pt x="256132" y="105409"/>
                  </a:moveTo>
                  <a:lnTo>
                    <a:pt x="255255" y="105409"/>
                  </a:lnTo>
                  <a:lnTo>
                    <a:pt x="254938" y="106679"/>
                  </a:lnTo>
                  <a:lnTo>
                    <a:pt x="256132" y="106679"/>
                  </a:lnTo>
                  <a:lnTo>
                    <a:pt x="256132" y="105409"/>
                  </a:lnTo>
                  <a:close/>
                </a:path>
                <a:path w="259079" h="234950">
                  <a:moveTo>
                    <a:pt x="257406" y="105409"/>
                  </a:moveTo>
                  <a:lnTo>
                    <a:pt x="256132" y="105409"/>
                  </a:lnTo>
                  <a:lnTo>
                    <a:pt x="256132" y="106679"/>
                  </a:lnTo>
                  <a:lnTo>
                    <a:pt x="257583" y="106679"/>
                  </a:lnTo>
                  <a:lnTo>
                    <a:pt x="257406" y="105409"/>
                  </a:lnTo>
                  <a:close/>
                </a:path>
                <a:path w="259079" h="234950">
                  <a:moveTo>
                    <a:pt x="177976" y="105409"/>
                  </a:moveTo>
                  <a:lnTo>
                    <a:pt x="177940" y="105858"/>
                  </a:lnTo>
                  <a:lnTo>
                    <a:pt x="177976" y="105409"/>
                  </a:lnTo>
                  <a:close/>
                </a:path>
                <a:path w="259079" h="234950">
                  <a:moveTo>
                    <a:pt x="25828" y="105002"/>
                  </a:moveTo>
                  <a:lnTo>
                    <a:pt x="25881" y="105409"/>
                  </a:lnTo>
                  <a:lnTo>
                    <a:pt x="26020" y="105409"/>
                  </a:lnTo>
                  <a:lnTo>
                    <a:pt x="25828" y="105002"/>
                  </a:lnTo>
                  <a:close/>
                </a:path>
                <a:path w="259079" h="234950">
                  <a:moveTo>
                    <a:pt x="26122" y="102869"/>
                  </a:moveTo>
                  <a:lnTo>
                    <a:pt x="25824" y="103133"/>
                  </a:lnTo>
                  <a:lnTo>
                    <a:pt x="25804" y="104139"/>
                  </a:lnTo>
                  <a:lnTo>
                    <a:pt x="25931" y="104139"/>
                  </a:lnTo>
                  <a:lnTo>
                    <a:pt x="26046" y="105409"/>
                  </a:lnTo>
                  <a:lnTo>
                    <a:pt x="26122" y="102869"/>
                  </a:lnTo>
                  <a:close/>
                </a:path>
                <a:path w="259079" h="234950">
                  <a:moveTo>
                    <a:pt x="26389" y="104139"/>
                  </a:moveTo>
                  <a:lnTo>
                    <a:pt x="26173" y="104139"/>
                  </a:lnTo>
                  <a:lnTo>
                    <a:pt x="26274" y="105409"/>
                  </a:lnTo>
                  <a:lnTo>
                    <a:pt x="26414" y="105409"/>
                  </a:lnTo>
                  <a:lnTo>
                    <a:pt x="26389" y="104139"/>
                  </a:lnTo>
                  <a:close/>
                </a:path>
                <a:path w="259079" h="234950">
                  <a:moveTo>
                    <a:pt x="27316" y="104139"/>
                  </a:moveTo>
                  <a:lnTo>
                    <a:pt x="26566" y="104139"/>
                  </a:lnTo>
                  <a:lnTo>
                    <a:pt x="26490" y="105409"/>
                  </a:lnTo>
                  <a:lnTo>
                    <a:pt x="27189" y="105409"/>
                  </a:lnTo>
                  <a:lnTo>
                    <a:pt x="27265" y="104986"/>
                  </a:lnTo>
                  <a:lnTo>
                    <a:pt x="27316" y="104139"/>
                  </a:lnTo>
                  <a:close/>
                </a:path>
                <a:path w="259079" h="234950">
                  <a:moveTo>
                    <a:pt x="27417" y="104139"/>
                  </a:moveTo>
                  <a:lnTo>
                    <a:pt x="27265" y="104986"/>
                  </a:lnTo>
                  <a:lnTo>
                    <a:pt x="27239" y="105409"/>
                  </a:lnTo>
                  <a:lnTo>
                    <a:pt x="27417" y="104139"/>
                  </a:lnTo>
                  <a:close/>
                </a:path>
                <a:path w="259079" h="234950">
                  <a:moveTo>
                    <a:pt x="114438" y="104139"/>
                  </a:moveTo>
                  <a:lnTo>
                    <a:pt x="104811" y="104139"/>
                  </a:lnTo>
                  <a:lnTo>
                    <a:pt x="104722" y="105409"/>
                  </a:lnTo>
                  <a:lnTo>
                    <a:pt x="114323" y="105409"/>
                  </a:lnTo>
                  <a:lnTo>
                    <a:pt x="114438" y="104139"/>
                  </a:lnTo>
                  <a:close/>
                </a:path>
                <a:path w="259079" h="234950">
                  <a:moveTo>
                    <a:pt x="134072" y="104139"/>
                  </a:moveTo>
                  <a:lnTo>
                    <a:pt x="133386" y="104139"/>
                  </a:lnTo>
                  <a:lnTo>
                    <a:pt x="132141" y="105409"/>
                  </a:lnTo>
                  <a:lnTo>
                    <a:pt x="133907" y="105409"/>
                  </a:lnTo>
                  <a:lnTo>
                    <a:pt x="134072" y="104139"/>
                  </a:lnTo>
                  <a:close/>
                </a:path>
                <a:path w="259079" h="234950">
                  <a:moveTo>
                    <a:pt x="140104" y="104139"/>
                  </a:moveTo>
                  <a:lnTo>
                    <a:pt x="139927" y="105409"/>
                  </a:lnTo>
                  <a:lnTo>
                    <a:pt x="140219" y="105409"/>
                  </a:lnTo>
                  <a:lnTo>
                    <a:pt x="140104" y="104139"/>
                  </a:lnTo>
                  <a:close/>
                </a:path>
                <a:path w="259079" h="234950">
                  <a:moveTo>
                    <a:pt x="140574" y="104139"/>
                  </a:moveTo>
                  <a:lnTo>
                    <a:pt x="140447" y="104139"/>
                  </a:lnTo>
                  <a:lnTo>
                    <a:pt x="140346" y="105409"/>
                  </a:lnTo>
                  <a:lnTo>
                    <a:pt x="140612" y="105409"/>
                  </a:lnTo>
                  <a:lnTo>
                    <a:pt x="140574" y="104139"/>
                  </a:lnTo>
                  <a:close/>
                </a:path>
                <a:path w="259079" h="234950">
                  <a:moveTo>
                    <a:pt x="140803" y="104139"/>
                  </a:moveTo>
                  <a:lnTo>
                    <a:pt x="140574" y="104139"/>
                  </a:lnTo>
                  <a:lnTo>
                    <a:pt x="140612" y="105409"/>
                  </a:lnTo>
                  <a:lnTo>
                    <a:pt x="140917" y="105409"/>
                  </a:lnTo>
                  <a:lnTo>
                    <a:pt x="140803" y="104139"/>
                  </a:lnTo>
                  <a:close/>
                </a:path>
                <a:path w="259079" h="234950">
                  <a:moveTo>
                    <a:pt x="141031" y="104139"/>
                  </a:moveTo>
                  <a:lnTo>
                    <a:pt x="140803" y="104139"/>
                  </a:lnTo>
                  <a:lnTo>
                    <a:pt x="140917" y="105409"/>
                  </a:lnTo>
                  <a:lnTo>
                    <a:pt x="141387" y="105409"/>
                  </a:lnTo>
                  <a:lnTo>
                    <a:pt x="141031" y="104139"/>
                  </a:lnTo>
                  <a:close/>
                </a:path>
                <a:path w="259079" h="234950">
                  <a:moveTo>
                    <a:pt x="142022" y="104139"/>
                  </a:moveTo>
                  <a:lnTo>
                    <a:pt x="141755" y="105409"/>
                  </a:lnTo>
                  <a:lnTo>
                    <a:pt x="142086" y="105409"/>
                  </a:lnTo>
                  <a:lnTo>
                    <a:pt x="142022" y="104139"/>
                  </a:lnTo>
                  <a:close/>
                </a:path>
                <a:path w="259079" h="234950">
                  <a:moveTo>
                    <a:pt x="142390" y="104139"/>
                  </a:moveTo>
                  <a:lnTo>
                    <a:pt x="142022" y="104139"/>
                  </a:lnTo>
                  <a:lnTo>
                    <a:pt x="142086" y="105409"/>
                  </a:lnTo>
                  <a:lnTo>
                    <a:pt x="142454" y="105409"/>
                  </a:lnTo>
                  <a:lnTo>
                    <a:pt x="142390" y="104139"/>
                  </a:lnTo>
                  <a:close/>
                </a:path>
                <a:path w="259079" h="234950">
                  <a:moveTo>
                    <a:pt x="143076" y="104139"/>
                  </a:moveTo>
                  <a:lnTo>
                    <a:pt x="142390" y="104139"/>
                  </a:lnTo>
                  <a:lnTo>
                    <a:pt x="142454" y="105409"/>
                  </a:lnTo>
                  <a:lnTo>
                    <a:pt x="143114" y="105409"/>
                  </a:lnTo>
                  <a:lnTo>
                    <a:pt x="143076" y="104139"/>
                  </a:lnTo>
                  <a:close/>
                </a:path>
                <a:path w="259079" h="234950">
                  <a:moveTo>
                    <a:pt x="145527" y="104139"/>
                  </a:moveTo>
                  <a:lnTo>
                    <a:pt x="145261" y="104139"/>
                  </a:lnTo>
                  <a:lnTo>
                    <a:pt x="145413" y="105409"/>
                  </a:lnTo>
                  <a:lnTo>
                    <a:pt x="145527" y="104139"/>
                  </a:lnTo>
                  <a:close/>
                </a:path>
                <a:path w="259079" h="234950">
                  <a:moveTo>
                    <a:pt x="146200" y="104139"/>
                  </a:moveTo>
                  <a:lnTo>
                    <a:pt x="145908" y="104139"/>
                  </a:lnTo>
                  <a:lnTo>
                    <a:pt x="146023" y="105409"/>
                  </a:lnTo>
                  <a:lnTo>
                    <a:pt x="146200" y="104139"/>
                  </a:lnTo>
                  <a:close/>
                </a:path>
                <a:path w="259079" h="234950">
                  <a:moveTo>
                    <a:pt x="172159" y="102869"/>
                  </a:moveTo>
                  <a:lnTo>
                    <a:pt x="146353" y="102869"/>
                  </a:lnTo>
                  <a:lnTo>
                    <a:pt x="146416" y="104139"/>
                  </a:lnTo>
                  <a:lnTo>
                    <a:pt x="146302" y="104986"/>
                  </a:lnTo>
                  <a:lnTo>
                    <a:pt x="146353" y="105409"/>
                  </a:lnTo>
                  <a:lnTo>
                    <a:pt x="172121" y="105409"/>
                  </a:lnTo>
                  <a:lnTo>
                    <a:pt x="172159" y="102869"/>
                  </a:lnTo>
                  <a:close/>
                </a:path>
                <a:path w="259079" h="234950">
                  <a:moveTo>
                    <a:pt x="252753" y="104139"/>
                  </a:moveTo>
                  <a:lnTo>
                    <a:pt x="177607" y="104139"/>
                  </a:lnTo>
                  <a:lnTo>
                    <a:pt x="181735" y="105409"/>
                  </a:lnTo>
                  <a:lnTo>
                    <a:pt x="253376" y="105409"/>
                  </a:lnTo>
                  <a:lnTo>
                    <a:pt x="252753" y="104139"/>
                  </a:lnTo>
                  <a:close/>
                </a:path>
                <a:path w="259079" h="234950">
                  <a:moveTo>
                    <a:pt x="25715" y="104139"/>
                  </a:moveTo>
                  <a:lnTo>
                    <a:pt x="25366" y="104139"/>
                  </a:lnTo>
                  <a:lnTo>
                    <a:pt x="25828" y="105002"/>
                  </a:lnTo>
                  <a:lnTo>
                    <a:pt x="25715" y="104139"/>
                  </a:lnTo>
                  <a:close/>
                </a:path>
                <a:path w="259079" h="234950">
                  <a:moveTo>
                    <a:pt x="24687" y="102869"/>
                  </a:moveTo>
                  <a:lnTo>
                    <a:pt x="24687" y="104139"/>
                  </a:lnTo>
                  <a:lnTo>
                    <a:pt x="25148" y="103731"/>
                  </a:lnTo>
                  <a:lnTo>
                    <a:pt x="24687" y="102869"/>
                  </a:lnTo>
                  <a:close/>
                </a:path>
                <a:path w="259079" h="234950">
                  <a:moveTo>
                    <a:pt x="25148" y="103731"/>
                  </a:moveTo>
                  <a:lnTo>
                    <a:pt x="24687" y="104139"/>
                  </a:lnTo>
                  <a:lnTo>
                    <a:pt x="25366" y="104139"/>
                  </a:lnTo>
                  <a:lnTo>
                    <a:pt x="25148" y="103731"/>
                  </a:lnTo>
                  <a:close/>
                </a:path>
                <a:path w="259079" h="234950">
                  <a:moveTo>
                    <a:pt x="27214" y="102869"/>
                  </a:moveTo>
                  <a:lnTo>
                    <a:pt x="26198" y="102869"/>
                  </a:lnTo>
                  <a:lnTo>
                    <a:pt x="26185" y="104139"/>
                  </a:lnTo>
                  <a:lnTo>
                    <a:pt x="27366" y="104139"/>
                  </a:lnTo>
                  <a:lnTo>
                    <a:pt x="27214" y="102869"/>
                  </a:lnTo>
                  <a:close/>
                </a:path>
                <a:path w="259079" h="234950">
                  <a:moveTo>
                    <a:pt x="104633" y="102869"/>
                  </a:moveTo>
                  <a:lnTo>
                    <a:pt x="104074" y="102869"/>
                  </a:lnTo>
                  <a:lnTo>
                    <a:pt x="104011" y="104139"/>
                  </a:lnTo>
                  <a:lnTo>
                    <a:pt x="104468" y="104139"/>
                  </a:lnTo>
                  <a:lnTo>
                    <a:pt x="104633" y="102869"/>
                  </a:lnTo>
                  <a:close/>
                </a:path>
                <a:path w="259079" h="234950">
                  <a:moveTo>
                    <a:pt x="114920" y="102869"/>
                  </a:moveTo>
                  <a:lnTo>
                    <a:pt x="104646" y="102869"/>
                  </a:lnTo>
                  <a:lnTo>
                    <a:pt x="104570" y="104139"/>
                  </a:lnTo>
                  <a:lnTo>
                    <a:pt x="115035" y="104139"/>
                  </a:lnTo>
                  <a:lnTo>
                    <a:pt x="114920" y="102869"/>
                  </a:lnTo>
                  <a:close/>
                </a:path>
                <a:path w="259079" h="234950">
                  <a:moveTo>
                    <a:pt x="116965" y="102869"/>
                  </a:moveTo>
                  <a:lnTo>
                    <a:pt x="116546" y="102869"/>
                  </a:lnTo>
                  <a:lnTo>
                    <a:pt x="116508" y="104139"/>
                  </a:lnTo>
                  <a:lnTo>
                    <a:pt x="116825" y="104139"/>
                  </a:lnTo>
                  <a:lnTo>
                    <a:pt x="116965" y="102869"/>
                  </a:lnTo>
                  <a:close/>
                </a:path>
                <a:path w="259079" h="234950">
                  <a:moveTo>
                    <a:pt x="134847" y="102869"/>
                  </a:moveTo>
                  <a:lnTo>
                    <a:pt x="133983" y="102869"/>
                  </a:lnTo>
                  <a:lnTo>
                    <a:pt x="133970" y="104139"/>
                  </a:lnTo>
                  <a:lnTo>
                    <a:pt x="134618" y="104139"/>
                  </a:lnTo>
                  <a:lnTo>
                    <a:pt x="134847" y="102869"/>
                  </a:lnTo>
                  <a:close/>
                </a:path>
                <a:path w="259079" h="234950">
                  <a:moveTo>
                    <a:pt x="135113" y="102869"/>
                  </a:moveTo>
                  <a:lnTo>
                    <a:pt x="134847" y="102869"/>
                  </a:lnTo>
                  <a:lnTo>
                    <a:pt x="135024" y="104139"/>
                  </a:lnTo>
                  <a:lnTo>
                    <a:pt x="135113" y="102869"/>
                  </a:lnTo>
                  <a:close/>
                </a:path>
                <a:path w="259079" h="234950">
                  <a:moveTo>
                    <a:pt x="139457" y="102869"/>
                  </a:moveTo>
                  <a:lnTo>
                    <a:pt x="139317" y="104139"/>
                  </a:lnTo>
                  <a:lnTo>
                    <a:pt x="139660" y="104139"/>
                  </a:lnTo>
                  <a:lnTo>
                    <a:pt x="139457" y="102869"/>
                  </a:lnTo>
                  <a:close/>
                </a:path>
                <a:path w="259079" h="234950">
                  <a:moveTo>
                    <a:pt x="141832" y="102869"/>
                  </a:moveTo>
                  <a:lnTo>
                    <a:pt x="139749" y="102869"/>
                  </a:lnTo>
                  <a:lnTo>
                    <a:pt x="139749" y="104139"/>
                  </a:lnTo>
                  <a:lnTo>
                    <a:pt x="141679" y="104139"/>
                  </a:lnTo>
                  <a:lnTo>
                    <a:pt x="141832" y="102869"/>
                  </a:lnTo>
                  <a:close/>
                </a:path>
                <a:path w="259079" h="234950">
                  <a:moveTo>
                    <a:pt x="143737" y="102869"/>
                  </a:moveTo>
                  <a:lnTo>
                    <a:pt x="143610" y="104139"/>
                  </a:lnTo>
                  <a:lnTo>
                    <a:pt x="143749" y="104139"/>
                  </a:lnTo>
                  <a:lnTo>
                    <a:pt x="143737" y="102869"/>
                  </a:lnTo>
                  <a:close/>
                </a:path>
                <a:path w="259079" h="234950">
                  <a:moveTo>
                    <a:pt x="176972" y="102869"/>
                  </a:moveTo>
                  <a:lnTo>
                    <a:pt x="176960" y="104139"/>
                  </a:lnTo>
                  <a:lnTo>
                    <a:pt x="176972" y="102869"/>
                  </a:lnTo>
                  <a:close/>
                </a:path>
                <a:path w="259079" h="234950">
                  <a:moveTo>
                    <a:pt x="252487" y="102869"/>
                  </a:moveTo>
                  <a:lnTo>
                    <a:pt x="177925" y="102869"/>
                  </a:lnTo>
                  <a:lnTo>
                    <a:pt x="177925" y="104139"/>
                  </a:lnTo>
                  <a:lnTo>
                    <a:pt x="252296" y="104139"/>
                  </a:lnTo>
                  <a:lnTo>
                    <a:pt x="252487" y="102869"/>
                  </a:lnTo>
                  <a:close/>
                </a:path>
                <a:path w="259079" h="234950">
                  <a:moveTo>
                    <a:pt x="256876" y="102869"/>
                  </a:moveTo>
                  <a:lnTo>
                    <a:pt x="256360" y="104139"/>
                  </a:lnTo>
                  <a:lnTo>
                    <a:pt x="256946" y="104139"/>
                  </a:lnTo>
                  <a:lnTo>
                    <a:pt x="256876" y="102869"/>
                  </a:lnTo>
                  <a:close/>
                </a:path>
                <a:path w="259079" h="234950">
                  <a:moveTo>
                    <a:pt x="25830" y="102869"/>
                  </a:moveTo>
                  <a:lnTo>
                    <a:pt x="24687" y="102869"/>
                  </a:lnTo>
                  <a:lnTo>
                    <a:pt x="25148" y="103731"/>
                  </a:lnTo>
                  <a:lnTo>
                    <a:pt x="25824" y="103133"/>
                  </a:lnTo>
                  <a:lnTo>
                    <a:pt x="25830" y="102869"/>
                  </a:lnTo>
                  <a:close/>
                </a:path>
                <a:path w="259079" h="234950">
                  <a:moveTo>
                    <a:pt x="28535" y="101599"/>
                  </a:moveTo>
                  <a:lnTo>
                    <a:pt x="27087" y="101599"/>
                  </a:lnTo>
                  <a:lnTo>
                    <a:pt x="26960" y="102869"/>
                  </a:lnTo>
                  <a:lnTo>
                    <a:pt x="28446" y="102869"/>
                  </a:lnTo>
                  <a:lnTo>
                    <a:pt x="28535" y="101599"/>
                  </a:lnTo>
                  <a:close/>
                </a:path>
                <a:path w="259079" h="234950">
                  <a:moveTo>
                    <a:pt x="28624" y="101599"/>
                  </a:moveTo>
                  <a:lnTo>
                    <a:pt x="28446" y="102869"/>
                  </a:lnTo>
                  <a:lnTo>
                    <a:pt x="28586" y="102869"/>
                  </a:lnTo>
                  <a:lnTo>
                    <a:pt x="28624" y="101599"/>
                  </a:lnTo>
                  <a:close/>
                </a:path>
                <a:path w="259079" h="234950">
                  <a:moveTo>
                    <a:pt x="114984" y="101599"/>
                  </a:moveTo>
                  <a:lnTo>
                    <a:pt x="104760" y="101599"/>
                  </a:lnTo>
                  <a:lnTo>
                    <a:pt x="104405" y="102869"/>
                  </a:lnTo>
                  <a:lnTo>
                    <a:pt x="115619" y="102869"/>
                  </a:lnTo>
                  <a:lnTo>
                    <a:pt x="114984" y="101599"/>
                  </a:lnTo>
                  <a:close/>
                </a:path>
                <a:path w="259079" h="234950">
                  <a:moveTo>
                    <a:pt x="119111" y="101599"/>
                  </a:moveTo>
                  <a:lnTo>
                    <a:pt x="118324" y="101599"/>
                  </a:lnTo>
                  <a:lnTo>
                    <a:pt x="117841" y="102869"/>
                  </a:lnTo>
                  <a:lnTo>
                    <a:pt x="118857" y="102869"/>
                  </a:lnTo>
                  <a:lnTo>
                    <a:pt x="119111" y="101599"/>
                  </a:lnTo>
                  <a:close/>
                </a:path>
                <a:path w="259079" h="234950">
                  <a:moveTo>
                    <a:pt x="134351" y="101599"/>
                  </a:moveTo>
                  <a:lnTo>
                    <a:pt x="133386" y="101599"/>
                  </a:lnTo>
                  <a:lnTo>
                    <a:pt x="133577" y="102869"/>
                  </a:lnTo>
                  <a:lnTo>
                    <a:pt x="134440" y="102869"/>
                  </a:lnTo>
                  <a:lnTo>
                    <a:pt x="134351" y="101599"/>
                  </a:lnTo>
                  <a:close/>
                </a:path>
                <a:path w="259079" h="234950">
                  <a:moveTo>
                    <a:pt x="138339" y="101599"/>
                  </a:moveTo>
                  <a:lnTo>
                    <a:pt x="137996" y="101599"/>
                  </a:lnTo>
                  <a:lnTo>
                    <a:pt x="138187" y="102869"/>
                  </a:lnTo>
                  <a:lnTo>
                    <a:pt x="138339" y="101599"/>
                  </a:lnTo>
                  <a:close/>
                </a:path>
                <a:path w="259079" h="234950">
                  <a:moveTo>
                    <a:pt x="141717" y="101599"/>
                  </a:moveTo>
                  <a:lnTo>
                    <a:pt x="138415" y="101599"/>
                  </a:lnTo>
                  <a:lnTo>
                    <a:pt x="138530" y="102869"/>
                  </a:lnTo>
                  <a:lnTo>
                    <a:pt x="141819" y="102869"/>
                  </a:lnTo>
                  <a:lnTo>
                    <a:pt x="141717" y="101599"/>
                  </a:lnTo>
                  <a:close/>
                </a:path>
                <a:path w="259079" h="234950">
                  <a:moveTo>
                    <a:pt x="172731" y="101599"/>
                  </a:moveTo>
                  <a:lnTo>
                    <a:pt x="144549" y="101599"/>
                  </a:lnTo>
                  <a:lnTo>
                    <a:pt x="144549" y="102869"/>
                  </a:lnTo>
                  <a:lnTo>
                    <a:pt x="172616" y="102869"/>
                  </a:lnTo>
                  <a:lnTo>
                    <a:pt x="172731" y="101599"/>
                  </a:lnTo>
                  <a:close/>
                </a:path>
                <a:path w="259079" h="234950">
                  <a:moveTo>
                    <a:pt x="254366" y="101599"/>
                  </a:moveTo>
                  <a:lnTo>
                    <a:pt x="177430" y="101599"/>
                  </a:lnTo>
                  <a:lnTo>
                    <a:pt x="177455" y="102869"/>
                  </a:lnTo>
                  <a:lnTo>
                    <a:pt x="254214" y="102869"/>
                  </a:lnTo>
                  <a:lnTo>
                    <a:pt x="254366" y="101599"/>
                  </a:lnTo>
                  <a:close/>
                </a:path>
                <a:path w="259079" h="234950">
                  <a:moveTo>
                    <a:pt x="28751" y="100329"/>
                  </a:moveTo>
                  <a:lnTo>
                    <a:pt x="28687" y="101599"/>
                  </a:lnTo>
                  <a:lnTo>
                    <a:pt x="28751" y="100329"/>
                  </a:lnTo>
                  <a:close/>
                </a:path>
                <a:path w="259079" h="234950">
                  <a:moveTo>
                    <a:pt x="115771" y="100329"/>
                  </a:moveTo>
                  <a:lnTo>
                    <a:pt x="104836" y="100329"/>
                  </a:lnTo>
                  <a:lnTo>
                    <a:pt x="104709" y="101599"/>
                  </a:lnTo>
                  <a:lnTo>
                    <a:pt x="115504" y="101599"/>
                  </a:lnTo>
                  <a:lnTo>
                    <a:pt x="115771" y="100329"/>
                  </a:lnTo>
                  <a:close/>
                </a:path>
                <a:path w="259079" h="234950">
                  <a:moveTo>
                    <a:pt x="125322" y="99059"/>
                  </a:moveTo>
                  <a:lnTo>
                    <a:pt x="123810" y="99059"/>
                  </a:lnTo>
                  <a:lnTo>
                    <a:pt x="123823" y="101599"/>
                  </a:lnTo>
                  <a:lnTo>
                    <a:pt x="124521" y="101599"/>
                  </a:lnTo>
                  <a:lnTo>
                    <a:pt x="124560" y="100329"/>
                  </a:lnTo>
                  <a:lnTo>
                    <a:pt x="125220" y="100329"/>
                  </a:lnTo>
                  <a:lnTo>
                    <a:pt x="125322" y="99059"/>
                  </a:lnTo>
                  <a:close/>
                </a:path>
                <a:path w="259079" h="234950">
                  <a:moveTo>
                    <a:pt x="125220" y="100329"/>
                  </a:moveTo>
                  <a:lnTo>
                    <a:pt x="124560" y="100329"/>
                  </a:lnTo>
                  <a:lnTo>
                    <a:pt x="124610" y="101599"/>
                  </a:lnTo>
                  <a:lnTo>
                    <a:pt x="125156" y="101599"/>
                  </a:lnTo>
                  <a:lnTo>
                    <a:pt x="125220" y="100329"/>
                  </a:lnTo>
                  <a:close/>
                </a:path>
                <a:path w="259079" h="234950">
                  <a:moveTo>
                    <a:pt x="134821" y="100329"/>
                  </a:moveTo>
                  <a:lnTo>
                    <a:pt x="132472" y="100329"/>
                  </a:lnTo>
                  <a:lnTo>
                    <a:pt x="132561" y="101599"/>
                  </a:lnTo>
                  <a:lnTo>
                    <a:pt x="134681" y="101599"/>
                  </a:lnTo>
                  <a:lnTo>
                    <a:pt x="134821" y="100329"/>
                  </a:lnTo>
                  <a:close/>
                </a:path>
                <a:path w="259079" h="234950">
                  <a:moveTo>
                    <a:pt x="136117" y="100329"/>
                  </a:moveTo>
                  <a:lnTo>
                    <a:pt x="135164" y="100329"/>
                  </a:lnTo>
                  <a:lnTo>
                    <a:pt x="135215" y="101599"/>
                  </a:lnTo>
                  <a:lnTo>
                    <a:pt x="136459" y="101599"/>
                  </a:lnTo>
                  <a:lnTo>
                    <a:pt x="136117" y="100329"/>
                  </a:lnTo>
                  <a:close/>
                </a:path>
                <a:path w="259079" h="234950">
                  <a:moveTo>
                    <a:pt x="141476" y="100329"/>
                  </a:moveTo>
                  <a:lnTo>
                    <a:pt x="137641" y="100329"/>
                  </a:lnTo>
                  <a:lnTo>
                    <a:pt x="137780" y="101599"/>
                  </a:lnTo>
                  <a:lnTo>
                    <a:pt x="141476" y="101599"/>
                  </a:lnTo>
                  <a:lnTo>
                    <a:pt x="141476" y="100329"/>
                  </a:lnTo>
                  <a:close/>
                </a:path>
                <a:path w="259079" h="234950">
                  <a:moveTo>
                    <a:pt x="142873" y="100329"/>
                  </a:moveTo>
                  <a:lnTo>
                    <a:pt x="141730" y="100329"/>
                  </a:lnTo>
                  <a:lnTo>
                    <a:pt x="141793" y="101599"/>
                  </a:lnTo>
                  <a:lnTo>
                    <a:pt x="142924" y="101599"/>
                  </a:lnTo>
                  <a:lnTo>
                    <a:pt x="142873" y="100329"/>
                  </a:lnTo>
                  <a:close/>
                </a:path>
                <a:path w="259079" h="234950">
                  <a:moveTo>
                    <a:pt x="145019" y="100329"/>
                  </a:moveTo>
                  <a:lnTo>
                    <a:pt x="144765" y="100329"/>
                  </a:lnTo>
                  <a:lnTo>
                    <a:pt x="144905" y="101599"/>
                  </a:lnTo>
                  <a:lnTo>
                    <a:pt x="145045" y="101599"/>
                  </a:lnTo>
                  <a:lnTo>
                    <a:pt x="145019" y="100329"/>
                  </a:lnTo>
                  <a:close/>
                </a:path>
                <a:path w="259079" h="234950">
                  <a:moveTo>
                    <a:pt x="145902" y="100680"/>
                  </a:moveTo>
                  <a:lnTo>
                    <a:pt x="145819" y="101599"/>
                  </a:lnTo>
                  <a:lnTo>
                    <a:pt x="145959" y="101599"/>
                  </a:lnTo>
                  <a:lnTo>
                    <a:pt x="146033" y="101335"/>
                  </a:lnTo>
                  <a:lnTo>
                    <a:pt x="145902" y="100680"/>
                  </a:lnTo>
                  <a:close/>
                </a:path>
                <a:path w="259079" h="234950">
                  <a:moveTo>
                    <a:pt x="146262" y="100516"/>
                  </a:moveTo>
                  <a:lnTo>
                    <a:pt x="146033" y="101335"/>
                  </a:lnTo>
                  <a:lnTo>
                    <a:pt x="146086" y="101599"/>
                  </a:lnTo>
                  <a:lnTo>
                    <a:pt x="146327" y="101599"/>
                  </a:lnTo>
                  <a:lnTo>
                    <a:pt x="146262" y="100516"/>
                  </a:lnTo>
                  <a:close/>
                </a:path>
                <a:path w="259079" h="234950">
                  <a:moveTo>
                    <a:pt x="146912" y="100329"/>
                  </a:moveTo>
                  <a:lnTo>
                    <a:pt x="146721" y="100329"/>
                  </a:lnTo>
                  <a:lnTo>
                    <a:pt x="146594" y="101599"/>
                  </a:lnTo>
                  <a:lnTo>
                    <a:pt x="146962" y="101599"/>
                  </a:lnTo>
                  <a:lnTo>
                    <a:pt x="146912" y="100329"/>
                  </a:lnTo>
                  <a:close/>
                </a:path>
                <a:path w="259079" h="234950">
                  <a:moveTo>
                    <a:pt x="147737" y="100329"/>
                  </a:moveTo>
                  <a:lnTo>
                    <a:pt x="147432" y="100329"/>
                  </a:lnTo>
                  <a:lnTo>
                    <a:pt x="147559" y="101599"/>
                  </a:lnTo>
                  <a:lnTo>
                    <a:pt x="147737" y="100329"/>
                  </a:lnTo>
                  <a:close/>
                </a:path>
                <a:path w="259079" h="234950">
                  <a:moveTo>
                    <a:pt x="173150" y="100329"/>
                  </a:moveTo>
                  <a:lnTo>
                    <a:pt x="148880" y="100329"/>
                  </a:lnTo>
                  <a:lnTo>
                    <a:pt x="148969" y="101599"/>
                  </a:lnTo>
                  <a:lnTo>
                    <a:pt x="173239" y="101599"/>
                  </a:lnTo>
                  <a:lnTo>
                    <a:pt x="173150" y="100329"/>
                  </a:lnTo>
                  <a:close/>
                </a:path>
                <a:path w="259079" h="234950">
                  <a:moveTo>
                    <a:pt x="173543" y="100329"/>
                  </a:moveTo>
                  <a:lnTo>
                    <a:pt x="173391" y="101599"/>
                  </a:lnTo>
                  <a:lnTo>
                    <a:pt x="173772" y="101599"/>
                  </a:lnTo>
                  <a:lnTo>
                    <a:pt x="173543" y="100329"/>
                  </a:lnTo>
                  <a:close/>
                </a:path>
                <a:path w="259079" h="234950">
                  <a:moveTo>
                    <a:pt x="256055" y="100329"/>
                  </a:moveTo>
                  <a:lnTo>
                    <a:pt x="176731" y="100329"/>
                  </a:lnTo>
                  <a:lnTo>
                    <a:pt x="176591" y="101599"/>
                  </a:lnTo>
                  <a:lnTo>
                    <a:pt x="255636" y="101599"/>
                  </a:lnTo>
                  <a:lnTo>
                    <a:pt x="256055" y="100329"/>
                  </a:lnTo>
                  <a:close/>
                </a:path>
                <a:path w="259079" h="234950">
                  <a:moveTo>
                    <a:pt x="146251" y="100329"/>
                  </a:moveTo>
                  <a:lnTo>
                    <a:pt x="145934" y="100329"/>
                  </a:lnTo>
                  <a:lnTo>
                    <a:pt x="145902" y="100680"/>
                  </a:lnTo>
                  <a:lnTo>
                    <a:pt x="146033" y="101335"/>
                  </a:lnTo>
                  <a:lnTo>
                    <a:pt x="146217" y="100680"/>
                  </a:lnTo>
                  <a:lnTo>
                    <a:pt x="146251" y="100329"/>
                  </a:lnTo>
                  <a:close/>
                </a:path>
                <a:path w="259079" h="234950">
                  <a:moveTo>
                    <a:pt x="145934" y="100329"/>
                  </a:moveTo>
                  <a:lnTo>
                    <a:pt x="145902" y="100680"/>
                  </a:lnTo>
                  <a:lnTo>
                    <a:pt x="145934" y="100329"/>
                  </a:lnTo>
                  <a:close/>
                </a:path>
                <a:path w="259079" h="234950">
                  <a:moveTo>
                    <a:pt x="146315" y="100329"/>
                  </a:moveTo>
                  <a:lnTo>
                    <a:pt x="146262" y="100516"/>
                  </a:lnTo>
                  <a:lnTo>
                    <a:pt x="146315" y="100329"/>
                  </a:lnTo>
                  <a:close/>
                </a:path>
                <a:path w="259079" h="234950">
                  <a:moveTo>
                    <a:pt x="28776" y="99059"/>
                  </a:moveTo>
                  <a:lnTo>
                    <a:pt x="20851" y="99059"/>
                  </a:lnTo>
                  <a:lnTo>
                    <a:pt x="20750" y="100329"/>
                  </a:lnTo>
                  <a:lnTo>
                    <a:pt x="28852" y="100329"/>
                  </a:lnTo>
                  <a:lnTo>
                    <a:pt x="28776" y="99059"/>
                  </a:lnTo>
                  <a:close/>
                </a:path>
                <a:path w="259079" h="234950">
                  <a:moveTo>
                    <a:pt x="29881" y="99059"/>
                  </a:moveTo>
                  <a:lnTo>
                    <a:pt x="28776" y="99059"/>
                  </a:lnTo>
                  <a:lnTo>
                    <a:pt x="28878" y="100329"/>
                  </a:lnTo>
                  <a:lnTo>
                    <a:pt x="29703" y="100329"/>
                  </a:lnTo>
                  <a:lnTo>
                    <a:pt x="29881" y="99059"/>
                  </a:lnTo>
                  <a:close/>
                </a:path>
                <a:path w="259079" h="234950">
                  <a:moveTo>
                    <a:pt x="116901" y="99059"/>
                  </a:moveTo>
                  <a:lnTo>
                    <a:pt x="104875" y="99059"/>
                  </a:lnTo>
                  <a:lnTo>
                    <a:pt x="104976" y="100329"/>
                  </a:lnTo>
                  <a:lnTo>
                    <a:pt x="116279" y="100329"/>
                  </a:lnTo>
                  <a:lnTo>
                    <a:pt x="116901" y="99059"/>
                  </a:lnTo>
                  <a:close/>
                </a:path>
                <a:path w="259079" h="234950">
                  <a:moveTo>
                    <a:pt x="134389" y="99059"/>
                  </a:moveTo>
                  <a:lnTo>
                    <a:pt x="131100" y="99059"/>
                  </a:lnTo>
                  <a:lnTo>
                    <a:pt x="131240" y="100329"/>
                  </a:lnTo>
                  <a:lnTo>
                    <a:pt x="135024" y="100329"/>
                  </a:lnTo>
                  <a:lnTo>
                    <a:pt x="134389" y="99059"/>
                  </a:lnTo>
                  <a:close/>
                </a:path>
                <a:path w="259079" h="234950">
                  <a:moveTo>
                    <a:pt x="142797" y="97789"/>
                  </a:moveTo>
                  <a:lnTo>
                    <a:pt x="137463" y="97789"/>
                  </a:lnTo>
                  <a:lnTo>
                    <a:pt x="137641" y="99059"/>
                  </a:lnTo>
                  <a:lnTo>
                    <a:pt x="137768" y="100329"/>
                  </a:lnTo>
                  <a:lnTo>
                    <a:pt x="142771" y="100329"/>
                  </a:lnTo>
                  <a:lnTo>
                    <a:pt x="142797" y="97789"/>
                  </a:lnTo>
                  <a:close/>
                </a:path>
                <a:path w="259079" h="234950">
                  <a:moveTo>
                    <a:pt x="147762" y="97789"/>
                  </a:moveTo>
                  <a:lnTo>
                    <a:pt x="143013" y="97789"/>
                  </a:lnTo>
                  <a:lnTo>
                    <a:pt x="143178" y="100329"/>
                  </a:lnTo>
                  <a:lnTo>
                    <a:pt x="148905" y="100329"/>
                  </a:lnTo>
                  <a:lnTo>
                    <a:pt x="148982" y="99059"/>
                  </a:lnTo>
                  <a:lnTo>
                    <a:pt x="147724" y="99059"/>
                  </a:lnTo>
                  <a:lnTo>
                    <a:pt x="147762" y="97789"/>
                  </a:lnTo>
                  <a:close/>
                </a:path>
                <a:path w="259079" h="234950">
                  <a:moveTo>
                    <a:pt x="149286" y="99059"/>
                  </a:moveTo>
                  <a:lnTo>
                    <a:pt x="149083" y="99059"/>
                  </a:lnTo>
                  <a:lnTo>
                    <a:pt x="149020" y="100329"/>
                  </a:lnTo>
                  <a:lnTo>
                    <a:pt x="149337" y="100329"/>
                  </a:lnTo>
                  <a:lnTo>
                    <a:pt x="149510" y="99466"/>
                  </a:lnTo>
                  <a:lnTo>
                    <a:pt x="149286" y="99059"/>
                  </a:lnTo>
                  <a:close/>
                </a:path>
                <a:path w="259079" h="234950">
                  <a:moveTo>
                    <a:pt x="149896" y="100168"/>
                  </a:moveTo>
                  <a:lnTo>
                    <a:pt x="149896" y="100329"/>
                  </a:lnTo>
                  <a:lnTo>
                    <a:pt x="149896" y="100168"/>
                  </a:lnTo>
                  <a:close/>
                </a:path>
                <a:path w="259079" h="234950">
                  <a:moveTo>
                    <a:pt x="150480" y="99059"/>
                  </a:moveTo>
                  <a:lnTo>
                    <a:pt x="149985" y="100329"/>
                  </a:lnTo>
                  <a:lnTo>
                    <a:pt x="151014" y="100329"/>
                  </a:lnTo>
                  <a:lnTo>
                    <a:pt x="150480" y="99059"/>
                  </a:lnTo>
                  <a:close/>
                </a:path>
                <a:path w="259079" h="234950">
                  <a:moveTo>
                    <a:pt x="158227" y="99059"/>
                  </a:moveTo>
                  <a:lnTo>
                    <a:pt x="151776" y="99059"/>
                  </a:lnTo>
                  <a:lnTo>
                    <a:pt x="151649" y="100329"/>
                  </a:lnTo>
                  <a:lnTo>
                    <a:pt x="158316" y="100329"/>
                  </a:lnTo>
                  <a:lnTo>
                    <a:pt x="158227" y="99059"/>
                  </a:lnTo>
                  <a:close/>
                </a:path>
                <a:path w="259079" h="234950">
                  <a:moveTo>
                    <a:pt x="172362" y="99059"/>
                  </a:moveTo>
                  <a:lnTo>
                    <a:pt x="162698" y="99059"/>
                  </a:lnTo>
                  <a:lnTo>
                    <a:pt x="162545" y="100329"/>
                  </a:lnTo>
                  <a:lnTo>
                    <a:pt x="172502" y="100329"/>
                  </a:lnTo>
                  <a:lnTo>
                    <a:pt x="172362" y="99059"/>
                  </a:lnTo>
                  <a:close/>
                </a:path>
                <a:path w="259079" h="234950">
                  <a:moveTo>
                    <a:pt x="140409" y="72389"/>
                  </a:moveTo>
                  <a:lnTo>
                    <a:pt x="139834" y="73382"/>
                  </a:lnTo>
                  <a:lnTo>
                    <a:pt x="139800" y="74929"/>
                  </a:lnTo>
                  <a:lnTo>
                    <a:pt x="134085" y="74929"/>
                  </a:lnTo>
                  <a:lnTo>
                    <a:pt x="134021" y="76199"/>
                  </a:lnTo>
                  <a:lnTo>
                    <a:pt x="132053" y="76199"/>
                  </a:lnTo>
                  <a:lnTo>
                    <a:pt x="132091" y="77469"/>
                  </a:lnTo>
                  <a:lnTo>
                    <a:pt x="121334" y="77469"/>
                  </a:lnTo>
                  <a:lnTo>
                    <a:pt x="120978" y="78739"/>
                  </a:lnTo>
                  <a:lnTo>
                    <a:pt x="120394" y="78739"/>
                  </a:lnTo>
                  <a:lnTo>
                    <a:pt x="120305" y="80009"/>
                  </a:lnTo>
                  <a:lnTo>
                    <a:pt x="119683" y="80009"/>
                  </a:lnTo>
                  <a:lnTo>
                    <a:pt x="119899" y="81279"/>
                  </a:lnTo>
                  <a:lnTo>
                    <a:pt x="117930" y="81279"/>
                  </a:lnTo>
                  <a:lnTo>
                    <a:pt x="117308" y="82549"/>
                  </a:lnTo>
                  <a:lnTo>
                    <a:pt x="116914" y="82549"/>
                  </a:lnTo>
                  <a:lnTo>
                    <a:pt x="116889" y="83819"/>
                  </a:lnTo>
                  <a:lnTo>
                    <a:pt x="116351" y="83819"/>
                  </a:lnTo>
                  <a:lnTo>
                    <a:pt x="116254" y="85089"/>
                  </a:lnTo>
                  <a:lnTo>
                    <a:pt x="113231" y="85089"/>
                  </a:lnTo>
                  <a:lnTo>
                    <a:pt x="113244" y="86359"/>
                  </a:lnTo>
                  <a:lnTo>
                    <a:pt x="112736" y="86359"/>
                  </a:lnTo>
                  <a:lnTo>
                    <a:pt x="112647" y="88899"/>
                  </a:lnTo>
                  <a:lnTo>
                    <a:pt x="176528" y="88899"/>
                  </a:lnTo>
                  <a:lnTo>
                    <a:pt x="176807" y="90169"/>
                  </a:lnTo>
                  <a:lnTo>
                    <a:pt x="177036" y="90169"/>
                  </a:lnTo>
                  <a:lnTo>
                    <a:pt x="177061" y="91439"/>
                  </a:lnTo>
                  <a:lnTo>
                    <a:pt x="176642" y="91439"/>
                  </a:lnTo>
                  <a:lnTo>
                    <a:pt x="176718" y="92709"/>
                  </a:lnTo>
                  <a:lnTo>
                    <a:pt x="174585" y="92709"/>
                  </a:lnTo>
                  <a:lnTo>
                    <a:pt x="174636" y="93979"/>
                  </a:lnTo>
                  <a:lnTo>
                    <a:pt x="174509" y="95249"/>
                  </a:lnTo>
                  <a:lnTo>
                    <a:pt x="177607" y="95249"/>
                  </a:lnTo>
                  <a:lnTo>
                    <a:pt x="177607" y="96519"/>
                  </a:lnTo>
                  <a:lnTo>
                    <a:pt x="176439" y="96519"/>
                  </a:lnTo>
                  <a:lnTo>
                    <a:pt x="176490" y="97789"/>
                  </a:lnTo>
                  <a:lnTo>
                    <a:pt x="177900" y="97789"/>
                  </a:lnTo>
                  <a:lnTo>
                    <a:pt x="178179" y="99059"/>
                  </a:lnTo>
                  <a:lnTo>
                    <a:pt x="178763" y="99059"/>
                  </a:lnTo>
                  <a:lnTo>
                    <a:pt x="178890" y="100329"/>
                  </a:lnTo>
                  <a:lnTo>
                    <a:pt x="256285" y="100329"/>
                  </a:lnTo>
                  <a:lnTo>
                    <a:pt x="250813" y="73659"/>
                  </a:lnTo>
                  <a:lnTo>
                    <a:pt x="140409" y="73659"/>
                  </a:lnTo>
                  <a:lnTo>
                    <a:pt x="140409" y="72389"/>
                  </a:lnTo>
                  <a:close/>
                </a:path>
                <a:path w="259079" h="234950">
                  <a:moveTo>
                    <a:pt x="149896" y="97789"/>
                  </a:moveTo>
                  <a:lnTo>
                    <a:pt x="149510" y="99466"/>
                  </a:lnTo>
                  <a:lnTo>
                    <a:pt x="149896" y="100168"/>
                  </a:lnTo>
                  <a:lnTo>
                    <a:pt x="149896" y="97789"/>
                  </a:lnTo>
                  <a:close/>
                </a:path>
                <a:path w="259079" h="234950">
                  <a:moveTo>
                    <a:pt x="19150" y="97789"/>
                  </a:moveTo>
                  <a:lnTo>
                    <a:pt x="15251" y="97789"/>
                  </a:lnTo>
                  <a:lnTo>
                    <a:pt x="14997" y="99059"/>
                  </a:lnTo>
                  <a:lnTo>
                    <a:pt x="19073" y="99059"/>
                  </a:lnTo>
                  <a:lnTo>
                    <a:pt x="19150" y="97789"/>
                  </a:lnTo>
                  <a:close/>
                </a:path>
                <a:path w="259079" h="234950">
                  <a:moveTo>
                    <a:pt x="20381" y="97789"/>
                  </a:moveTo>
                  <a:lnTo>
                    <a:pt x="19188" y="97789"/>
                  </a:lnTo>
                  <a:lnTo>
                    <a:pt x="19150" y="99059"/>
                  </a:lnTo>
                  <a:lnTo>
                    <a:pt x="20242" y="99059"/>
                  </a:lnTo>
                  <a:lnTo>
                    <a:pt x="20381" y="97789"/>
                  </a:lnTo>
                  <a:close/>
                </a:path>
                <a:path w="259079" h="234950">
                  <a:moveTo>
                    <a:pt x="32764" y="97789"/>
                  </a:moveTo>
                  <a:lnTo>
                    <a:pt x="23074" y="97789"/>
                  </a:lnTo>
                  <a:lnTo>
                    <a:pt x="22350" y="99059"/>
                  </a:lnTo>
                  <a:lnTo>
                    <a:pt x="32815" y="99059"/>
                  </a:lnTo>
                  <a:lnTo>
                    <a:pt x="32764" y="97789"/>
                  </a:lnTo>
                  <a:close/>
                </a:path>
                <a:path w="259079" h="234950">
                  <a:moveTo>
                    <a:pt x="33437" y="97789"/>
                  </a:moveTo>
                  <a:lnTo>
                    <a:pt x="33297" y="97789"/>
                  </a:lnTo>
                  <a:lnTo>
                    <a:pt x="33399" y="99059"/>
                  </a:lnTo>
                  <a:lnTo>
                    <a:pt x="33437" y="97789"/>
                  </a:lnTo>
                  <a:close/>
                </a:path>
                <a:path w="259079" h="234950">
                  <a:moveTo>
                    <a:pt x="118870" y="97789"/>
                  </a:moveTo>
                  <a:lnTo>
                    <a:pt x="104836" y="97789"/>
                  </a:lnTo>
                  <a:lnTo>
                    <a:pt x="104722" y="99059"/>
                  </a:lnTo>
                  <a:lnTo>
                    <a:pt x="118578" y="99059"/>
                  </a:lnTo>
                  <a:lnTo>
                    <a:pt x="118870" y="97789"/>
                  </a:lnTo>
                  <a:close/>
                </a:path>
                <a:path w="259079" h="234950">
                  <a:moveTo>
                    <a:pt x="123899" y="97789"/>
                  </a:moveTo>
                  <a:lnTo>
                    <a:pt x="123544" y="97789"/>
                  </a:lnTo>
                  <a:lnTo>
                    <a:pt x="123556" y="99059"/>
                  </a:lnTo>
                  <a:lnTo>
                    <a:pt x="123925" y="99059"/>
                  </a:lnTo>
                  <a:lnTo>
                    <a:pt x="123899" y="97789"/>
                  </a:lnTo>
                  <a:close/>
                </a:path>
                <a:path w="259079" h="234950">
                  <a:moveTo>
                    <a:pt x="124674" y="97789"/>
                  </a:moveTo>
                  <a:lnTo>
                    <a:pt x="123899" y="97789"/>
                  </a:lnTo>
                  <a:lnTo>
                    <a:pt x="123925" y="99059"/>
                  </a:lnTo>
                  <a:lnTo>
                    <a:pt x="124674" y="99059"/>
                  </a:lnTo>
                  <a:lnTo>
                    <a:pt x="124674" y="97789"/>
                  </a:lnTo>
                  <a:close/>
                </a:path>
                <a:path w="259079" h="234950">
                  <a:moveTo>
                    <a:pt x="125296" y="97789"/>
                  </a:moveTo>
                  <a:lnTo>
                    <a:pt x="124674" y="97789"/>
                  </a:lnTo>
                  <a:lnTo>
                    <a:pt x="124674" y="99059"/>
                  </a:lnTo>
                  <a:lnTo>
                    <a:pt x="125436" y="99059"/>
                  </a:lnTo>
                  <a:lnTo>
                    <a:pt x="125296" y="97789"/>
                  </a:lnTo>
                  <a:close/>
                </a:path>
                <a:path w="259079" h="234950">
                  <a:moveTo>
                    <a:pt x="132776" y="97789"/>
                  </a:moveTo>
                  <a:lnTo>
                    <a:pt x="129157" y="97789"/>
                  </a:lnTo>
                  <a:lnTo>
                    <a:pt x="129309" y="99059"/>
                  </a:lnTo>
                  <a:lnTo>
                    <a:pt x="133043" y="99059"/>
                  </a:lnTo>
                  <a:lnTo>
                    <a:pt x="132776" y="97789"/>
                  </a:lnTo>
                  <a:close/>
                </a:path>
                <a:path w="259079" h="234950">
                  <a:moveTo>
                    <a:pt x="133704" y="97789"/>
                  </a:moveTo>
                  <a:lnTo>
                    <a:pt x="133043" y="99059"/>
                  </a:lnTo>
                  <a:lnTo>
                    <a:pt x="133932" y="99059"/>
                  </a:lnTo>
                  <a:lnTo>
                    <a:pt x="133704" y="97789"/>
                  </a:lnTo>
                  <a:close/>
                </a:path>
                <a:path w="259079" h="234950">
                  <a:moveTo>
                    <a:pt x="156043" y="97789"/>
                  </a:moveTo>
                  <a:lnTo>
                    <a:pt x="153909" y="97789"/>
                  </a:lnTo>
                  <a:lnTo>
                    <a:pt x="153516" y="99059"/>
                  </a:lnTo>
                  <a:lnTo>
                    <a:pt x="156056" y="99059"/>
                  </a:lnTo>
                  <a:lnTo>
                    <a:pt x="156043" y="97789"/>
                  </a:lnTo>
                  <a:close/>
                </a:path>
                <a:path w="259079" h="234950">
                  <a:moveTo>
                    <a:pt x="171524" y="97789"/>
                  </a:moveTo>
                  <a:lnTo>
                    <a:pt x="165212" y="97789"/>
                  </a:lnTo>
                  <a:lnTo>
                    <a:pt x="165212" y="99059"/>
                  </a:lnTo>
                  <a:lnTo>
                    <a:pt x="171854" y="99059"/>
                  </a:lnTo>
                  <a:lnTo>
                    <a:pt x="171524" y="97789"/>
                  </a:lnTo>
                  <a:close/>
                </a:path>
                <a:path w="259079" h="234950">
                  <a:moveTo>
                    <a:pt x="176871" y="97789"/>
                  </a:moveTo>
                  <a:lnTo>
                    <a:pt x="176274" y="97789"/>
                  </a:lnTo>
                  <a:lnTo>
                    <a:pt x="176312" y="99059"/>
                  </a:lnTo>
                  <a:lnTo>
                    <a:pt x="176795" y="99059"/>
                  </a:lnTo>
                  <a:lnTo>
                    <a:pt x="176871" y="97789"/>
                  </a:lnTo>
                  <a:close/>
                </a:path>
                <a:path w="259079" h="234950">
                  <a:moveTo>
                    <a:pt x="15707" y="97460"/>
                  </a:moveTo>
                  <a:lnTo>
                    <a:pt x="15454" y="97789"/>
                  </a:lnTo>
                  <a:lnTo>
                    <a:pt x="16432" y="97789"/>
                  </a:lnTo>
                  <a:lnTo>
                    <a:pt x="15707" y="97460"/>
                  </a:lnTo>
                  <a:close/>
                </a:path>
                <a:path w="259079" h="234950">
                  <a:moveTo>
                    <a:pt x="23074" y="96519"/>
                  </a:moveTo>
                  <a:lnTo>
                    <a:pt x="16432" y="96519"/>
                  </a:lnTo>
                  <a:lnTo>
                    <a:pt x="15707" y="97460"/>
                  </a:lnTo>
                  <a:lnTo>
                    <a:pt x="16432" y="97789"/>
                  </a:lnTo>
                  <a:lnTo>
                    <a:pt x="23201" y="97789"/>
                  </a:lnTo>
                  <a:lnTo>
                    <a:pt x="23074" y="96519"/>
                  </a:lnTo>
                  <a:close/>
                </a:path>
                <a:path w="259079" h="234950">
                  <a:moveTo>
                    <a:pt x="23849" y="96519"/>
                  </a:moveTo>
                  <a:lnTo>
                    <a:pt x="23417" y="96519"/>
                  </a:lnTo>
                  <a:lnTo>
                    <a:pt x="23341" y="97789"/>
                  </a:lnTo>
                  <a:lnTo>
                    <a:pt x="23988" y="97789"/>
                  </a:lnTo>
                  <a:lnTo>
                    <a:pt x="23849" y="96519"/>
                  </a:lnTo>
                  <a:close/>
                </a:path>
                <a:path w="259079" h="234950">
                  <a:moveTo>
                    <a:pt x="25817" y="96519"/>
                  </a:moveTo>
                  <a:lnTo>
                    <a:pt x="23988" y="96519"/>
                  </a:lnTo>
                  <a:lnTo>
                    <a:pt x="23988" y="97789"/>
                  </a:lnTo>
                  <a:lnTo>
                    <a:pt x="25830" y="97789"/>
                  </a:lnTo>
                  <a:lnTo>
                    <a:pt x="25817" y="96519"/>
                  </a:lnTo>
                  <a:close/>
                </a:path>
                <a:path w="259079" h="234950">
                  <a:moveTo>
                    <a:pt x="25881" y="93979"/>
                  </a:moveTo>
                  <a:lnTo>
                    <a:pt x="25830" y="97789"/>
                  </a:lnTo>
                  <a:lnTo>
                    <a:pt x="25881" y="93979"/>
                  </a:lnTo>
                  <a:close/>
                </a:path>
                <a:path w="259079" h="234950">
                  <a:moveTo>
                    <a:pt x="26198" y="96519"/>
                  </a:moveTo>
                  <a:lnTo>
                    <a:pt x="25864" y="96519"/>
                  </a:lnTo>
                  <a:lnTo>
                    <a:pt x="25855" y="97789"/>
                  </a:lnTo>
                  <a:lnTo>
                    <a:pt x="26249" y="97789"/>
                  </a:lnTo>
                  <a:lnTo>
                    <a:pt x="26198" y="96519"/>
                  </a:lnTo>
                  <a:close/>
                </a:path>
                <a:path w="259079" h="234950">
                  <a:moveTo>
                    <a:pt x="32688" y="96519"/>
                  </a:moveTo>
                  <a:lnTo>
                    <a:pt x="26262" y="96519"/>
                  </a:lnTo>
                  <a:lnTo>
                    <a:pt x="26274" y="97789"/>
                  </a:lnTo>
                  <a:lnTo>
                    <a:pt x="32688" y="97789"/>
                  </a:lnTo>
                  <a:lnTo>
                    <a:pt x="32688" y="96519"/>
                  </a:lnTo>
                  <a:close/>
                </a:path>
                <a:path w="259079" h="234950">
                  <a:moveTo>
                    <a:pt x="38606" y="92709"/>
                  </a:moveTo>
                  <a:lnTo>
                    <a:pt x="37946" y="92709"/>
                  </a:lnTo>
                  <a:lnTo>
                    <a:pt x="38123" y="97789"/>
                  </a:lnTo>
                  <a:lnTo>
                    <a:pt x="38435" y="94918"/>
                  </a:lnTo>
                  <a:lnTo>
                    <a:pt x="38441" y="93979"/>
                  </a:lnTo>
                  <a:lnTo>
                    <a:pt x="38562" y="93276"/>
                  </a:lnTo>
                  <a:lnTo>
                    <a:pt x="38606" y="92709"/>
                  </a:lnTo>
                  <a:close/>
                </a:path>
                <a:path w="259079" h="234950">
                  <a:moveTo>
                    <a:pt x="109116" y="95249"/>
                  </a:moveTo>
                  <a:lnTo>
                    <a:pt x="105332" y="95249"/>
                  </a:lnTo>
                  <a:lnTo>
                    <a:pt x="105116" y="96519"/>
                  </a:lnTo>
                  <a:lnTo>
                    <a:pt x="104532" y="96519"/>
                  </a:lnTo>
                  <a:lnTo>
                    <a:pt x="104532" y="97789"/>
                  </a:lnTo>
                  <a:lnTo>
                    <a:pt x="109802" y="97789"/>
                  </a:lnTo>
                  <a:lnTo>
                    <a:pt x="109116" y="95249"/>
                  </a:lnTo>
                  <a:close/>
                </a:path>
                <a:path w="259079" h="234950">
                  <a:moveTo>
                    <a:pt x="111085" y="95249"/>
                  </a:moveTo>
                  <a:lnTo>
                    <a:pt x="110386" y="95249"/>
                  </a:lnTo>
                  <a:lnTo>
                    <a:pt x="110043" y="97789"/>
                  </a:lnTo>
                  <a:lnTo>
                    <a:pt x="118679" y="97789"/>
                  </a:lnTo>
                  <a:lnTo>
                    <a:pt x="118629" y="96519"/>
                  </a:lnTo>
                  <a:lnTo>
                    <a:pt x="111517" y="96519"/>
                  </a:lnTo>
                  <a:lnTo>
                    <a:pt x="111085" y="95249"/>
                  </a:lnTo>
                  <a:close/>
                </a:path>
                <a:path w="259079" h="234950">
                  <a:moveTo>
                    <a:pt x="124737" y="96519"/>
                  </a:moveTo>
                  <a:lnTo>
                    <a:pt x="124255" y="96519"/>
                  </a:lnTo>
                  <a:lnTo>
                    <a:pt x="123988" y="97789"/>
                  </a:lnTo>
                  <a:lnTo>
                    <a:pt x="124826" y="97789"/>
                  </a:lnTo>
                  <a:lnTo>
                    <a:pt x="124737" y="96519"/>
                  </a:lnTo>
                  <a:close/>
                </a:path>
                <a:path w="259079" h="234950">
                  <a:moveTo>
                    <a:pt x="131418" y="96519"/>
                  </a:moveTo>
                  <a:lnTo>
                    <a:pt x="127836" y="96519"/>
                  </a:lnTo>
                  <a:lnTo>
                    <a:pt x="128103" y="97789"/>
                  </a:lnTo>
                  <a:lnTo>
                    <a:pt x="131621" y="97789"/>
                  </a:lnTo>
                  <a:lnTo>
                    <a:pt x="131418" y="96519"/>
                  </a:lnTo>
                  <a:close/>
                </a:path>
                <a:path w="259079" h="234950">
                  <a:moveTo>
                    <a:pt x="135748" y="96519"/>
                  </a:moveTo>
                  <a:lnTo>
                    <a:pt x="134961" y="96519"/>
                  </a:lnTo>
                  <a:lnTo>
                    <a:pt x="135050" y="97789"/>
                  </a:lnTo>
                  <a:lnTo>
                    <a:pt x="135748" y="96519"/>
                  </a:lnTo>
                  <a:close/>
                </a:path>
                <a:path w="259079" h="234950">
                  <a:moveTo>
                    <a:pt x="147458" y="96519"/>
                  </a:moveTo>
                  <a:lnTo>
                    <a:pt x="135875" y="96519"/>
                  </a:lnTo>
                  <a:lnTo>
                    <a:pt x="136256" y="97789"/>
                  </a:lnTo>
                  <a:lnTo>
                    <a:pt x="147140" y="97789"/>
                  </a:lnTo>
                  <a:lnTo>
                    <a:pt x="147458" y="96519"/>
                  </a:lnTo>
                  <a:close/>
                </a:path>
                <a:path w="259079" h="234950">
                  <a:moveTo>
                    <a:pt x="170762" y="96519"/>
                  </a:moveTo>
                  <a:lnTo>
                    <a:pt x="163472" y="96519"/>
                  </a:lnTo>
                  <a:lnTo>
                    <a:pt x="163688" y="97789"/>
                  </a:lnTo>
                  <a:lnTo>
                    <a:pt x="171169" y="97789"/>
                  </a:lnTo>
                  <a:lnTo>
                    <a:pt x="170762" y="96519"/>
                  </a:lnTo>
                  <a:close/>
                </a:path>
                <a:path w="259079" h="234950">
                  <a:moveTo>
                    <a:pt x="19581" y="95249"/>
                  </a:moveTo>
                  <a:lnTo>
                    <a:pt x="15213" y="95249"/>
                  </a:lnTo>
                  <a:lnTo>
                    <a:pt x="15378" y="96519"/>
                  </a:lnTo>
                  <a:lnTo>
                    <a:pt x="19810" y="96519"/>
                  </a:lnTo>
                  <a:lnTo>
                    <a:pt x="19581" y="95249"/>
                  </a:lnTo>
                  <a:close/>
                </a:path>
                <a:path w="259079" h="234950">
                  <a:moveTo>
                    <a:pt x="23521" y="93560"/>
                  </a:moveTo>
                  <a:lnTo>
                    <a:pt x="23089" y="93876"/>
                  </a:lnTo>
                  <a:lnTo>
                    <a:pt x="20674" y="93979"/>
                  </a:lnTo>
                  <a:lnTo>
                    <a:pt x="20648" y="95249"/>
                  </a:lnTo>
                  <a:lnTo>
                    <a:pt x="20521" y="96519"/>
                  </a:lnTo>
                  <a:lnTo>
                    <a:pt x="22909" y="96519"/>
                  </a:lnTo>
                  <a:lnTo>
                    <a:pt x="23048" y="95249"/>
                  </a:lnTo>
                  <a:lnTo>
                    <a:pt x="25436" y="95249"/>
                  </a:lnTo>
                  <a:lnTo>
                    <a:pt x="25452" y="94849"/>
                  </a:lnTo>
                  <a:lnTo>
                    <a:pt x="24687" y="93979"/>
                  </a:lnTo>
                  <a:lnTo>
                    <a:pt x="23521" y="93560"/>
                  </a:lnTo>
                  <a:close/>
                </a:path>
                <a:path w="259079" h="234950">
                  <a:moveTo>
                    <a:pt x="24763" y="95249"/>
                  </a:moveTo>
                  <a:lnTo>
                    <a:pt x="24433" y="95249"/>
                  </a:lnTo>
                  <a:lnTo>
                    <a:pt x="24166" y="96519"/>
                  </a:lnTo>
                  <a:lnTo>
                    <a:pt x="25144" y="96519"/>
                  </a:lnTo>
                  <a:lnTo>
                    <a:pt x="24763" y="95249"/>
                  </a:lnTo>
                  <a:close/>
                </a:path>
                <a:path w="259079" h="234950">
                  <a:moveTo>
                    <a:pt x="26249" y="95249"/>
                  </a:moveTo>
                  <a:lnTo>
                    <a:pt x="26198" y="96519"/>
                  </a:lnTo>
                  <a:lnTo>
                    <a:pt x="26249" y="95249"/>
                  </a:lnTo>
                  <a:close/>
                </a:path>
                <a:path w="259079" h="234950">
                  <a:moveTo>
                    <a:pt x="32993" y="95249"/>
                  </a:moveTo>
                  <a:lnTo>
                    <a:pt x="26516" y="95249"/>
                  </a:lnTo>
                  <a:lnTo>
                    <a:pt x="26439" y="96519"/>
                  </a:lnTo>
                  <a:lnTo>
                    <a:pt x="32802" y="96519"/>
                  </a:lnTo>
                  <a:lnTo>
                    <a:pt x="32993" y="95249"/>
                  </a:lnTo>
                  <a:close/>
                </a:path>
                <a:path w="259079" h="234950">
                  <a:moveTo>
                    <a:pt x="112037" y="95249"/>
                  </a:moveTo>
                  <a:lnTo>
                    <a:pt x="111631" y="95249"/>
                  </a:lnTo>
                  <a:lnTo>
                    <a:pt x="111517" y="96519"/>
                  </a:lnTo>
                  <a:lnTo>
                    <a:pt x="112355" y="96519"/>
                  </a:lnTo>
                  <a:lnTo>
                    <a:pt x="112037" y="95249"/>
                  </a:lnTo>
                  <a:close/>
                </a:path>
                <a:path w="259079" h="234950">
                  <a:moveTo>
                    <a:pt x="119492" y="95249"/>
                  </a:moveTo>
                  <a:lnTo>
                    <a:pt x="112939" y="95249"/>
                  </a:lnTo>
                  <a:lnTo>
                    <a:pt x="112749" y="96519"/>
                  </a:lnTo>
                  <a:lnTo>
                    <a:pt x="118883" y="96519"/>
                  </a:lnTo>
                  <a:lnTo>
                    <a:pt x="119492" y="95249"/>
                  </a:lnTo>
                  <a:close/>
                </a:path>
                <a:path w="259079" h="234950">
                  <a:moveTo>
                    <a:pt x="120661" y="95249"/>
                  </a:moveTo>
                  <a:lnTo>
                    <a:pt x="120216" y="95249"/>
                  </a:lnTo>
                  <a:lnTo>
                    <a:pt x="120470" y="96519"/>
                  </a:lnTo>
                  <a:lnTo>
                    <a:pt x="120661" y="96519"/>
                  </a:lnTo>
                  <a:lnTo>
                    <a:pt x="120661" y="95249"/>
                  </a:lnTo>
                  <a:close/>
                </a:path>
                <a:path w="259079" h="234950">
                  <a:moveTo>
                    <a:pt x="129652" y="91439"/>
                  </a:moveTo>
                  <a:lnTo>
                    <a:pt x="113663" y="91439"/>
                  </a:lnTo>
                  <a:lnTo>
                    <a:pt x="114044" y="92709"/>
                  </a:lnTo>
                  <a:lnTo>
                    <a:pt x="120877" y="92709"/>
                  </a:lnTo>
                  <a:lnTo>
                    <a:pt x="120991" y="96519"/>
                  </a:lnTo>
                  <a:lnTo>
                    <a:pt x="122909" y="96519"/>
                  </a:lnTo>
                  <a:lnTo>
                    <a:pt x="123086" y="95249"/>
                  </a:lnTo>
                  <a:lnTo>
                    <a:pt x="124509" y="95249"/>
                  </a:lnTo>
                  <a:lnTo>
                    <a:pt x="124750" y="93979"/>
                  </a:lnTo>
                  <a:lnTo>
                    <a:pt x="129360" y="93979"/>
                  </a:lnTo>
                  <a:lnTo>
                    <a:pt x="129398" y="92709"/>
                  </a:lnTo>
                  <a:lnTo>
                    <a:pt x="129652" y="91439"/>
                  </a:lnTo>
                  <a:close/>
                </a:path>
                <a:path w="259079" h="234950">
                  <a:moveTo>
                    <a:pt x="131049" y="95249"/>
                  </a:moveTo>
                  <a:lnTo>
                    <a:pt x="127112" y="95249"/>
                  </a:lnTo>
                  <a:lnTo>
                    <a:pt x="127265" y="96519"/>
                  </a:lnTo>
                  <a:lnTo>
                    <a:pt x="131176" y="96519"/>
                  </a:lnTo>
                  <a:lnTo>
                    <a:pt x="131049" y="95249"/>
                  </a:lnTo>
                  <a:close/>
                </a:path>
                <a:path w="259079" h="234950">
                  <a:moveTo>
                    <a:pt x="147902" y="95249"/>
                  </a:moveTo>
                  <a:lnTo>
                    <a:pt x="134796" y="95249"/>
                  </a:lnTo>
                  <a:lnTo>
                    <a:pt x="135062" y="96519"/>
                  </a:lnTo>
                  <a:lnTo>
                    <a:pt x="147788" y="96519"/>
                  </a:lnTo>
                  <a:lnTo>
                    <a:pt x="147902" y="95249"/>
                  </a:lnTo>
                  <a:close/>
                </a:path>
                <a:path w="259079" h="234950">
                  <a:moveTo>
                    <a:pt x="170495" y="95249"/>
                  </a:moveTo>
                  <a:lnTo>
                    <a:pt x="161593" y="95249"/>
                  </a:lnTo>
                  <a:lnTo>
                    <a:pt x="161961" y="96519"/>
                  </a:lnTo>
                  <a:lnTo>
                    <a:pt x="170483" y="96519"/>
                  </a:lnTo>
                  <a:lnTo>
                    <a:pt x="170495" y="95249"/>
                  </a:lnTo>
                  <a:close/>
                </a:path>
                <a:path w="259079" h="234950">
                  <a:moveTo>
                    <a:pt x="18591" y="93979"/>
                  </a:moveTo>
                  <a:lnTo>
                    <a:pt x="15238" y="93979"/>
                  </a:lnTo>
                  <a:lnTo>
                    <a:pt x="15124" y="95249"/>
                  </a:lnTo>
                  <a:lnTo>
                    <a:pt x="18476" y="95249"/>
                  </a:lnTo>
                  <a:lnTo>
                    <a:pt x="18591" y="93979"/>
                  </a:lnTo>
                  <a:close/>
                </a:path>
                <a:path w="259079" h="234950">
                  <a:moveTo>
                    <a:pt x="25512" y="94918"/>
                  </a:moveTo>
                  <a:lnTo>
                    <a:pt x="25436" y="95249"/>
                  </a:lnTo>
                  <a:lnTo>
                    <a:pt x="25728" y="95249"/>
                  </a:lnTo>
                  <a:lnTo>
                    <a:pt x="25680" y="95108"/>
                  </a:lnTo>
                  <a:lnTo>
                    <a:pt x="25512" y="94918"/>
                  </a:lnTo>
                  <a:close/>
                </a:path>
                <a:path w="259079" h="234950">
                  <a:moveTo>
                    <a:pt x="25792" y="93979"/>
                  </a:moveTo>
                  <a:lnTo>
                    <a:pt x="25804" y="95249"/>
                  </a:lnTo>
                  <a:lnTo>
                    <a:pt x="25792" y="93979"/>
                  </a:lnTo>
                  <a:close/>
                </a:path>
                <a:path w="259079" h="234950">
                  <a:moveTo>
                    <a:pt x="26020" y="93979"/>
                  </a:moveTo>
                  <a:lnTo>
                    <a:pt x="25881" y="93979"/>
                  </a:lnTo>
                  <a:lnTo>
                    <a:pt x="25872" y="95249"/>
                  </a:lnTo>
                  <a:lnTo>
                    <a:pt x="26020" y="93979"/>
                  </a:lnTo>
                  <a:close/>
                </a:path>
                <a:path w="259079" h="234950">
                  <a:moveTo>
                    <a:pt x="26136" y="94645"/>
                  </a:moveTo>
                  <a:lnTo>
                    <a:pt x="26046" y="95249"/>
                  </a:lnTo>
                  <a:lnTo>
                    <a:pt x="26136" y="94645"/>
                  </a:lnTo>
                  <a:close/>
                </a:path>
                <a:path w="259079" h="234950">
                  <a:moveTo>
                    <a:pt x="26268" y="93979"/>
                  </a:moveTo>
                  <a:lnTo>
                    <a:pt x="26159" y="94494"/>
                  </a:lnTo>
                  <a:lnTo>
                    <a:pt x="26109" y="95249"/>
                  </a:lnTo>
                  <a:lnTo>
                    <a:pt x="26237" y="94645"/>
                  </a:lnTo>
                  <a:lnTo>
                    <a:pt x="26268" y="93979"/>
                  </a:lnTo>
                  <a:close/>
                </a:path>
                <a:path w="259079" h="234950">
                  <a:moveTo>
                    <a:pt x="26265" y="94494"/>
                  </a:moveTo>
                  <a:lnTo>
                    <a:pt x="26122" y="95249"/>
                  </a:lnTo>
                  <a:lnTo>
                    <a:pt x="26262" y="95249"/>
                  </a:lnTo>
                  <a:lnTo>
                    <a:pt x="26265" y="94494"/>
                  </a:lnTo>
                  <a:close/>
                </a:path>
                <a:path w="259079" h="234950">
                  <a:moveTo>
                    <a:pt x="34504" y="93979"/>
                  </a:moveTo>
                  <a:lnTo>
                    <a:pt x="26998" y="93979"/>
                  </a:lnTo>
                  <a:lnTo>
                    <a:pt x="26871" y="95249"/>
                  </a:lnTo>
                  <a:lnTo>
                    <a:pt x="34491" y="95249"/>
                  </a:lnTo>
                  <a:lnTo>
                    <a:pt x="34504" y="93979"/>
                  </a:lnTo>
                  <a:close/>
                </a:path>
                <a:path w="259079" h="234950">
                  <a:moveTo>
                    <a:pt x="37990" y="93979"/>
                  </a:moveTo>
                  <a:lnTo>
                    <a:pt x="37095" y="93979"/>
                  </a:lnTo>
                  <a:lnTo>
                    <a:pt x="37095" y="95249"/>
                  </a:lnTo>
                  <a:lnTo>
                    <a:pt x="38034" y="95249"/>
                  </a:lnTo>
                  <a:lnTo>
                    <a:pt x="37990" y="93979"/>
                  </a:lnTo>
                  <a:close/>
                </a:path>
                <a:path w="259079" h="234950">
                  <a:moveTo>
                    <a:pt x="42149" y="92709"/>
                  </a:moveTo>
                  <a:lnTo>
                    <a:pt x="39355" y="92709"/>
                  </a:lnTo>
                  <a:lnTo>
                    <a:pt x="38516" y="93876"/>
                  </a:lnTo>
                  <a:lnTo>
                    <a:pt x="38409" y="95249"/>
                  </a:lnTo>
                  <a:lnTo>
                    <a:pt x="39609" y="95249"/>
                  </a:lnTo>
                  <a:lnTo>
                    <a:pt x="39736" y="93979"/>
                  </a:lnTo>
                  <a:lnTo>
                    <a:pt x="41540" y="93979"/>
                  </a:lnTo>
                  <a:lnTo>
                    <a:pt x="42149" y="92709"/>
                  </a:lnTo>
                  <a:close/>
                </a:path>
                <a:path w="259079" h="234950">
                  <a:moveTo>
                    <a:pt x="120800" y="92709"/>
                  </a:moveTo>
                  <a:lnTo>
                    <a:pt x="113688" y="92709"/>
                  </a:lnTo>
                  <a:lnTo>
                    <a:pt x="113630" y="93876"/>
                  </a:lnTo>
                  <a:lnTo>
                    <a:pt x="113511" y="95249"/>
                  </a:lnTo>
                  <a:lnTo>
                    <a:pt x="120762" y="95249"/>
                  </a:lnTo>
                  <a:lnTo>
                    <a:pt x="120800" y="92709"/>
                  </a:lnTo>
                  <a:close/>
                </a:path>
                <a:path w="259079" h="234950">
                  <a:moveTo>
                    <a:pt x="129640" y="93979"/>
                  </a:moveTo>
                  <a:lnTo>
                    <a:pt x="125906" y="93979"/>
                  </a:lnTo>
                  <a:lnTo>
                    <a:pt x="126426" y="95249"/>
                  </a:lnTo>
                  <a:lnTo>
                    <a:pt x="129881" y="95249"/>
                  </a:lnTo>
                  <a:lnTo>
                    <a:pt x="129640" y="93979"/>
                  </a:lnTo>
                  <a:close/>
                </a:path>
                <a:path w="259079" h="234950">
                  <a:moveTo>
                    <a:pt x="132706" y="95108"/>
                  </a:moveTo>
                  <a:lnTo>
                    <a:pt x="132713" y="95249"/>
                  </a:lnTo>
                  <a:lnTo>
                    <a:pt x="132706" y="95108"/>
                  </a:lnTo>
                  <a:close/>
                </a:path>
                <a:path w="259079" h="234950">
                  <a:moveTo>
                    <a:pt x="132685" y="94685"/>
                  </a:moveTo>
                  <a:lnTo>
                    <a:pt x="132738" y="95249"/>
                  </a:lnTo>
                  <a:lnTo>
                    <a:pt x="132685" y="94685"/>
                  </a:lnTo>
                  <a:close/>
                </a:path>
                <a:path w="259079" h="234950">
                  <a:moveTo>
                    <a:pt x="132649" y="93979"/>
                  </a:moveTo>
                  <a:lnTo>
                    <a:pt x="132722" y="94849"/>
                  </a:lnTo>
                  <a:lnTo>
                    <a:pt x="132815" y="95249"/>
                  </a:lnTo>
                  <a:lnTo>
                    <a:pt x="132649" y="93979"/>
                  </a:lnTo>
                  <a:close/>
                </a:path>
                <a:path w="259079" h="234950">
                  <a:moveTo>
                    <a:pt x="133792" y="92709"/>
                  </a:moveTo>
                  <a:lnTo>
                    <a:pt x="133005" y="92709"/>
                  </a:lnTo>
                  <a:lnTo>
                    <a:pt x="133119" y="93979"/>
                  </a:lnTo>
                  <a:lnTo>
                    <a:pt x="132789" y="93979"/>
                  </a:lnTo>
                  <a:lnTo>
                    <a:pt x="133157" y="95249"/>
                  </a:lnTo>
                  <a:lnTo>
                    <a:pt x="133729" y="95249"/>
                  </a:lnTo>
                  <a:lnTo>
                    <a:pt x="133792" y="92709"/>
                  </a:lnTo>
                  <a:close/>
                </a:path>
                <a:path w="259079" h="234950">
                  <a:moveTo>
                    <a:pt x="148778" y="92709"/>
                  </a:moveTo>
                  <a:lnTo>
                    <a:pt x="133894" y="92709"/>
                  </a:lnTo>
                  <a:lnTo>
                    <a:pt x="134059" y="95249"/>
                  </a:lnTo>
                  <a:lnTo>
                    <a:pt x="148512" y="95249"/>
                  </a:lnTo>
                  <a:lnTo>
                    <a:pt x="148499" y="93979"/>
                  </a:lnTo>
                  <a:lnTo>
                    <a:pt x="148817" y="93979"/>
                  </a:lnTo>
                  <a:lnTo>
                    <a:pt x="148778" y="92709"/>
                  </a:lnTo>
                  <a:close/>
                </a:path>
                <a:path w="259079" h="234950">
                  <a:moveTo>
                    <a:pt x="170178" y="93979"/>
                  </a:moveTo>
                  <a:lnTo>
                    <a:pt x="160247" y="93979"/>
                  </a:lnTo>
                  <a:lnTo>
                    <a:pt x="160958" y="95249"/>
                  </a:lnTo>
                  <a:lnTo>
                    <a:pt x="170267" y="95249"/>
                  </a:lnTo>
                  <a:lnTo>
                    <a:pt x="170178" y="93979"/>
                  </a:lnTo>
                  <a:close/>
                </a:path>
                <a:path w="259079" h="234950">
                  <a:moveTo>
                    <a:pt x="25754" y="93979"/>
                  </a:moveTo>
                  <a:lnTo>
                    <a:pt x="25512" y="94918"/>
                  </a:lnTo>
                  <a:lnTo>
                    <a:pt x="25730" y="95165"/>
                  </a:lnTo>
                  <a:lnTo>
                    <a:pt x="25754" y="93979"/>
                  </a:lnTo>
                  <a:close/>
                </a:path>
                <a:path w="259079" h="234950">
                  <a:moveTo>
                    <a:pt x="132903" y="92709"/>
                  </a:moveTo>
                  <a:lnTo>
                    <a:pt x="132472" y="92709"/>
                  </a:lnTo>
                  <a:lnTo>
                    <a:pt x="132565" y="94494"/>
                  </a:lnTo>
                  <a:lnTo>
                    <a:pt x="132706" y="95108"/>
                  </a:lnTo>
                  <a:lnTo>
                    <a:pt x="132641" y="94494"/>
                  </a:lnTo>
                  <a:lnTo>
                    <a:pt x="132522" y="93979"/>
                  </a:lnTo>
                  <a:lnTo>
                    <a:pt x="132840" y="93979"/>
                  </a:lnTo>
                  <a:lnTo>
                    <a:pt x="132903" y="92709"/>
                  </a:lnTo>
                  <a:close/>
                </a:path>
                <a:path w="259079" h="234950">
                  <a:moveTo>
                    <a:pt x="25728" y="93979"/>
                  </a:moveTo>
                  <a:lnTo>
                    <a:pt x="25487" y="93979"/>
                  </a:lnTo>
                  <a:lnTo>
                    <a:pt x="25512" y="94918"/>
                  </a:lnTo>
                  <a:lnTo>
                    <a:pt x="25728" y="93979"/>
                  </a:lnTo>
                  <a:close/>
                </a:path>
                <a:path w="259079" h="234950">
                  <a:moveTo>
                    <a:pt x="26223" y="92709"/>
                  </a:moveTo>
                  <a:lnTo>
                    <a:pt x="24687" y="92709"/>
                  </a:lnTo>
                  <a:lnTo>
                    <a:pt x="23734" y="93405"/>
                  </a:lnTo>
                  <a:lnTo>
                    <a:pt x="24687" y="93979"/>
                  </a:lnTo>
                  <a:lnTo>
                    <a:pt x="25452" y="94849"/>
                  </a:lnTo>
                  <a:lnTo>
                    <a:pt x="25487" y="93979"/>
                  </a:lnTo>
                  <a:lnTo>
                    <a:pt x="26166" y="93979"/>
                  </a:lnTo>
                  <a:lnTo>
                    <a:pt x="26223" y="92709"/>
                  </a:lnTo>
                  <a:close/>
                </a:path>
                <a:path w="259079" h="234950">
                  <a:moveTo>
                    <a:pt x="26236" y="93979"/>
                  </a:moveTo>
                  <a:lnTo>
                    <a:pt x="26136" y="94645"/>
                  </a:lnTo>
                  <a:lnTo>
                    <a:pt x="26236" y="93979"/>
                  </a:lnTo>
                  <a:close/>
                </a:path>
                <a:path w="259079" h="234950">
                  <a:moveTo>
                    <a:pt x="35456" y="92709"/>
                  </a:moveTo>
                  <a:lnTo>
                    <a:pt x="26274" y="92709"/>
                  </a:lnTo>
                  <a:lnTo>
                    <a:pt x="26265" y="94494"/>
                  </a:lnTo>
                  <a:lnTo>
                    <a:pt x="26363" y="93979"/>
                  </a:lnTo>
                  <a:lnTo>
                    <a:pt x="35418" y="93979"/>
                  </a:lnTo>
                  <a:lnTo>
                    <a:pt x="35456" y="92709"/>
                  </a:lnTo>
                  <a:close/>
                </a:path>
                <a:path w="259079" h="234950">
                  <a:moveTo>
                    <a:pt x="14082" y="92709"/>
                  </a:moveTo>
                  <a:lnTo>
                    <a:pt x="13866" y="92709"/>
                  </a:lnTo>
                  <a:lnTo>
                    <a:pt x="13777" y="93979"/>
                  </a:lnTo>
                  <a:lnTo>
                    <a:pt x="14171" y="93979"/>
                  </a:lnTo>
                  <a:lnTo>
                    <a:pt x="14082" y="92709"/>
                  </a:lnTo>
                  <a:close/>
                </a:path>
                <a:path w="259079" h="234950">
                  <a:moveTo>
                    <a:pt x="14247" y="92709"/>
                  </a:moveTo>
                  <a:lnTo>
                    <a:pt x="14197" y="93979"/>
                  </a:lnTo>
                  <a:lnTo>
                    <a:pt x="14247" y="92709"/>
                  </a:lnTo>
                  <a:close/>
                </a:path>
                <a:path w="259079" h="234950">
                  <a:moveTo>
                    <a:pt x="16127" y="92709"/>
                  </a:moveTo>
                  <a:lnTo>
                    <a:pt x="15657" y="92709"/>
                  </a:lnTo>
                  <a:lnTo>
                    <a:pt x="15619" y="93979"/>
                  </a:lnTo>
                  <a:lnTo>
                    <a:pt x="16152" y="93979"/>
                  </a:lnTo>
                  <a:lnTo>
                    <a:pt x="16127" y="92709"/>
                  </a:lnTo>
                  <a:close/>
                </a:path>
                <a:path w="259079" h="234950">
                  <a:moveTo>
                    <a:pt x="16305" y="92709"/>
                  </a:moveTo>
                  <a:lnTo>
                    <a:pt x="16190" y="93979"/>
                  </a:lnTo>
                  <a:lnTo>
                    <a:pt x="16305" y="92709"/>
                  </a:lnTo>
                  <a:close/>
                </a:path>
                <a:path w="259079" h="234950">
                  <a:moveTo>
                    <a:pt x="18807" y="92709"/>
                  </a:moveTo>
                  <a:lnTo>
                    <a:pt x="16317" y="92709"/>
                  </a:lnTo>
                  <a:lnTo>
                    <a:pt x="16241" y="93979"/>
                  </a:lnTo>
                  <a:lnTo>
                    <a:pt x="18845" y="93979"/>
                  </a:lnTo>
                  <a:lnTo>
                    <a:pt x="18807" y="92709"/>
                  </a:lnTo>
                  <a:close/>
                </a:path>
                <a:path w="259079" h="234950">
                  <a:moveTo>
                    <a:pt x="20750" y="92709"/>
                  </a:moveTo>
                  <a:lnTo>
                    <a:pt x="19429" y="92709"/>
                  </a:lnTo>
                  <a:lnTo>
                    <a:pt x="19810" y="93979"/>
                  </a:lnTo>
                  <a:lnTo>
                    <a:pt x="20648" y="93979"/>
                  </a:lnTo>
                  <a:lnTo>
                    <a:pt x="20750" y="92709"/>
                  </a:lnTo>
                  <a:close/>
                </a:path>
                <a:path w="259079" h="234950">
                  <a:moveTo>
                    <a:pt x="21451" y="92816"/>
                  </a:moveTo>
                  <a:lnTo>
                    <a:pt x="21347" y="93979"/>
                  </a:lnTo>
                  <a:lnTo>
                    <a:pt x="22401" y="93979"/>
                  </a:lnTo>
                  <a:lnTo>
                    <a:pt x="22384" y="93151"/>
                  </a:lnTo>
                  <a:lnTo>
                    <a:pt x="21451" y="92816"/>
                  </a:lnTo>
                  <a:close/>
                </a:path>
                <a:path w="259079" h="234950">
                  <a:moveTo>
                    <a:pt x="22452" y="93175"/>
                  </a:moveTo>
                  <a:lnTo>
                    <a:pt x="22452" y="93979"/>
                  </a:lnTo>
                  <a:lnTo>
                    <a:pt x="22731" y="93979"/>
                  </a:lnTo>
                  <a:lnTo>
                    <a:pt x="22731" y="93276"/>
                  </a:lnTo>
                  <a:lnTo>
                    <a:pt x="22452" y="93175"/>
                  </a:lnTo>
                  <a:close/>
                </a:path>
                <a:path w="259079" h="234950">
                  <a:moveTo>
                    <a:pt x="22731" y="93276"/>
                  </a:moveTo>
                  <a:lnTo>
                    <a:pt x="22731" y="93979"/>
                  </a:lnTo>
                  <a:lnTo>
                    <a:pt x="22921" y="93979"/>
                  </a:lnTo>
                  <a:lnTo>
                    <a:pt x="22883" y="93330"/>
                  </a:lnTo>
                  <a:lnTo>
                    <a:pt x="22731" y="93276"/>
                  </a:lnTo>
                  <a:close/>
                </a:path>
                <a:path w="259079" h="234950">
                  <a:moveTo>
                    <a:pt x="22883" y="93330"/>
                  </a:moveTo>
                  <a:lnTo>
                    <a:pt x="22921" y="93979"/>
                  </a:lnTo>
                  <a:lnTo>
                    <a:pt x="22883" y="93330"/>
                  </a:lnTo>
                  <a:close/>
                </a:path>
                <a:path w="259079" h="234950">
                  <a:moveTo>
                    <a:pt x="22986" y="93951"/>
                  </a:moveTo>
                  <a:close/>
                </a:path>
                <a:path w="259079" h="234950">
                  <a:moveTo>
                    <a:pt x="26274" y="92709"/>
                  </a:moveTo>
                  <a:lnTo>
                    <a:pt x="26166" y="93979"/>
                  </a:lnTo>
                  <a:lnTo>
                    <a:pt x="26274" y="92709"/>
                  </a:lnTo>
                  <a:close/>
                </a:path>
                <a:path w="259079" h="234950">
                  <a:moveTo>
                    <a:pt x="36891" y="92709"/>
                  </a:moveTo>
                  <a:lnTo>
                    <a:pt x="35507" y="92709"/>
                  </a:lnTo>
                  <a:lnTo>
                    <a:pt x="35571" y="93979"/>
                  </a:lnTo>
                  <a:lnTo>
                    <a:pt x="36930" y="93979"/>
                  </a:lnTo>
                  <a:lnTo>
                    <a:pt x="36891" y="92709"/>
                  </a:lnTo>
                  <a:close/>
                </a:path>
                <a:path w="259079" h="234950">
                  <a:moveTo>
                    <a:pt x="38516" y="93876"/>
                  </a:moveTo>
                  <a:close/>
                </a:path>
                <a:path w="259079" h="234950">
                  <a:moveTo>
                    <a:pt x="129614" y="92709"/>
                  </a:moveTo>
                  <a:lnTo>
                    <a:pt x="129449" y="92709"/>
                  </a:lnTo>
                  <a:lnTo>
                    <a:pt x="129525" y="93979"/>
                  </a:lnTo>
                  <a:lnTo>
                    <a:pt x="129614" y="92709"/>
                  </a:lnTo>
                  <a:close/>
                </a:path>
                <a:path w="259079" h="234950">
                  <a:moveTo>
                    <a:pt x="131367" y="92709"/>
                  </a:moveTo>
                  <a:lnTo>
                    <a:pt x="131291" y="93979"/>
                  </a:lnTo>
                  <a:lnTo>
                    <a:pt x="131367" y="92709"/>
                  </a:lnTo>
                  <a:close/>
                </a:path>
                <a:path w="259079" h="234950">
                  <a:moveTo>
                    <a:pt x="131938" y="92709"/>
                  </a:moveTo>
                  <a:lnTo>
                    <a:pt x="131773" y="92709"/>
                  </a:lnTo>
                  <a:lnTo>
                    <a:pt x="131862" y="93979"/>
                  </a:lnTo>
                  <a:lnTo>
                    <a:pt x="131938" y="92709"/>
                  </a:lnTo>
                  <a:close/>
                </a:path>
                <a:path w="259079" h="234950">
                  <a:moveTo>
                    <a:pt x="132294" y="92709"/>
                  </a:moveTo>
                  <a:lnTo>
                    <a:pt x="132180" y="93979"/>
                  </a:lnTo>
                  <a:lnTo>
                    <a:pt x="132294" y="92709"/>
                  </a:lnTo>
                  <a:close/>
                </a:path>
                <a:path w="259079" h="234950">
                  <a:moveTo>
                    <a:pt x="133005" y="92709"/>
                  </a:moveTo>
                  <a:lnTo>
                    <a:pt x="132840" y="93979"/>
                  </a:lnTo>
                  <a:lnTo>
                    <a:pt x="133119" y="93979"/>
                  </a:lnTo>
                  <a:lnTo>
                    <a:pt x="133005" y="92709"/>
                  </a:lnTo>
                  <a:close/>
                </a:path>
                <a:path w="259079" h="234950">
                  <a:moveTo>
                    <a:pt x="149005" y="93902"/>
                  </a:moveTo>
                  <a:close/>
                </a:path>
                <a:path w="259079" h="234950">
                  <a:moveTo>
                    <a:pt x="156094" y="92709"/>
                  </a:moveTo>
                  <a:lnTo>
                    <a:pt x="154290" y="92709"/>
                  </a:lnTo>
                  <a:lnTo>
                    <a:pt x="154151" y="93979"/>
                  </a:lnTo>
                  <a:lnTo>
                    <a:pt x="156005" y="93979"/>
                  </a:lnTo>
                  <a:lnTo>
                    <a:pt x="156094" y="92709"/>
                  </a:lnTo>
                  <a:close/>
                </a:path>
                <a:path w="259079" h="234950">
                  <a:moveTo>
                    <a:pt x="169911" y="92709"/>
                  </a:moveTo>
                  <a:lnTo>
                    <a:pt x="158570" y="92709"/>
                  </a:lnTo>
                  <a:lnTo>
                    <a:pt x="158646" y="93979"/>
                  </a:lnTo>
                  <a:lnTo>
                    <a:pt x="169860" y="93979"/>
                  </a:lnTo>
                  <a:lnTo>
                    <a:pt x="169911" y="92709"/>
                  </a:lnTo>
                  <a:close/>
                </a:path>
                <a:path w="259079" h="234950">
                  <a:moveTo>
                    <a:pt x="170038" y="92709"/>
                  </a:moveTo>
                  <a:lnTo>
                    <a:pt x="170000" y="93979"/>
                  </a:lnTo>
                  <a:lnTo>
                    <a:pt x="170038" y="92709"/>
                  </a:lnTo>
                  <a:close/>
                </a:path>
                <a:path w="259079" h="234950">
                  <a:moveTo>
                    <a:pt x="173620" y="92709"/>
                  </a:moveTo>
                  <a:lnTo>
                    <a:pt x="173582" y="93979"/>
                  </a:lnTo>
                  <a:lnTo>
                    <a:pt x="173620" y="92709"/>
                  </a:lnTo>
                  <a:close/>
                </a:path>
                <a:path w="259079" h="234950">
                  <a:moveTo>
                    <a:pt x="149553" y="92709"/>
                  </a:moveTo>
                  <a:lnTo>
                    <a:pt x="148969" y="92709"/>
                  </a:lnTo>
                  <a:lnTo>
                    <a:pt x="149005" y="93902"/>
                  </a:lnTo>
                  <a:lnTo>
                    <a:pt x="149553" y="92709"/>
                  </a:lnTo>
                  <a:close/>
                </a:path>
                <a:path w="259079" h="234950">
                  <a:moveTo>
                    <a:pt x="23005" y="92967"/>
                  </a:moveTo>
                  <a:lnTo>
                    <a:pt x="23090" y="93405"/>
                  </a:lnTo>
                  <a:lnTo>
                    <a:pt x="23521" y="93560"/>
                  </a:lnTo>
                  <a:lnTo>
                    <a:pt x="23734" y="93405"/>
                  </a:lnTo>
                  <a:lnTo>
                    <a:pt x="23005" y="92967"/>
                  </a:lnTo>
                  <a:close/>
                </a:path>
                <a:path w="259079" h="234950">
                  <a:moveTo>
                    <a:pt x="24687" y="92709"/>
                  </a:moveTo>
                  <a:lnTo>
                    <a:pt x="23010" y="92709"/>
                  </a:lnTo>
                  <a:lnTo>
                    <a:pt x="23005" y="92967"/>
                  </a:lnTo>
                  <a:lnTo>
                    <a:pt x="23734" y="93405"/>
                  </a:lnTo>
                  <a:lnTo>
                    <a:pt x="24687" y="92709"/>
                  </a:lnTo>
                  <a:close/>
                </a:path>
                <a:path w="259079" h="234950">
                  <a:moveTo>
                    <a:pt x="22731" y="92801"/>
                  </a:moveTo>
                  <a:lnTo>
                    <a:pt x="22731" y="93276"/>
                  </a:lnTo>
                  <a:lnTo>
                    <a:pt x="22883" y="93330"/>
                  </a:lnTo>
                  <a:lnTo>
                    <a:pt x="22855" y="92876"/>
                  </a:lnTo>
                  <a:close/>
                </a:path>
                <a:path w="259079" h="234950">
                  <a:moveTo>
                    <a:pt x="22452" y="92709"/>
                  </a:moveTo>
                  <a:lnTo>
                    <a:pt x="22452" y="93175"/>
                  </a:lnTo>
                  <a:lnTo>
                    <a:pt x="22452" y="92709"/>
                  </a:lnTo>
                  <a:close/>
                </a:path>
                <a:path w="259079" h="234950">
                  <a:moveTo>
                    <a:pt x="23010" y="92709"/>
                  </a:moveTo>
                  <a:lnTo>
                    <a:pt x="22845" y="92709"/>
                  </a:lnTo>
                  <a:lnTo>
                    <a:pt x="22855" y="92876"/>
                  </a:lnTo>
                  <a:lnTo>
                    <a:pt x="23005" y="92967"/>
                  </a:lnTo>
                  <a:lnTo>
                    <a:pt x="23010" y="92709"/>
                  </a:lnTo>
                  <a:close/>
                </a:path>
                <a:path w="259079" h="234950">
                  <a:moveTo>
                    <a:pt x="21461" y="92709"/>
                  </a:moveTo>
                  <a:lnTo>
                    <a:pt x="21156" y="92709"/>
                  </a:lnTo>
                  <a:lnTo>
                    <a:pt x="21451" y="92816"/>
                  </a:lnTo>
                  <a:close/>
                </a:path>
                <a:path w="259079" h="234950">
                  <a:moveTo>
                    <a:pt x="22731" y="92709"/>
                  </a:moveTo>
                  <a:lnTo>
                    <a:pt x="22579" y="92709"/>
                  </a:lnTo>
                  <a:lnTo>
                    <a:pt x="22731" y="92801"/>
                  </a:lnTo>
                  <a:close/>
                </a:path>
                <a:path w="259079" h="234950">
                  <a:moveTo>
                    <a:pt x="15835" y="91439"/>
                  </a:moveTo>
                  <a:lnTo>
                    <a:pt x="15670" y="91439"/>
                  </a:lnTo>
                  <a:lnTo>
                    <a:pt x="15771" y="92709"/>
                  </a:lnTo>
                  <a:lnTo>
                    <a:pt x="15835" y="91439"/>
                  </a:lnTo>
                  <a:close/>
                </a:path>
                <a:path w="259079" h="234950">
                  <a:moveTo>
                    <a:pt x="16571" y="91439"/>
                  </a:moveTo>
                  <a:lnTo>
                    <a:pt x="16241" y="91439"/>
                  </a:lnTo>
                  <a:lnTo>
                    <a:pt x="16317" y="92709"/>
                  </a:lnTo>
                  <a:lnTo>
                    <a:pt x="16571" y="91439"/>
                  </a:lnTo>
                  <a:close/>
                </a:path>
                <a:path w="259079" h="234950">
                  <a:moveTo>
                    <a:pt x="17816" y="91439"/>
                  </a:moveTo>
                  <a:lnTo>
                    <a:pt x="16762" y="91439"/>
                  </a:lnTo>
                  <a:lnTo>
                    <a:pt x="16775" y="92709"/>
                  </a:lnTo>
                  <a:lnTo>
                    <a:pt x="17880" y="92709"/>
                  </a:lnTo>
                  <a:lnTo>
                    <a:pt x="17816" y="91439"/>
                  </a:lnTo>
                  <a:close/>
                </a:path>
                <a:path w="259079" h="234950">
                  <a:moveTo>
                    <a:pt x="21728" y="91439"/>
                  </a:moveTo>
                  <a:lnTo>
                    <a:pt x="21537" y="91439"/>
                  </a:lnTo>
                  <a:lnTo>
                    <a:pt x="21626" y="92709"/>
                  </a:lnTo>
                  <a:lnTo>
                    <a:pt x="21728" y="91439"/>
                  </a:lnTo>
                  <a:close/>
                </a:path>
                <a:path w="259079" h="234950">
                  <a:moveTo>
                    <a:pt x="28865" y="91439"/>
                  </a:moveTo>
                  <a:lnTo>
                    <a:pt x="22198" y="91439"/>
                  </a:lnTo>
                  <a:lnTo>
                    <a:pt x="22210" y="92709"/>
                  </a:lnTo>
                  <a:lnTo>
                    <a:pt x="28700" y="92709"/>
                  </a:lnTo>
                  <a:lnTo>
                    <a:pt x="28865" y="91439"/>
                  </a:lnTo>
                  <a:close/>
                </a:path>
                <a:path w="259079" h="234950">
                  <a:moveTo>
                    <a:pt x="39177" y="91439"/>
                  </a:moveTo>
                  <a:lnTo>
                    <a:pt x="29360" y="91439"/>
                  </a:lnTo>
                  <a:lnTo>
                    <a:pt x="29310" y="92709"/>
                  </a:lnTo>
                  <a:lnTo>
                    <a:pt x="38911" y="92709"/>
                  </a:lnTo>
                  <a:lnTo>
                    <a:pt x="39177" y="91439"/>
                  </a:lnTo>
                  <a:close/>
                </a:path>
                <a:path w="259079" h="234950">
                  <a:moveTo>
                    <a:pt x="43495" y="91439"/>
                  </a:moveTo>
                  <a:lnTo>
                    <a:pt x="39762" y="91439"/>
                  </a:lnTo>
                  <a:lnTo>
                    <a:pt x="39444" y="92709"/>
                  </a:lnTo>
                  <a:lnTo>
                    <a:pt x="43584" y="92709"/>
                  </a:lnTo>
                  <a:lnTo>
                    <a:pt x="43495" y="91439"/>
                  </a:lnTo>
                  <a:close/>
                </a:path>
                <a:path w="259079" h="234950">
                  <a:moveTo>
                    <a:pt x="44016" y="91439"/>
                  </a:moveTo>
                  <a:lnTo>
                    <a:pt x="43813" y="91439"/>
                  </a:lnTo>
                  <a:lnTo>
                    <a:pt x="43902" y="92709"/>
                  </a:lnTo>
                  <a:lnTo>
                    <a:pt x="44016" y="91439"/>
                  </a:lnTo>
                  <a:close/>
                </a:path>
                <a:path w="259079" h="234950">
                  <a:moveTo>
                    <a:pt x="44626" y="91439"/>
                  </a:moveTo>
                  <a:lnTo>
                    <a:pt x="44054" y="91439"/>
                  </a:lnTo>
                  <a:lnTo>
                    <a:pt x="44181" y="92709"/>
                  </a:lnTo>
                  <a:lnTo>
                    <a:pt x="44626" y="91439"/>
                  </a:lnTo>
                  <a:close/>
                </a:path>
                <a:path w="259079" h="234950">
                  <a:moveTo>
                    <a:pt x="129970" y="91439"/>
                  </a:moveTo>
                  <a:lnTo>
                    <a:pt x="129703" y="91439"/>
                  </a:lnTo>
                  <a:lnTo>
                    <a:pt x="129576" y="92709"/>
                  </a:lnTo>
                  <a:lnTo>
                    <a:pt x="129970" y="91439"/>
                  </a:lnTo>
                  <a:close/>
                </a:path>
                <a:path w="259079" h="234950">
                  <a:moveTo>
                    <a:pt x="151890" y="88899"/>
                  </a:moveTo>
                  <a:lnTo>
                    <a:pt x="130973" y="88899"/>
                  </a:lnTo>
                  <a:lnTo>
                    <a:pt x="131151" y="91439"/>
                  </a:lnTo>
                  <a:lnTo>
                    <a:pt x="130986" y="92709"/>
                  </a:lnTo>
                  <a:lnTo>
                    <a:pt x="149693" y="92709"/>
                  </a:lnTo>
                  <a:lnTo>
                    <a:pt x="148677" y="91439"/>
                  </a:lnTo>
                  <a:lnTo>
                    <a:pt x="150671" y="91439"/>
                  </a:lnTo>
                  <a:lnTo>
                    <a:pt x="150912" y="90169"/>
                  </a:lnTo>
                  <a:lnTo>
                    <a:pt x="151966" y="90169"/>
                  </a:lnTo>
                  <a:lnTo>
                    <a:pt x="151890" y="88899"/>
                  </a:lnTo>
                  <a:close/>
                </a:path>
                <a:path w="259079" h="234950">
                  <a:moveTo>
                    <a:pt x="155941" y="91439"/>
                  </a:moveTo>
                  <a:lnTo>
                    <a:pt x="153376" y="91439"/>
                  </a:lnTo>
                  <a:lnTo>
                    <a:pt x="153008" y="92709"/>
                  </a:lnTo>
                  <a:lnTo>
                    <a:pt x="156208" y="92709"/>
                  </a:lnTo>
                  <a:lnTo>
                    <a:pt x="155941" y="91439"/>
                  </a:lnTo>
                  <a:close/>
                </a:path>
                <a:path w="259079" h="234950">
                  <a:moveTo>
                    <a:pt x="157656" y="91439"/>
                  </a:moveTo>
                  <a:lnTo>
                    <a:pt x="156945" y="91439"/>
                  </a:lnTo>
                  <a:lnTo>
                    <a:pt x="156945" y="92709"/>
                  </a:lnTo>
                  <a:lnTo>
                    <a:pt x="157732" y="92709"/>
                  </a:lnTo>
                  <a:lnTo>
                    <a:pt x="157656" y="91439"/>
                  </a:lnTo>
                  <a:close/>
                </a:path>
                <a:path w="259079" h="234950">
                  <a:moveTo>
                    <a:pt x="157999" y="90169"/>
                  </a:moveTo>
                  <a:lnTo>
                    <a:pt x="157580" y="90169"/>
                  </a:lnTo>
                  <a:lnTo>
                    <a:pt x="157732" y="92709"/>
                  </a:lnTo>
                  <a:lnTo>
                    <a:pt x="157884" y="92709"/>
                  </a:lnTo>
                  <a:lnTo>
                    <a:pt x="157999" y="90169"/>
                  </a:lnTo>
                  <a:close/>
                </a:path>
                <a:path w="259079" h="234950">
                  <a:moveTo>
                    <a:pt x="159561" y="91439"/>
                  </a:moveTo>
                  <a:lnTo>
                    <a:pt x="157942" y="91439"/>
                  </a:lnTo>
                  <a:lnTo>
                    <a:pt x="157884" y="92709"/>
                  </a:lnTo>
                  <a:lnTo>
                    <a:pt x="159624" y="92709"/>
                  </a:lnTo>
                  <a:lnTo>
                    <a:pt x="159561" y="91439"/>
                  </a:lnTo>
                  <a:close/>
                </a:path>
                <a:path w="259079" h="234950">
                  <a:moveTo>
                    <a:pt x="170521" y="91439"/>
                  </a:moveTo>
                  <a:lnTo>
                    <a:pt x="159878" y="91439"/>
                  </a:lnTo>
                  <a:lnTo>
                    <a:pt x="159777" y="92709"/>
                  </a:lnTo>
                  <a:lnTo>
                    <a:pt x="170521" y="92709"/>
                  </a:lnTo>
                  <a:lnTo>
                    <a:pt x="170521" y="91439"/>
                  </a:lnTo>
                  <a:close/>
                </a:path>
                <a:path w="259079" h="234950">
                  <a:moveTo>
                    <a:pt x="171054" y="91439"/>
                  </a:moveTo>
                  <a:lnTo>
                    <a:pt x="171042" y="92709"/>
                  </a:lnTo>
                  <a:lnTo>
                    <a:pt x="171054" y="91439"/>
                  </a:lnTo>
                  <a:close/>
                </a:path>
                <a:path w="259079" h="234950">
                  <a:moveTo>
                    <a:pt x="172337" y="91439"/>
                  </a:moveTo>
                  <a:lnTo>
                    <a:pt x="171867" y="91439"/>
                  </a:lnTo>
                  <a:lnTo>
                    <a:pt x="171943" y="92709"/>
                  </a:lnTo>
                  <a:lnTo>
                    <a:pt x="172337" y="91439"/>
                  </a:lnTo>
                  <a:close/>
                </a:path>
                <a:path w="259079" h="234950">
                  <a:moveTo>
                    <a:pt x="17892" y="90169"/>
                  </a:moveTo>
                  <a:lnTo>
                    <a:pt x="17880" y="91439"/>
                  </a:lnTo>
                  <a:lnTo>
                    <a:pt x="17892" y="90169"/>
                  </a:lnTo>
                  <a:close/>
                </a:path>
                <a:path w="259079" h="234950">
                  <a:moveTo>
                    <a:pt x="18235" y="90169"/>
                  </a:moveTo>
                  <a:lnTo>
                    <a:pt x="17918" y="90169"/>
                  </a:lnTo>
                  <a:lnTo>
                    <a:pt x="17981" y="91439"/>
                  </a:lnTo>
                  <a:lnTo>
                    <a:pt x="18273" y="91439"/>
                  </a:lnTo>
                  <a:lnTo>
                    <a:pt x="18235" y="90169"/>
                  </a:lnTo>
                  <a:close/>
                </a:path>
                <a:path w="259079" h="234950">
                  <a:moveTo>
                    <a:pt x="21143" y="88899"/>
                  </a:moveTo>
                  <a:lnTo>
                    <a:pt x="17410" y="88899"/>
                  </a:lnTo>
                  <a:lnTo>
                    <a:pt x="17448" y="90169"/>
                  </a:lnTo>
                  <a:lnTo>
                    <a:pt x="18426" y="90169"/>
                  </a:lnTo>
                  <a:lnTo>
                    <a:pt x="18654" y="91439"/>
                  </a:lnTo>
                  <a:lnTo>
                    <a:pt x="20978" y="91439"/>
                  </a:lnTo>
                  <a:lnTo>
                    <a:pt x="21143" y="88899"/>
                  </a:lnTo>
                  <a:close/>
                </a:path>
                <a:path w="259079" h="234950">
                  <a:moveTo>
                    <a:pt x="32269" y="88899"/>
                  </a:moveTo>
                  <a:lnTo>
                    <a:pt x="21220" y="88899"/>
                  </a:lnTo>
                  <a:lnTo>
                    <a:pt x="21270" y="91439"/>
                  </a:lnTo>
                  <a:lnTo>
                    <a:pt x="29932" y="91439"/>
                  </a:lnTo>
                  <a:lnTo>
                    <a:pt x="30097" y="90169"/>
                  </a:lnTo>
                  <a:lnTo>
                    <a:pt x="32104" y="90169"/>
                  </a:lnTo>
                  <a:lnTo>
                    <a:pt x="32269" y="88899"/>
                  </a:lnTo>
                  <a:close/>
                </a:path>
                <a:path w="259079" h="234950">
                  <a:moveTo>
                    <a:pt x="39762" y="90169"/>
                  </a:moveTo>
                  <a:lnTo>
                    <a:pt x="30491" y="90169"/>
                  </a:lnTo>
                  <a:lnTo>
                    <a:pt x="30224" y="91439"/>
                  </a:lnTo>
                  <a:lnTo>
                    <a:pt x="39774" y="91439"/>
                  </a:lnTo>
                  <a:lnTo>
                    <a:pt x="39762" y="90169"/>
                  </a:lnTo>
                  <a:close/>
                </a:path>
                <a:path w="259079" h="234950">
                  <a:moveTo>
                    <a:pt x="41438" y="90169"/>
                  </a:moveTo>
                  <a:lnTo>
                    <a:pt x="40638" y="90169"/>
                  </a:lnTo>
                  <a:lnTo>
                    <a:pt x="40828" y="91439"/>
                  </a:lnTo>
                  <a:lnTo>
                    <a:pt x="41260" y="91439"/>
                  </a:lnTo>
                  <a:lnTo>
                    <a:pt x="41438" y="90169"/>
                  </a:lnTo>
                  <a:close/>
                </a:path>
                <a:path w="259079" h="234950">
                  <a:moveTo>
                    <a:pt x="42365" y="90169"/>
                  </a:moveTo>
                  <a:lnTo>
                    <a:pt x="41514" y="90169"/>
                  </a:lnTo>
                  <a:lnTo>
                    <a:pt x="41514" y="91439"/>
                  </a:lnTo>
                  <a:lnTo>
                    <a:pt x="42124" y="91439"/>
                  </a:lnTo>
                  <a:lnTo>
                    <a:pt x="42365" y="90169"/>
                  </a:lnTo>
                  <a:close/>
                </a:path>
                <a:path w="259079" h="234950">
                  <a:moveTo>
                    <a:pt x="43915" y="90169"/>
                  </a:moveTo>
                  <a:lnTo>
                    <a:pt x="43635" y="90169"/>
                  </a:lnTo>
                  <a:lnTo>
                    <a:pt x="43559" y="91439"/>
                  </a:lnTo>
                  <a:lnTo>
                    <a:pt x="43838" y="91439"/>
                  </a:lnTo>
                  <a:lnTo>
                    <a:pt x="43915" y="90169"/>
                  </a:lnTo>
                  <a:close/>
                </a:path>
                <a:path w="259079" h="234950">
                  <a:moveTo>
                    <a:pt x="44054" y="88899"/>
                  </a:moveTo>
                  <a:lnTo>
                    <a:pt x="43838" y="91439"/>
                  </a:lnTo>
                  <a:lnTo>
                    <a:pt x="44130" y="91439"/>
                  </a:lnTo>
                  <a:lnTo>
                    <a:pt x="44054" y="88899"/>
                  </a:lnTo>
                  <a:close/>
                </a:path>
                <a:path w="259079" h="234950">
                  <a:moveTo>
                    <a:pt x="44499" y="90169"/>
                  </a:moveTo>
                  <a:lnTo>
                    <a:pt x="44092" y="90169"/>
                  </a:lnTo>
                  <a:lnTo>
                    <a:pt x="44130" y="91439"/>
                  </a:lnTo>
                  <a:lnTo>
                    <a:pt x="44397" y="91439"/>
                  </a:lnTo>
                  <a:lnTo>
                    <a:pt x="44499" y="90169"/>
                  </a:lnTo>
                  <a:close/>
                </a:path>
                <a:path w="259079" h="234950">
                  <a:moveTo>
                    <a:pt x="44791" y="90169"/>
                  </a:moveTo>
                  <a:lnTo>
                    <a:pt x="44575" y="90169"/>
                  </a:lnTo>
                  <a:lnTo>
                    <a:pt x="44486" y="91439"/>
                  </a:lnTo>
                  <a:lnTo>
                    <a:pt x="44816" y="91439"/>
                  </a:lnTo>
                  <a:lnTo>
                    <a:pt x="44791" y="90169"/>
                  </a:lnTo>
                  <a:close/>
                </a:path>
                <a:path w="259079" h="234950">
                  <a:moveTo>
                    <a:pt x="130897" y="88899"/>
                  </a:moveTo>
                  <a:lnTo>
                    <a:pt x="112723" y="88899"/>
                  </a:lnTo>
                  <a:lnTo>
                    <a:pt x="112634" y="90169"/>
                  </a:lnTo>
                  <a:lnTo>
                    <a:pt x="113739" y="90169"/>
                  </a:lnTo>
                  <a:lnTo>
                    <a:pt x="113790" y="91439"/>
                  </a:lnTo>
                  <a:lnTo>
                    <a:pt x="130783" y="91439"/>
                  </a:lnTo>
                  <a:lnTo>
                    <a:pt x="130897" y="88899"/>
                  </a:lnTo>
                  <a:close/>
                </a:path>
                <a:path w="259079" h="234950">
                  <a:moveTo>
                    <a:pt x="151992" y="90169"/>
                  </a:moveTo>
                  <a:lnTo>
                    <a:pt x="152055" y="91439"/>
                  </a:lnTo>
                  <a:lnTo>
                    <a:pt x="152423" y="91439"/>
                  </a:lnTo>
                  <a:lnTo>
                    <a:pt x="151992" y="90169"/>
                  </a:lnTo>
                  <a:close/>
                </a:path>
                <a:path w="259079" h="234950">
                  <a:moveTo>
                    <a:pt x="155979" y="90169"/>
                  </a:moveTo>
                  <a:lnTo>
                    <a:pt x="152449" y="90169"/>
                  </a:lnTo>
                  <a:lnTo>
                    <a:pt x="152792" y="91439"/>
                  </a:lnTo>
                  <a:lnTo>
                    <a:pt x="155725" y="91439"/>
                  </a:lnTo>
                  <a:lnTo>
                    <a:pt x="155979" y="90169"/>
                  </a:lnTo>
                  <a:close/>
                </a:path>
                <a:path w="259079" h="234950">
                  <a:moveTo>
                    <a:pt x="156373" y="90169"/>
                  </a:moveTo>
                  <a:lnTo>
                    <a:pt x="156246" y="90169"/>
                  </a:lnTo>
                  <a:lnTo>
                    <a:pt x="155929" y="91439"/>
                  </a:lnTo>
                  <a:lnTo>
                    <a:pt x="156208" y="91439"/>
                  </a:lnTo>
                  <a:lnTo>
                    <a:pt x="156373" y="90169"/>
                  </a:lnTo>
                  <a:close/>
                </a:path>
                <a:path w="259079" h="234950">
                  <a:moveTo>
                    <a:pt x="172388" y="90169"/>
                  </a:moveTo>
                  <a:lnTo>
                    <a:pt x="159497" y="90169"/>
                  </a:lnTo>
                  <a:lnTo>
                    <a:pt x="159777" y="91439"/>
                  </a:lnTo>
                  <a:lnTo>
                    <a:pt x="172375" y="91439"/>
                  </a:lnTo>
                  <a:lnTo>
                    <a:pt x="172388" y="90169"/>
                  </a:lnTo>
                  <a:close/>
                </a:path>
                <a:path w="259079" h="234950">
                  <a:moveTo>
                    <a:pt x="10133" y="88899"/>
                  </a:moveTo>
                  <a:lnTo>
                    <a:pt x="10006" y="90169"/>
                  </a:lnTo>
                  <a:lnTo>
                    <a:pt x="10196" y="90169"/>
                  </a:lnTo>
                  <a:lnTo>
                    <a:pt x="10133" y="88899"/>
                  </a:lnTo>
                  <a:close/>
                </a:path>
                <a:path w="259079" h="234950">
                  <a:moveTo>
                    <a:pt x="10221" y="88899"/>
                  </a:moveTo>
                  <a:lnTo>
                    <a:pt x="10209" y="90169"/>
                  </a:lnTo>
                  <a:lnTo>
                    <a:pt x="10221" y="88899"/>
                  </a:lnTo>
                  <a:close/>
                </a:path>
                <a:path w="259079" h="234950">
                  <a:moveTo>
                    <a:pt x="10475" y="88899"/>
                  </a:moveTo>
                  <a:lnTo>
                    <a:pt x="10348" y="90169"/>
                  </a:lnTo>
                  <a:lnTo>
                    <a:pt x="10488" y="90169"/>
                  </a:lnTo>
                  <a:lnTo>
                    <a:pt x="10475" y="88899"/>
                  </a:lnTo>
                  <a:close/>
                </a:path>
                <a:path w="259079" h="234950">
                  <a:moveTo>
                    <a:pt x="12190" y="88899"/>
                  </a:moveTo>
                  <a:lnTo>
                    <a:pt x="11949" y="90169"/>
                  </a:lnTo>
                  <a:lnTo>
                    <a:pt x="12126" y="90169"/>
                  </a:lnTo>
                  <a:lnTo>
                    <a:pt x="12190" y="88899"/>
                  </a:lnTo>
                  <a:close/>
                </a:path>
                <a:path w="259079" h="234950">
                  <a:moveTo>
                    <a:pt x="12863" y="88899"/>
                  </a:moveTo>
                  <a:lnTo>
                    <a:pt x="12190" y="88899"/>
                  </a:lnTo>
                  <a:lnTo>
                    <a:pt x="12126" y="90169"/>
                  </a:lnTo>
                  <a:lnTo>
                    <a:pt x="12584" y="90169"/>
                  </a:lnTo>
                  <a:lnTo>
                    <a:pt x="12863" y="88899"/>
                  </a:lnTo>
                  <a:close/>
                </a:path>
                <a:path w="259079" h="234950">
                  <a:moveTo>
                    <a:pt x="12888" y="88899"/>
                  </a:moveTo>
                  <a:lnTo>
                    <a:pt x="12584" y="90169"/>
                  </a:lnTo>
                  <a:lnTo>
                    <a:pt x="12863" y="90169"/>
                  </a:lnTo>
                  <a:lnTo>
                    <a:pt x="12888" y="88899"/>
                  </a:lnTo>
                  <a:close/>
                </a:path>
                <a:path w="259079" h="234950">
                  <a:moveTo>
                    <a:pt x="13193" y="88899"/>
                  </a:moveTo>
                  <a:lnTo>
                    <a:pt x="12965" y="90169"/>
                  </a:lnTo>
                  <a:lnTo>
                    <a:pt x="13257" y="90169"/>
                  </a:lnTo>
                  <a:lnTo>
                    <a:pt x="13193" y="88899"/>
                  </a:lnTo>
                  <a:close/>
                </a:path>
                <a:path w="259079" h="234950">
                  <a:moveTo>
                    <a:pt x="14870" y="88899"/>
                  </a:moveTo>
                  <a:lnTo>
                    <a:pt x="14743" y="90169"/>
                  </a:lnTo>
                  <a:lnTo>
                    <a:pt x="14933" y="90169"/>
                  </a:lnTo>
                  <a:lnTo>
                    <a:pt x="14870" y="88899"/>
                  </a:lnTo>
                  <a:close/>
                </a:path>
                <a:path w="259079" h="234950">
                  <a:moveTo>
                    <a:pt x="17410" y="88899"/>
                  </a:moveTo>
                  <a:lnTo>
                    <a:pt x="17130" y="88899"/>
                  </a:lnTo>
                  <a:lnTo>
                    <a:pt x="17333" y="90169"/>
                  </a:lnTo>
                  <a:lnTo>
                    <a:pt x="17410" y="88899"/>
                  </a:lnTo>
                  <a:close/>
                </a:path>
                <a:path w="259079" h="234950">
                  <a:moveTo>
                    <a:pt x="39406" y="88899"/>
                  </a:moveTo>
                  <a:lnTo>
                    <a:pt x="32802" y="88899"/>
                  </a:lnTo>
                  <a:lnTo>
                    <a:pt x="32256" y="90169"/>
                  </a:lnTo>
                  <a:lnTo>
                    <a:pt x="39355" y="90169"/>
                  </a:lnTo>
                  <a:lnTo>
                    <a:pt x="39406" y="88899"/>
                  </a:lnTo>
                  <a:close/>
                </a:path>
                <a:path w="259079" h="234950">
                  <a:moveTo>
                    <a:pt x="40410" y="88952"/>
                  </a:moveTo>
                  <a:lnTo>
                    <a:pt x="40143" y="90169"/>
                  </a:lnTo>
                  <a:lnTo>
                    <a:pt x="40435" y="90169"/>
                  </a:lnTo>
                  <a:lnTo>
                    <a:pt x="40410" y="88952"/>
                  </a:lnTo>
                  <a:close/>
                </a:path>
                <a:path w="259079" h="234950">
                  <a:moveTo>
                    <a:pt x="44600" y="88899"/>
                  </a:moveTo>
                  <a:lnTo>
                    <a:pt x="44410" y="88899"/>
                  </a:lnTo>
                  <a:lnTo>
                    <a:pt x="44194" y="90169"/>
                  </a:lnTo>
                  <a:lnTo>
                    <a:pt x="44575" y="90169"/>
                  </a:lnTo>
                  <a:lnTo>
                    <a:pt x="44600" y="88899"/>
                  </a:lnTo>
                  <a:close/>
                </a:path>
                <a:path w="259079" h="234950">
                  <a:moveTo>
                    <a:pt x="49414" y="88899"/>
                  </a:moveTo>
                  <a:lnTo>
                    <a:pt x="49287" y="88899"/>
                  </a:lnTo>
                  <a:lnTo>
                    <a:pt x="49350" y="90169"/>
                  </a:lnTo>
                  <a:lnTo>
                    <a:pt x="49414" y="88899"/>
                  </a:lnTo>
                  <a:close/>
                </a:path>
                <a:path w="259079" h="234950">
                  <a:moveTo>
                    <a:pt x="50747" y="88899"/>
                  </a:moveTo>
                  <a:lnTo>
                    <a:pt x="49795" y="88899"/>
                  </a:lnTo>
                  <a:lnTo>
                    <a:pt x="49795" y="90169"/>
                  </a:lnTo>
                  <a:lnTo>
                    <a:pt x="50544" y="90169"/>
                  </a:lnTo>
                  <a:lnTo>
                    <a:pt x="50747" y="88899"/>
                  </a:lnTo>
                  <a:close/>
                </a:path>
                <a:path w="259079" h="234950">
                  <a:moveTo>
                    <a:pt x="52500" y="88899"/>
                  </a:moveTo>
                  <a:lnTo>
                    <a:pt x="51890" y="88899"/>
                  </a:lnTo>
                  <a:lnTo>
                    <a:pt x="51877" y="90169"/>
                  </a:lnTo>
                  <a:lnTo>
                    <a:pt x="52246" y="90169"/>
                  </a:lnTo>
                  <a:lnTo>
                    <a:pt x="52500" y="88899"/>
                  </a:lnTo>
                  <a:close/>
                </a:path>
                <a:path w="259079" h="234950">
                  <a:moveTo>
                    <a:pt x="53376" y="88899"/>
                  </a:moveTo>
                  <a:lnTo>
                    <a:pt x="52563" y="88899"/>
                  </a:lnTo>
                  <a:lnTo>
                    <a:pt x="52525" y="90169"/>
                  </a:lnTo>
                  <a:lnTo>
                    <a:pt x="53287" y="90169"/>
                  </a:lnTo>
                  <a:lnTo>
                    <a:pt x="53376" y="88899"/>
                  </a:lnTo>
                  <a:close/>
                </a:path>
                <a:path w="259079" h="234950">
                  <a:moveTo>
                    <a:pt x="152080" y="88899"/>
                  </a:moveTo>
                  <a:lnTo>
                    <a:pt x="151890" y="88899"/>
                  </a:lnTo>
                  <a:lnTo>
                    <a:pt x="151966" y="90169"/>
                  </a:lnTo>
                  <a:lnTo>
                    <a:pt x="152271" y="90169"/>
                  </a:lnTo>
                  <a:lnTo>
                    <a:pt x="152080" y="88899"/>
                  </a:lnTo>
                  <a:close/>
                </a:path>
                <a:path w="259079" h="234950">
                  <a:moveTo>
                    <a:pt x="152131" y="88899"/>
                  </a:moveTo>
                  <a:lnTo>
                    <a:pt x="152271" y="90169"/>
                  </a:lnTo>
                  <a:lnTo>
                    <a:pt x="152131" y="88899"/>
                  </a:lnTo>
                  <a:close/>
                </a:path>
                <a:path w="259079" h="234950">
                  <a:moveTo>
                    <a:pt x="158494" y="88899"/>
                  </a:moveTo>
                  <a:lnTo>
                    <a:pt x="152334" y="88899"/>
                  </a:lnTo>
                  <a:lnTo>
                    <a:pt x="152360" y="90169"/>
                  </a:lnTo>
                  <a:lnTo>
                    <a:pt x="158291" y="90169"/>
                  </a:lnTo>
                  <a:lnTo>
                    <a:pt x="158494" y="88899"/>
                  </a:lnTo>
                  <a:close/>
                </a:path>
                <a:path w="259079" h="234950">
                  <a:moveTo>
                    <a:pt x="174483" y="88899"/>
                  </a:moveTo>
                  <a:lnTo>
                    <a:pt x="160716" y="88899"/>
                  </a:lnTo>
                  <a:lnTo>
                    <a:pt x="160348" y="90169"/>
                  </a:lnTo>
                  <a:lnTo>
                    <a:pt x="174267" y="90169"/>
                  </a:lnTo>
                  <a:lnTo>
                    <a:pt x="174483" y="88899"/>
                  </a:lnTo>
                  <a:close/>
                </a:path>
                <a:path w="259079" h="234950">
                  <a:moveTo>
                    <a:pt x="176299" y="88899"/>
                  </a:moveTo>
                  <a:lnTo>
                    <a:pt x="175334" y="88899"/>
                  </a:lnTo>
                  <a:lnTo>
                    <a:pt x="175448" y="90169"/>
                  </a:lnTo>
                  <a:lnTo>
                    <a:pt x="176134" y="90169"/>
                  </a:lnTo>
                  <a:lnTo>
                    <a:pt x="176299" y="88899"/>
                  </a:lnTo>
                  <a:close/>
                </a:path>
                <a:path w="259079" h="234950">
                  <a:moveTo>
                    <a:pt x="33412" y="87629"/>
                  </a:moveTo>
                  <a:lnTo>
                    <a:pt x="16902" y="87629"/>
                  </a:lnTo>
                  <a:lnTo>
                    <a:pt x="16864" y="88899"/>
                  </a:lnTo>
                  <a:lnTo>
                    <a:pt x="33056" y="88899"/>
                  </a:lnTo>
                  <a:lnTo>
                    <a:pt x="33412" y="87629"/>
                  </a:lnTo>
                  <a:close/>
                </a:path>
                <a:path w="259079" h="234950">
                  <a:moveTo>
                    <a:pt x="39673" y="86359"/>
                  </a:moveTo>
                  <a:lnTo>
                    <a:pt x="34796" y="86359"/>
                  </a:lnTo>
                  <a:lnTo>
                    <a:pt x="34593" y="87629"/>
                  </a:lnTo>
                  <a:lnTo>
                    <a:pt x="33894" y="87629"/>
                  </a:lnTo>
                  <a:lnTo>
                    <a:pt x="33640" y="88899"/>
                  </a:lnTo>
                  <a:lnTo>
                    <a:pt x="39419" y="88899"/>
                  </a:lnTo>
                  <a:lnTo>
                    <a:pt x="39584" y="87629"/>
                  </a:lnTo>
                  <a:lnTo>
                    <a:pt x="39673" y="86359"/>
                  </a:lnTo>
                  <a:close/>
                </a:path>
                <a:path w="259079" h="234950">
                  <a:moveTo>
                    <a:pt x="42111" y="83819"/>
                  </a:moveTo>
                  <a:lnTo>
                    <a:pt x="41629" y="83819"/>
                  </a:lnTo>
                  <a:lnTo>
                    <a:pt x="41743" y="85089"/>
                  </a:lnTo>
                  <a:lnTo>
                    <a:pt x="41781" y="88899"/>
                  </a:lnTo>
                  <a:lnTo>
                    <a:pt x="41908" y="88899"/>
                  </a:lnTo>
                  <a:lnTo>
                    <a:pt x="42111" y="83819"/>
                  </a:lnTo>
                  <a:close/>
                </a:path>
                <a:path w="259079" h="234950">
                  <a:moveTo>
                    <a:pt x="46569" y="86359"/>
                  </a:moveTo>
                  <a:lnTo>
                    <a:pt x="45362" y="86359"/>
                  </a:lnTo>
                  <a:lnTo>
                    <a:pt x="45362" y="88899"/>
                  </a:lnTo>
                  <a:lnTo>
                    <a:pt x="45934" y="88899"/>
                  </a:lnTo>
                  <a:lnTo>
                    <a:pt x="45870" y="87629"/>
                  </a:lnTo>
                  <a:lnTo>
                    <a:pt x="46442" y="87629"/>
                  </a:lnTo>
                  <a:lnTo>
                    <a:pt x="46569" y="86359"/>
                  </a:lnTo>
                  <a:close/>
                </a:path>
                <a:path w="259079" h="234950">
                  <a:moveTo>
                    <a:pt x="46442" y="87629"/>
                  </a:moveTo>
                  <a:lnTo>
                    <a:pt x="45870" y="87629"/>
                  </a:lnTo>
                  <a:lnTo>
                    <a:pt x="45934" y="88899"/>
                  </a:lnTo>
                  <a:lnTo>
                    <a:pt x="46315" y="88899"/>
                  </a:lnTo>
                  <a:lnTo>
                    <a:pt x="46442" y="87629"/>
                  </a:lnTo>
                  <a:close/>
                </a:path>
                <a:path w="259079" h="234950">
                  <a:moveTo>
                    <a:pt x="47013" y="87629"/>
                  </a:moveTo>
                  <a:lnTo>
                    <a:pt x="46442" y="87629"/>
                  </a:lnTo>
                  <a:lnTo>
                    <a:pt x="46315" y="88899"/>
                  </a:lnTo>
                  <a:lnTo>
                    <a:pt x="46810" y="88899"/>
                  </a:lnTo>
                  <a:lnTo>
                    <a:pt x="47013" y="87629"/>
                  </a:lnTo>
                  <a:close/>
                </a:path>
                <a:path w="259079" h="234950">
                  <a:moveTo>
                    <a:pt x="49363" y="87629"/>
                  </a:moveTo>
                  <a:lnTo>
                    <a:pt x="47547" y="87629"/>
                  </a:lnTo>
                  <a:lnTo>
                    <a:pt x="47801" y="88899"/>
                  </a:lnTo>
                  <a:lnTo>
                    <a:pt x="49210" y="88899"/>
                  </a:lnTo>
                  <a:lnTo>
                    <a:pt x="49363" y="87629"/>
                  </a:lnTo>
                  <a:close/>
                </a:path>
                <a:path w="259079" h="234950">
                  <a:moveTo>
                    <a:pt x="50480" y="87629"/>
                  </a:moveTo>
                  <a:lnTo>
                    <a:pt x="49922" y="87629"/>
                  </a:lnTo>
                  <a:lnTo>
                    <a:pt x="49896" y="88899"/>
                  </a:lnTo>
                  <a:lnTo>
                    <a:pt x="50455" y="88899"/>
                  </a:lnTo>
                  <a:lnTo>
                    <a:pt x="50480" y="87629"/>
                  </a:lnTo>
                  <a:close/>
                </a:path>
                <a:path w="259079" h="234950">
                  <a:moveTo>
                    <a:pt x="50823" y="87629"/>
                  </a:moveTo>
                  <a:lnTo>
                    <a:pt x="50480" y="87629"/>
                  </a:lnTo>
                  <a:lnTo>
                    <a:pt x="50684" y="88899"/>
                  </a:lnTo>
                  <a:lnTo>
                    <a:pt x="50823" y="87629"/>
                  </a:lnTo>
                  <a:close/>
                </a:path>
                <a:path w="259079" h="234950">
                  <a:moveTo>
                    <a:pt x="51166" y="87629"/>
                  </a:moveTo>
                  <a:lnTo>
                    <a:pt x="50823" y="87629"/>
                  </a:lnTo>
                  <a:lnTo>
                    <a:pt x="50874" y="88899"/>
                  </a:lnTo>
                  <a:lnTo>
                    <a:pt x="51166" y="87629"/>
                  </a:lnTo>
                  <a:close/>
                </a:path>
                <a:path w="259079" h="234950">
                  <a:moveTo>
                    <a:pt x="51801" y="87629"/>
                  </a:moveTo>
                  <a:lnTo>
                    <a:pt x="51166" y="87629"/>
                  </a:lnTo>
                  <a:lnTo>
                    <a:pt x="51065" y="88899"/>
                  </a:lnTo>
                  <a:lnTo>
                    <a:pt x="51611" y="88899"/>
                  </a:lnTo>
                  <a:lnTo>
                    <a:pt x="51801" y="87629"/>
                  </a:lnTo>
                  <a:close/>
                </a:path>
                <a:path w="259079" h="234950">
                  <a:moveTo>
                    <a:pt x="52144" y="86359"/>
                  </a:moveTo>
                  <a:lnTo>
                    <a:pt x="46709" y="86359"/>
                  </a:lnTo>
                  <a:lnTo>
                    <a:pt x="46582" y="87629"/>
                  </a:lnTo>
                  <a:lnTo>
                    <a:pt x="52093" y="87629"/>
                  </a:lnTo>
                  <a:lnTo>
                    <a:pt x="52220" y="88899"/>
                  </a:lnTo>
                  <a:lnTo>
                    <a:pt x="52144" y="86359"/>
                  </a:lnTo>
                  <a:close/>
                </a:path>
                <a:path w="259079" h="234950">
                  <a:moveTo>
                    <a:pt x="52326" y="88355"/>
                  </a:moveTo>
                  <a:lnTo>
                    <a:pt x="52309" y="88899"/>
                  </a:lnTo>
                  <a:lnTo>
                    <a:pt x="52326" y="88355"/>
                  </a:lnTo>
                  <a:close/>
                </a:path>
                <a:path w="259079" h="234950">
                  <a:moveTo>
                    <a:pt x="53059" y="87629"/>
                  </a:moveTo>
                  <a:lnTo>
                    <a:pt x="52538" y="87629"/>
                  </a:lnTo>
                  <a:lnTo>
                    <a:pt x="52462" y="88899"/>
                  </a:lnTo>
                  <a:lnTo>
                    <a:pt x="53033" y="88899"/>
                  </a:lnTo>
                  <a:lnTo>
                    <a:pt x="53059" y="87629"/>
                  </a:lnTo>
                  <a:close/>
                </a:path>
                <a:path w="259079" h="234950">
                  <a:moveTo>
                    <a:pt x="53452" y="87629"/>
                  </a:moveTo>
                  <a:lnTo>
                    <a:pt x="53389" y="88899"/>
                  </a:lnTo>
                  <a:lnTo>
                    <a:pt x="53452" y="87629"/>
                  </a:lnTo>
                  <a:close/>
                </a:path>
                <a:path w="259079" h="234950">
                  <a:moveTo>
                    <a:pt x="53579" y="87629"/>
                  </a:moveTo>
                  <a:lnTo>
                    <a:pt x="53541" y="88899"/>
                  </a:lnTo>
                  <a:lnTo>
                    <a:pt x="53579" y="87629"/>
                  </a:lnTo>
                  <a:close/>
                </a:path>
                <a:path w="259079" h="234950">
                  <a:moveTo>
                    <a:pt x="111936" y="86359"/>
                  </a:moveTo>
                  <a:lnTo>
                    <a:pt x="110056" y="86359"/>
                  </a:lnTo>
                  <a:lnTo>
                    <a:pt x="110132" y="87629"/>
                  </a:lnTo>
                  <a:lnTo>
                    <a:pt x="111263" y="87629"/>
                  </a:lnTo>
                  <a:lnTo>
                    <a:pt x="111313" y="88899"/>
                  </a:lnTo>
                  <a:lnTo>
                    <a:pt x="112215" y="88899"/>
                  </a:lnTo>
                  <a:lnTo>
                    <a:pt x="111936" y="86359"/>
                  </a:lnTo>
                  <a:close/>
                </a:path>
                <a:path w="259079" h="234950">
                  <a:moveTo>
                    <a:pt x="52347" y="87629"/>
                  </a:moveTo>
                  <a:lnTo>
                    <a:pt x="52326" y="88355"/>
                  </a:lnTo>
                  <a:lnTo>
                    <a:pt x="52347" y="87629"/>
                  </a:lnTo>
                  <a:close/>
                </a:path>
                <a:path w="259079" h="234950">
                  <a:moveTo>
                    <a:pt x="12558" y="86359"/>
                  </a:moveTo>
                  <a:lnTo>
                    <a:pt x="12380" y="86359"/>
                  </a:lnTo>
                  <a:lnTo>
                    <a:pt x="12330" y="87629"/>
                  </a:lnTo>
                  <a:lnTo>
                    <a:pt x="12558" y="86359"/>
                  </a:lnTo>
                  <a:close/>
                </a:path>
                <a:path w="259079" h="234950">
                  <a:moveTo>
                    <a:pt x="16673" y="85089"/>
                  </a:moveTo>
                  <a:lnTo>
                    <a:pt x="14768" y="85089"/>
                  </a:lnTo>
                  <a:lnTo>
                    <a:pt x="14857" y="86359"/>
                  </a:lnTo>
                  <a:lnTo>
                    <a:pt x="15505" y="86359"/>
                  </a:lnTo>
                  <a:lnTo>
                    <a:pt x="15594" y="87629"/>
                  </a:lnTo>
                  <a:lnTo>
                    <a:pt x="16483" y="87629"/>
                  </a:lnTo>
                  <a:lnTo>
                    <a:pt x="16673" y="85089"/>
                  </a:lnTo>
                  <a:close/>
                </a:path>
                <a:path w="259079" h="234950">
                  <a:moveTo>
                    <a:pt x="32624" y="85089"/>
                  </a:moveTo>
                  <a:lnTo>
                    <a:pt x="16914" y="85089"/>
                  </a:lnTo>
                  <a:lnTo>
                    <a:pt x="17054" y="87629"/>
                  </a:lnTo>
                  <a:lnTo>
                    <a:pt x="33234" y="87629"/>
                  </a:lnTo>
                  <a:lnTo>
                    <a:pt x="33144" y="87065"/>
                  </a:lnTo>
                  <a:lnTo>
                    <a:pt x="32967" y="86359"/>
                  </a:lnTo>
                  <a:lnTo>
                    <a:pt x="32434" y="86359"/>
                  </a:lnTo>
                  <a:lnTo>
                    <a:pt x="32624" y="85089"/>
                  </a:lnTo>
                  <a:close/>
                </a:path>
                <a:path w="259079" h="234950">
                  <a:moveTo>
                    <a:pt x="35113" y="85089"/>
                  </a:moveTo>
                  <a:lnTo>
                    <a:pt x="32827" y="85089"/>
                  </a:lnTo>
                  <a:lnTo>
                    <a:pt x="33144" y="87065"/>
                  </a:lnTo>
                  <a:lnTo>
                    <a:pt x="33285" y="87629"/>
                  </a:lnTo>
                  <a:lnTo>
                    <a:pt x="33932" y="87629"/>
                  </a:lnTo>
                  <a:lnTo>
                    <a:pt x="34136" y="86359"/>
                  </a:lnTo>
                  <a:lnTo>
                    <a:pt x="35012" y="86359"/>
                  </a:lnTo>
                  <a:lnTo>
                    <a:pt x="35113" y="85089"/>
                  </a:lnTo>
                  <a:close/>
                </a:path>
                <a:path w="259079" h="234950">
                  <a:moveTo>
                    <a:pt x="52893" y="86359"/>
                  </a:moveTo>
                  <a:lnTo>
                    <a:pt x="52385" y="86359"/>
                  </a:lnTo>
                  <a:lnTo>
                    <a:pt x="52347" y="87629"/>
                  </a:lnTo>
                  <a:lnTo>
                    <a:pt x="52766" y="87629"/>
                  </a:lnTo>
                  <a:lnTo>
                    <a:pt x="52893" y="86359"/>
                  </a:lnTo>
                  <a:close/>
                </a:path>
                <a:path w="259079" h="234950">
                  <a:moveTo>
                    <a:pt x="32827" y="85089"/>
                  </a:moveTo>
                  <a:lnTo>
                    <a:pt x="32624" y="85089"/>
                  </a:lnTo>
                  <a:lnTo>
                    <a:pt x="32434" y="86359"/>
                  </a:lnTo>
                  <a:lnTo>
                    <a:pt x="32967" y="86359"/>
                  </a:lnTo>
                  <a:lnTo>
                    <a:pt x="33144" y="87065"/>
                  </a:lnTo>
                  <a:lnTo>
                    <a:pt x="32827" y="85089"/>
                  </a:lnTo>
                  <a:close/>
                </a:path>
                <a:path w="259079" h="234950">
                  <a:moveTo>
                    <a:pt x="39749" y="85089"/>
                  </a:moveTo>
                  <a:lnTo>
                    <a:pt x="37374" y="85089"/>
                  </a:lnTo>
                  <a:lnTo>
                    <a:pt x="36777" y="86359"/>
                  </a:lnTo>
                  <a:lnTo>
                    <a:pt x="40105" y="86359"/>
                  </a:lnTo>
                  <a:lnTo>
                    <a:pt x="39749" y="85089"/>
                  </a:lnTo>
                  <a:close/>
                </a:path>
                <a:path w="259079" h="234950">
                  <a:moveTo>
                    <a:pt x="47191" y="85089"/>
                  </a:moveTo>
                  <a:lnTo>
                    <a:pt x="46937" y="85089"/>
                  </a:lnTo>
                  <a:lnTo>
                    <a:pt x="46836" y="86359"/>
                  </a:lnTo>
                  <a:lnTo>
                    <a:pt x="47356" y="86359"/>
                  </a:lnTo>
                  <a:lnTo>
                    <a:pt x="47191" y="85089"/>
                  </a:lnTo>
                  <a:close/>
                </a:path>
                <a:path w="259079" h="234950">
                  <a:moveTo>
                    <a:pt x="52576" y="85089"/>
                  </a:moveTo>
                  <a:lnTo>
                    <a:pt x="47293" y="85089"/>
                  </a:lnTo>
                  <a:lnTo>
                    <a:pt x="47369" y="86359"/>
                  </a:lnTo>
                  <a:lnTo>
                    <a:pt x="52297" y="86359"/>
                  </a:lnTo>
                  <a:lnTo>
                    <a:pt x="52576" y="85089"/>
                  </a:lnTo>
                  <a:close/>
                </a:path>
                <a:path w="259079" h="234950">
                  <a:moveTo>
                    <a:pt x="41235" y="83819"/>
                  </a:moveTo>
                  <a:lnTo>
                    <a:pt x="39901" y="83819"/>
                  </a:lnTo>
                  <a:lnTo>
                    <a:pt x="40549" y="85089"/>
                  </a:lnTo>
                  <a:lnTo>
                    <a:pt x="41667" y="85089"/>
                  </a:lnTo>
                  <a:lnTo>
                    <a:pt x="41660" y="84884"/>
                  </a:lnTo>
                  <a:lnTo>
                    <a:pt x="41235" y="83819"/>
                  </a:lnTo>
                  <a:close/>
                </a:path>
                <a:path w="259079" h="234950">
                  <a:moveTo>
                    <a:pt x="41660" y="84884"/>
                  </a:moveTo>
                  <a:lnTo>
                    <a:pt x="41667" y="85089"/>
                  </a:lnTo>
                  <a:lnTo>
                    <a:pt x="41660" y="84884"/>
                  </a:lnTo>
                  <a:close/>
                </a:path>
                <a:path w="259079" h="234950">
                  <a:moveTo>
                    <a:pt x="49299" y="82549"/>
                  </a:moveTo>
                  <a:lnTo>
                    <a:pt x="48029" y="82549"/>
                  </a:lnTo>
                  <a:lnTo>
                    <a:pt x="47496" y="85089"/>
                  </a:lnTo>
                  <a:lnTo>
                    <a:pt x="48804" y="85089"/>
                  </a:lnTo>
                  <a:lnTo>
                    <a:pt x="48753" y="83819"/>
                  </a:lnTo>
                  <a:lnTo>
                    <a:pt x="49210" y="83819"/>
                  </a:lnTo>
                  <a:lnTo>
                    <a:pt x="49299" y="82549"/>
                  </a:lnTo>
                  <a:close/>
                </a:path>
                <a:path w="259079" h="234950">
                  <a:moveTo>
                    <a:pt x="50074" y="83819"/>
                  </a:moveTo>
                  <a:lnTo>
                    <a:pt x="49160" y="83819"/>
                  </a:lnTo>
                  <a:lnTo>
                    <a:pt x="48855" y="85089"/>
                  </a:lnTo>
                  <a:lnTo>
                    <a:pt x="49693" y="85089"/>
                  </a:lnTo>
                  <a:lnTo>
                    <a:pt x="50074" y="83819"/>
                  </a:lnTo>
                  <a:close/>
                </a:path>
                <a:path w="259079" h="234950">
                  <a:moveTo>
                    <a:pt x="51776" y="83819"/>
                  </a:moveTo>
                  <a:lnTo>
                    <a:pt x="51750" y="85089"/>
                  </a:lnTo>
                  <a:lnTo>
                    <a:pt x="51776" y="83819"/>
                  </a:lnTo>
                  <a:close/>
                </a:path>
                <a:path w="259079" h="234950">
                  <a:moveTo>
                    <a:pt x="51966" y="83819"/>
                  </a:moveTo>
                  <a:lnTo>
                    <a:pt x="51839" y="85089"/>
                  </a:lnTo>
                  <a:lnTo>
                    <a:pt x="52055" y="85089"/>
                  </a:lnTo>
                  <a:lnTo>
                    <a:pt x="51966" y="83819"/>
                  </a:lnTo>
                  <a:close/>
                </a:path>
                <a:path w="259079" h="234950">
                  <a:moveTo>
                    <a:pt x="116034" y="83819"/>
                  </a:moveTo>
                  <a:lnTo>
                    <a:pt x="115797" y="83819"/>
                  </a:lnTo>
                  <a:lnTo>
                    <a:pt x="115289" y="85089"/>
                  </a:lnTo>
                  <a:lnTo>
                    <a:pt x="116114" y="85089"/>
                  </a:lnTo>
                  <a:lnTo>
                    <a:pt x="116034" y="83819"/>
                  </a:lnTo>
                  <a:close/>
                </a:path>
                <a:path w="259079" h="234950">
                  <a:moveTo>
                    <a:pt x="109891" y="82549"/>
                  </a:moveTo>
                  <a:lnTo>
                    <a:pt x="109294" y="82549"/>
                  </a:lnTo>
                  <a:lnTo>
                    <a:pt x="109078" y="83819"/>
                  </a:lnTo>
                  <a:lnTo>
                    <a:pt x="109815" y="83819"/>
                  </a:lnTo>
                  <a:lnTo>
                    <a:pt x="109891" y="82549"/>
                  </a:lnTo>
                  <a:close/>
                </a:path>
                <a:path w="259079" h="234950">
                  <a:moveTo>
                    <a:pt x="115873" y="81279"/>
                  </a:moveTo>
                  <a:lnTo>
                    <a:pt x="110590" y="81279"/>
                  </a:lnTo>
                  <a:lnTo>
                    <a:pt x="110110" y="82450"/>
                  </a:lnTo>
                  <a:lnTo>
                    <a:pt x="110158" y="83819"/>
                  </a:lnTo>
                  <a:lnTo>
                    <a:pt x="110183" y="82549"/>
                  </a:lnTo>
                  <a:lnTo>
                    <a:pt x="115953" y="82549"/>
                  </a:lnTo>
                  <a:lnTo>
                    <a:pt x="115873" y="81279"/>
                  </a:lnTo>
                  <a:close/>
                </a:path>
                <a:path w="259079" h="234950">
                  <a:moveTo>
                    <a:pt x="111009" y="82549"/>
                  </a:moveTo>
                  <a:lnTo>
                    <a:pt x="110183" y="82549"/>
                  </a:lnTo>
                  <a:lnTo>
                    <a:pt x="110285" y="83819"/>
                  </a:lnTo>
                  <a:lnTo>
                    <a:pt x="110894" y="83819"/>
                  </a:lnTo>
                  <a:lnTo>
                    <a:pt x="111009" y="82549"/>
                  </a:lnTo>
                  <a:close/>
                </a:path>
                <a:path w="259079" h="234950">
                  <a:moveTo>
                    <a:pt x="116502" y="81848"/>
                  </a:moveTo>
                  <a:lnTo>
                    <a:pt x="116292" y="82549"/>
                  </a:lnTo>
                  <a:lnTo>
                    <a:pt x="115953" y="82549"/>
                  </a:lnTo>
                  <a:lnTo>
                    <a:pt x="116034" y="83819"/>
                  </a:lnTo>
                  <a:lnTo>
                    <a:pt x="116351" y="83819"/>
                  </a:lnTo>
                  <a:lnTo>
                    <a:pt x="116502" y="81848"/>
                  </a:lnTo>
                  <a:close/>
                </a:path>
                <a:path w="259079" h="234950">
                  <a:moveTo>
                    <a:pt x="46670" y="81279"/>
                  </a:moveTo>
                  <a:lnTo>
                    <a:pt x="22071" y="81279"/>
                  </a:lnTo>
                  <a:lnTo>
                    <a:pt x="22375" y="82549"/>
                  </a:lnTo>
                  <a:lnTo>
                    <a:pt x="46175" y="82549"/>
                  </a:lnTo>
                  <a:lnTo>
                    <a:pt x="46670" y="81279"/>
                  </a:lnTo>
                  <a:close/>
                </a:path>
                <a:path w="259079" h="234950">
                  <a:moveTo>
                    <a:pt x="48296" y="81279"/>
                  </a:moveTo>
                  <a:lnTo>
                    <a:pt x="48156" y="82549"/>
                  </a:lnTo>
                  <a:lnTo>
                    <a:pt x="48372" y="82549"/>
                  </a:lnTo>
                  <a:lnTo>
                    <a:pt x="48296" y="81279"/>
                  </a:lnTo>
                  <a:close/>
                </a:path>
                <a:path w="259079" h="234950">
                  <a:moveTo>
                    <a:pt x="53617" y="81279"/>
                  </a:moveTo>
                  <a:lnTo>
                    <a:pt x="48779" y="81279"/>
                  </a:lnTo>
                  <a:lnTo>
                    <a:pt x="48601" y="82549"/>
                  </a:lnTo>
                  <a:lnTo>
                    <a:pt x="49972" y="82549"/>
                  </a:lnTo>
                  <a:lnTo>
                    <a:pt x="53617" y="81279"/>
                  </a:lnTo>
                  <a:close/>
                </a:path>
                <a:path w="259079" h="234950">
                  <a:moveTo>
                    <a:pt x="110069" y="81279"/>
                  </a:moveTo>
                  <a:lnTo>
                    <a:pt x="109891" y="82549"/>
                  </a:lnTo>
                  <a:lnTo>
                    <a:pt x="110069" y="82549"/>
                  </a:lnTo>
                  <a:lnTo>
                    <a:pt x="110069" y="81279"/>
                  </a:lnTo>
                  <a:close/>
                </a:path>
                <a:path w="259079" h="234950">
                  <a:moveTo>
                    <a:pt x="116673" y="81279"/>
                  </a:moveTo>
                  <a:lnTo>
                    <a:pt x="116502" y="81848"/>
                  </a:lnTo>
                  <a:lnTo>
                    <a:pt x="116673" y="81279"/>
                  </a:lnTo>
                  <a:close/>
                </a:path>
                <a:path w="259079" h="234950">
                  <a:moveTo>
                    <a:pt x="49420" y="77469"/>
                  </a:moveTo>
                  <a:lnTo>
                    <a:pt x="22921" y="77469"/>
                  </a:lnTo>
                  <a:lnTo>
                    <a:pt x="23023" y="78739"/>
                  </a:lnTo>
                  <a:lnTo>
                    <a:pt x="23429" y="78739"/>
                  </a:lnTo>
                  <a:lnTo>
                    <a:pt x="23480" y="80009"/>
                  </a:lnTo>
                  <a:lnTo>
                    <a:pt x="22934" y="80009"/>
                  </a:lnTo>
                  <a:lnTo>
                    <a:pt x="23175" y="81279"/>
                  </a:lnTo>
                  <a:lnTo>
                    <a:pt x="49096" y="81279"/>
                  </a:lnTo>
                  <a:lnTo>
                    <a:pt x="49384" y="80129"/>
                  </a:lnTo>
                  <a:lnTo>
                    <a:pt x="49420" y="77469"/>
                  </a:lnTo>
                  <a:close/>
                </a:path>
                <a:path w="259079" h="234950">
                  <a:moveTo>
                    <a:pt x="49738" y="80009"/>
                  </a:moveTo>
                  <a:lnTo>
                    <a:pt x="49414" y="80009"/>
                  </a:lnTo>
                  <a:lnTo>
                    <a:pt x="49401" y="81279"/>
                  </a:lnTo>
                  <a:lnTo>
                    <a:pt x="49553" y="81279"/>
                  </a:lnTo>
                  <a:lnTo>
                    <a:pt x="49738" y="80009"/>
                  </a:lnTo>
                  <a:close/>
                </a:path>
                <a:path w="259079" h="234950">
                  <a:moveTo>
                    <a:pt x="50366" y="80009"/>
                  </a:moveTo>
                  <a:lnTo>
                    <a:pt x="50201" y="81279"/>
                  </a:lnTo>
                  <a:lnTo>
                    <a:pt x="50366" y="80009"/>
                  </a:lnTo>
                  <a:close/>
                </a:path>
                <a:path w="259079" h="234950">
                  <a:moveTo>
                    <a:pt x="104417" y="77469"/>
                  </a:moveTo>
                  <a:lnTo>
                    <a:pt x="104227" y="77469"/>
                  </a:lnTo>
                  <a:lnTo>
                    <a:pt x="104036" y="78739"/>
                  </a:lnTo>
                  <a:lnTo>
                    <a:pt x="103516" y="78739"/>
                  </a:lnTo>
                  <a:lnTo>
                    <a:pt x="103579" y="80009"/>
                  </a:lnTo>
                  <a:lnTo>
                    <a:pt x="103325" y="81279"/>
                  </a:lnTo>
                  <a:lnTo>
                    <a:pt x="104506" y="81279"/>
                  </a:lnTo>
                  <a:lnTo>
                    <a:pt x="104417" y="77469"/>
                  </a:lnTo>
                  <a:close/>
                </a:path>
                <a:path w="259079" h="234950">
                  <a:moveTo>
                    <a:pt x="108024" y="77469"/>
                  </a:moveTo>
                  <a:lnTo>
                    <a:pt x="104582" y="77469"/>
                  </a:lnTo>
                  <a:lnTo>
                    <a:pt x="104544" y="81279"/>
                  </a:lnTo>
                  <a:lnTo>
                    <a:pt x="105268" y="81279"/>
                  </a:lnTo>
                  <a:lnTo>
                    <a:pt x="105332" y="80009"/>
                  </a:lnTo>
                  <a:lnTo>
                    <a:pt x="107605" y="80009"/>
                  </a:lnTo>
                  <a:lnTo>
                    <a:pt x="107669" y="78739"/>
                  </a:lnTo>
                  <a:lnTo>
                    <a:pt x="108037" y="78739"/>
                  </a:lnTo>
                  <a:lnTo>
                    <a:pt x="108024" y="77469"/>
                  </a:lnTo>
                  <a:close/>
                </a:path>
                <a:path w="259079" h="234950">
                  <a:moveTo>
                    <a:pt x="109713" y="80009"/>
                  </a:moveTo>
                  <a:lnTo>
                    <a:pt x="107351" y="80009"/>
                  </a:lnTo>
                  <a:lnTo>
                    <a:pt x="109091" y="81279"/>
                  </a:lnTo>
                  <a:lnTo>
                    <a:pt x="109574" y="81279"/>
                  </a:lnTo>
                  <a:lnTo>
                    <a:pt x="109713" y="80009"/>
                  </a:lnTo>
                  <a:close/>
                </a:path>
                <a:path w="259079" h="234950">
                  <a:moveTo>
                    <a:pt x="112241" y="80009"/>
                  </a:moveTo>
                  <a:lnTo>
                    <a:pt x="109955" y="80009"/>
                  </a:lnTo>
                  <a:lnTo>
                    <a:pt x="110082" y="81279"/>
                  </a:lnTo>
                  <a:lnTo>
                    <a:pt x="111720" y="81279"/>
                  </a:lnTo>
                  <a:lnTo>
                    <a:pt x="112241" y="80009"/>
                  </a:lnTo>
                  <a:close/>
                </a:path>
                <a:path w="259079" h="234950">
                  <a:moveTo>
                    <a:pt x="112241" y="80009"/>
                  </a:moveTo>
                  <a:lnTo>
                    <a:pt x="111720" y="81279"/>
                  </a:lnTo>
                  <a:lnTo>
                    <a:pt x="111872" y="81279"/>
                  </a:lnTo>
                  <a:lnTo>
                    <a:pt x="112241" y="80009"/>
                  </a:lnTo>
                  <a:close/>
                </a:path>
                <a:path w="259079" h="234950">
                  <a:moveTo>
                    <a:pt x="115949" y="80009"/>
                  </a:moveTo>
                  <a:lnTo>
                    <a:pt x="112241" y="80009"/>
                  </a:lnTo>
                  <a:lnTo>
                    <a:pt x="111872" y="81279"/>
                  </a:lnTo>
                  <a:lnTo>
                    <a:pt x="116127" y="81279"/>
                  </a:lnTo>
                  <a:lnTo>
                    <a:pt x="115949" y="80009"/>
                  </a:lnTo>
                  <a:close/>
                </a:path>
                <a:path w="259079" h="234950">
                  <a:moveTo>
                    <a:pt x="119683" y="80009"/>
                  </a:moveTo>
                  <a:lnTo>
                    <a:pt x="119391" y="80009"/>
                  </a:lnTo>
                  <a:lnTo>
                    <a:pt x="119391" y="81279"/>
                  </a:lnTo>
                  <a:lnTo>
                    <a:pt x="119797" y="81279"/>
                  </a:lnTo>
                  <a:lnTo>
                    <a:pt x="119683" y="80009"/>
                  </a:lnTo>
                  <a:close/>
                </a:path>
                <a:path w="259079" h="234950">
                  <a:moveTo>
                    <a:pt x="49680" y="76199"/>
                  </a:moveTo>
                  <a:lnTo>
                    <a:pt x="49477" y="76199"/>
                  </a:lnTo>
                  <a:lnTo>
                    <a:pt x="49384" y="80129"/>
                  </a:lnTo>
                  <a:lnTo>
                    <a:pt x="49738" y="80009"/>
                  </a:lnTo>
                  <a:lnTo>
                    <a:pt x="49731" y="78739"/>
                  </a:lnTo>
                  <a:lnTo>
                    <a:pt x="49871" y="78739"/>
                  </a:lnTo>
                  <a:lnTo>
                    <a:pt x="49807" y="77469"/>
                  </a:lnTo>
                  <a:lnTo>
                    <a:pt x="49680" y="76199"/>
                  </a:lnTo>
                  <a:close/>
                </a:path>
                <a:path w="259079" h="234950">
                  <a:moveTo>
                    <a:pt x="50074" y="78739"/>
                  </a:moveTo>
                  <a:lnTo>
                    <a:pt x="49922" y="78739"/>
                  </a:lnTo>
                  <a:lnTo>
                    <a:pt x="49858" y="80009"/>
                  </a:lnTo>
                  <a:lnTo>
                    <a:pt x="49998" y="80009"/>
                  </a:lnTo>
                  <a:lnTo>
                    <a:pt x="50074" y="78739"/>
                  </a:lnTo>
                  <a:close/>
                </a:path>
                <a:path w="259079" h="234950">
                  <a:moveTo>
                    <a:pt x="119746" y="78739"/>
                  </a:moveTo>
                  <a:lnTo>
                    <a:pt x="110348" y="78739"/>
                  </a:lnTo>
                  <a:lnTo>
                    <a:pt x="110234" y="80009"/>
                  </a:lnTo>
                  <a:lnTo>
                    <a:pt x="117054" y="80009"/>
                  </a:lnTo>
                  <a:lnTo>
                    <a:pt x="119746" y="78739"/>
                  </a:lnTo>
                  <a:close/>
                </a:path>
                <a:path w="259079" h="234950">
                  <a:moveTo>
                    <a:pt x="49922" y="78739"/>
                  </a:moveTo>
                  <a:lnTo>
                    <a:pt x="49731" y="78739"/>
                  </a:lnTo>
                  <a:lnTo>
                    <a:pt x="49809" y="79517"/>
                  </a:lnTo>
                  <a:lnTo>
                    <a:pt x="49922" y="78739"/>
                  </a:lnTo>
                  <a:close/>
                </a:path>
                <a:path w="259079" h="234950">
                  <a:moveTo>
                    <a:pt x="20064" y="77469"/>
                  </a:moveTo>
                  <a:lnTo>
                    <a:pt x="19010" y="77469"/>
                  </a:lnTo>
                  <a:lnTo>
                    <a:pt x="19048" y="78739"/>
                  </a:lnTo>
                  <a:lnTo>
                    <a:pt x="20496" y="78739"/>
                  </a:lnTo>
                  <a:lnTo>
                    <a:pt x="20064" y="77469"/>
                  </a:lnTo>
                  <a:close/>
                </a:path>
                <a:path w="259079" h="234950">
                  <a:moveTo>
                    <a:pt x="49897" y="78366"/>
                  </a:moveTo>
                  <a:lnTo>
                    <a:pt x="49871" y="78739"/>
                  </a:lnTo>
                  <a:lnTo>
                    <a:pt x="49897" y="78366"/>
                  </a:lnTo>
                  <a:close/>
                </a:path>
                <a:path w="259079" h="234950">
                  <a:moveTo>
                    <a:pt x="115428" y="77469"/>
                  </a:moveTo>
                  <a:lnTo>
                    <a:pt x="110018" y="77469"/>
                  </a:lnTo>
                  <a:lnTo>
                    <a:pt x="109942" y="78739"/>
                  </a:lnTo>
                  <a:lnTo>
                    <a:pt x="115314" y="78739"/>
                  </a:lnTo>
                  <a:lnTo>
                    <a:pt x="115428" y="77469"/>
                  </a:lnTo>
                  <a:close/>
                </a:path>
                <a:path w="259079" h="234950">
                  <a:moveTo>
                    <a:pt x="119746" y="77469"/>
                  </a:moveTo>
                  <a:lnTo>
                    <a:pt x="119581" y="77469"/>
                  </a:lnTo>
                  <a:lnTo>
                    <a:pt x="119543" y="78739"/>
                  </a:lnTo>
                  <a:lnTo>
                    <a:pt x="119746" y="77469"/>
                  </a:lnTo>
                  <a:close/>
                </a:path>
                <a:path w="259079" h="234950">
                  <a:moveTo>
                    <a:pt x="49960" y="77469"/>
                  </a:moveTo>
                  <a:lnTo>
                    <a:pt x="49807" y="77469"/>
                  </a:lnTo>
                  <a:lnTo>
                    <a:pt x="49897" y="78366"/>
                  </a:lnTo>
                  <a:lnTo>
                    <a:pt x="49960" y="77469"/>
                  </a:lnTo>
                  <a:close/>
                </a:path>
                <a:path w="259079" h="234950">
                  <a:moveTo>
                    <a:pt x="45007" y="76199"/>
                  </a:moveTo>
                  <a:lnTo>
                    <a:pt x="22782" y="76199"/>
                  </a:lnTo>
                  <a:lnTo>
                    <a:pt x="22794" y="77469"/>
                  </a:lnTo>
                  <a:lnTo>
                    <a:pt x="44943" y="77469"/>
                  </a:lnTo>
                  <a:lnTo>
                    <a:pt x="45007" y="76199"/>
                  </a:lnTo>
                  <a:close/>
                </a:path>
                <a:path w="259079" h="234950">
                  <a:moveTo>
                    <a:pt x="48398" y="76199"/>
                  </a:moveTo>
                  <a:lnTo>
                    <a:pt x="46086" y="76199"/>
                  </a:lnTo>
                  <a:lnTo>
                    <a:pt x="45870" y="77469"/>
                  </a:lnTo>
                  <a:lnTo>
                    <a:pt x="47966" y="77469"/>
                  </a:lnTo>
                  <a:lnTo>
                    <a:pt x="48398" y="76199"/>
                  </a:lnTo>
                  <a:close/>
                </a:path>
                <a:path w="259079" h="234950">
                  <a:moveTo>
                    <a:pt x="49223" y="76199"/>
                  </a:moveTo>
                  <a:lnTo>
                    <a:pt x="48766" y="76199"/>
                  </a:lnTo>
                  <a:lnTo>
                    <a:pt x="48563" y="77469"/>
                  </a:lnTo>
                  <a:lnTo>
                    <a:pt x="49325" y="77469"/>
                  </a:lnTo>
                  <a:lnTo>
                    <a:pt x="49223" y="76199"/>
                  </a:lnTo>
                  <a:close/>
                </a:path>
                <a:path w="259079" h="234950">
                  <a:moveTo>
                    <a:pt x="103757" y="76199"/>
                  </a:moveTo>
                  <a:lnTo>
                    <a:pt x="103516" y="76199"/>
                  </a:lnTo>
                  <a:lnTo>
                    <a:pt x="103516" y="77469"/>
                  </a:lnTo>
                  <a:lnTo>
                    <a:pt x="103668" y="77469"/>
                  </a:lnTo>
                  <a:lnTo>
                    <a:pt x="103757" y="76199"/>
                  </a:lnTo>
                  <a:close/>
                </a:path>
                <a:path w="259079" h="234950">
                  <a:moveTo>
                    <a:pt x="107757" y="76199"/>
                  </a:moveTo>
                  <a:lnTo>
                    <a:pt x="103846" y="76199"/>
                  </a:lnTo>
                  <a:lnTo>
                    <a:pt x="103871" y="77469"/>
                  </a:lnTo>
                  <a:lnTo>
                    <a:pt x="107846" y="77469"/>
                  </a:lnTo>
                  <a:lnTo>
                    <a:pt x="107757" y="76199"/>
                  </a:lnTo>
                  <a:close/>
                </a:path>
                <a:path w="259079" h="234950">
                  <a:moveTo>
                    <a:pt x="111758" y="76199"/>
                  </a:moveTo>
                  <a:lnTo>
                    <a:pt x="111504" y="77469"/>
                  </a:lnTo>
                  <a:lnTo>
                    <a:pt x="111682" y="77469"/>
                  </a:lnTo>
                  <a:lnTo>
                    <a:pt x="111758" y="76199"/>
                  </a:lnTo>
                  <a:close/>
                </a:path>
                <a:path w="259079" h="234950">
                  <a:moveTo>
                    <a:pt x="114514" y="76199"/>
                  </a:moveTo>
                  <a:lnTo>
                    <a:pt x="111821" y="76199"/>
                  </a:lnTo>
                  <a:lnTo>
                    <a:pt x="111872" y="77469"/>
                  </a:lnTo>
                  <a:lnTo>
                    <a:pt x="114730" y="77469"/>
                  </a:lnTo>
                  <a:lnTo>
                    <a:pt x="114514" y="76199"/>
                  </a:lnTo>
                  <a:close/>
                </a:path>
                <a:path w="259079" h="234950">
                  <a:moveTo>
                    <a:pt x="114882" y="76199"/>
                  </a:moveTo>
                  <a:lnTo>
                    <a:pt x="114984" y="77469"/>
                  </a:lnTo>
                  <a:lnTo>
                    <a:pt x="115212" y="77469"/>
                  </a:lnTo>
                  <a:lnTo>
                    <a:pt x="114882" y="76199"/>
                  </a:lnTo>
                  <a:close/>
                </a:path>
                <a:path w="259079" h="234950">
                  <a:moveTo>
                    <a:pt x="123975" y="76199"/>
                  </a:moveTo>
                  <a:lnTo>
                    <a:pt x="123582" y="77469"/>
                  </a:lnTo>
                  <a:lnTo>
                    <a:pt x="124420" y="77469"/>
                  </a:lnTo>
                  <a:lnTo>
                    <a:pt x="123975" y="76199"/>
                  </a:lnTo>
                  <a:close/>
                </a:path>
                <a:path w="259079" h="234950">
                  <a:moveTo>
                    <a:pt x="125944" y="76199"/>
                  </a:moveTo>
                  <a:lnTo>
                    <a:pt x="125029" y="76199"/>
                  </a:lnTo>
                  <a:lnTo>
                    <a:pt x="125004" y="77469"/>
                  </a:lnTo>
                  <a:lnTo>
                    <a:pt x="126261" y="77469"/>
                  </a:lnTo>
                  <a:lnTo>
                    <a:pt x="125944" y="76199"/>
                  </a:lnTo>
                  <a:close/>
                </a:path>
                <a:path w="259079" h="234950">
                  <a:moveTo>
                    <a:pt x="130465" y="76199"/>
                  </a:moveTo>
                  <a:lnTo>
                    <a:pt x="125957" y="76199"/>
                  </a:lnTo>
                  <a:lnTo>
                    <a:pt x="126312" y="77469"/>
                  </a:lnTo>
                  <a:lnTo>
                    <a:pt x="130668" y="77469"/>
                  </a:lnTo>
                  <a:lnTo>
                    <a:pt x="130465" y="76199"/>
                  </a:lnTo>
                  <a:close/>
                </a:path>
                <a:path w="259079" h="234950">
                  <a:moveTo>
                    <a:pt x="130808" y="76199"/>
                  </a:moveTo>
                  <a:lnTo>
                    <a:pt x="130465" y="76199"/>
                  </a:lnTo>
                  <a:lnTo>
                    <a:pt x="130668" y="77469"/>
                  </a:lnTo>
                  <a:lnTo>
                    <a:pt x="130808" y="76199"/>
                  </a:lnTo>
                  <a:close/>
                </a:path>
                <a:path w="259079" h="234950">
                  <a:moveTo>
                    <a:pt x="131697" y="76199"/>
                  </a:moveTo>
                  <a:lnTo>
                    <a:pt x="130808" y="76199"/>
                  </a:lnTo>
                  <a:lnTo>
                    <a:pt x="130719" y="77469"/>
                  </a:lnTo>
                  <a:lnTo>
                    <a:pt x="132091" y="77469"/>
                  </a:lnTo>
                  <a:lnTo>
                    <a:pt x="131697" y="76199"/>
                  </a:lnTo>
                  <a:close/>
                </a:path>
                <a:path w="259079" h="234950">
                  <a:moveTo>
                    <a:pt x="125957" y="76199"/>
                  </a:moveTo>
                  <a:lnTo>
                    <a:pt x="126018" y="76453"/>
                  </a:lnTo>
                  <a:lnTo>
                    <a:pt x="125957" y="76199"/>
                  </a:lnTo>
                  <a:close/>
                </a:path>
                <a:path w="259079" h="234950">
                  <a:moveTo>
                    <a:pt x="47229" y="74929"/>
                  </a:moveTo>
                  <a:lnTo>
                    <a:pt x="22350" y="74929"/>
                  </a:lnTo>
                  <a:lnTo>
                    <a:pt x="22490" y="76199"/>
                  </a:lnTo>
                  <a:lnTo>
                    <a:pt x="47217" y="76199"/>
                  </a:lnTo>
                  <a:lnTo>
                    <a:pt x="47229" y="74929"/>
                  </a:lnTo>
                  <a:close/>
                </a:path>
                <a:path w="259079" h="234950">
                  <a:moveTo>
                    <a:pt x="107262" y="73659"/>
                  </a:moveTo>
                  <a:lnTo>
                    <a:pt x="106221" y="73659"/>
                  </a:lnTo>
                  <a:lnTo>
                    <a:pt x="106145" y="74929"/>
                  </a:lnTo>
                  <a:lnTo>
                    <a:pt x="105014" y="74929"/>
                  </a:lnTo>
                  <a:lnTo>
                    <a:pt x="105078" y="76199"/>
                  </a:lnTo>
                  <a:lnTo>
                    <a:pt x="107516" y="76199"/>
                  </a:lnTo>
                  <a:lnTo>
                    <a:pt x="107262" y="73659"/>
                  </a:lnTo>
                  <a:close/>
                </a:path>
                <a:path w="259079" h="234950">
                  <a:moveTo>
                    <a:pt x="107923" y="72389"/>
                  </a:moveTo>
                  <a:lnTo>
                    <a:pt x="107643" y="76199"/>
                  </a:lnTo>
                  <a:lnTo>
                    <a:pt x="108532" y="76199"/>
                  </a:lnTo>
                  <a:lnTo>
                    <a:pt x="108596" y="74929"/>
                  </a:lnTo>
                  <a:lnTo>
                    <a:pt x="108227" y="74929"/>
                  </a:lnTo>
                  <a:lnTo>
                    <a:pt x="108126" y="74011"/>
                  </a:lnTo>
                  <a:lnTo>
                    <a:pt x="108037" y="73659"/>
                  </a:lnTo>
                  <a:lnTo>
                    <a:pt x="107923" y="72389"/>
                  </a:lnTo>
                  <a:close/>
                </a:path>
                <a:path w="259079" h="234950">
                  <a:moveTo>
                    <a:pt x="109955" y="74929"/>
                  </a:moveTo>
                  <a:lnTo>
                    <a:pt x="109815" y="74929"/>
                  </a:lnTo>
                  <a:lnTo>
                    <a:pt x="109688" y="76199"/>
                  </a:lnTo>
                  <a:lnTo>
                    <a:pt x="110018" y="76199"/>
                  </a:lnTo>
                  <a:lnTo>
                    <a:pt x="109955" y="74929"/>
                  </a:lnTo>
                  <a:close/>
                </a:path>
                <a:path w="259079" h="234950">
                  <a:moveTo>
                    <a:pt x="114476" y="74929"/>
                  </a:moveTo>
                  <a:lnTo>
                    <a:pt x="110907" y="74929"/>
                  </a:lnTo>
                  <a:lnTo>
                    <a:pt x="111199" y="76199"/>
                  </a:lnTo>
                  <a:lnTo>
                    <a:pt x="114641" y="76199"/>
                  </a:lnTo>
                  <a:lnTo>
                    <a:pt x="114476" y="74929"/>
                  </a:lnTo>
                  <a:close/>
                </a:path>
                <a:path w="259079" h="234950">
                  <a:moveTo>
                    <a:pt x="127163" y="74929"/>
                  </a:moveTo>
                  <a:lnTo>
                    <a:pt x="125144" y="74929"/>
                  </a:lnTo>
                  <a:lnTo>
                    <a:pt x="125156" y="76199"/>
                  </a:lnTo>
                  <a:lnTo>
                    <a:pt x="127315" y="76199"/>
                  </a:lnTo>
                  <a:lnTo>
                    <a:pt x="127293" y="75313"/>
                  </a:lnTo>
                  <a:lnTo>
                    <a:pt x="127163" y="74929"/>
                  </a:lnTo>
                  <a:close/>
                </a:path>
                <a:path w="259079" h="234950">
                  <a:moveTo>
                    <a:pt x="127751" y="74011"/>
                  </a:moveTo>
                  <a:lnTo>
                    <a:pt x="127595" y="74929"/>
                  </a:lnTo>
                  <a:lnTo>
                    <a:pt x="127284" y="74929"/>
                  </a:lnTo>
                  <a:lnTo>
                    <a:pt x="127407" y="75646"/>
                  </a:lnTo>
                  <a:lnTo>
                    <a:pt x="127595" y="76199"/>
                  </a:lnTo>
                  <a:lnTo>
                    <a:pt x="127739" y="75646"/>
                  </a:lnTo>
                  <a:lnTo>
                    <a:pt x="127751" y="74011"/>
                  </a:lnTo>
                  <a:close/>
                </a:path>
                <a:path w="259079" h="234950">
                  <a:moveTo>
                    <a:pt x="127925" y="74929"/>
                  </a:moveTo>
                  <a:lnTo>
                    <a:pt x="127825" y="75313"/>
                  </a:lnTo>
                  <a:lnTo>
                    <a:pt x="127735" y="76199"/>
                  </a:lnTo>
                  <a:lnTo>
                    <a:pt x="127989" y="76199"/>
                  </a:lnTo>
                  <a:lnTo>
                    <a:pt x="127925" y="74929"/>
                  </a:lnTo>
                  <a:close/>
                </a:path>
                <a:path w="259079" h="234950">
                  <a:moveTo>
                    <a:pt x="130275" y="74929"/>
                  </a:moveTo>
                  <a:lnTo>
                    <a:pt x="129513" y="74929"/>
                  </a:lnTo>
                  <a:lnTo>
                    <a:pt x="129424" y="76199"/>
                  </a:lnTo>
                  <a:lnTo>
                    <a:pt x="130414" y="76199"/>
                  </a:lnTo>
                  <a:lnTo>
                    <a:pt x="130275" y="74929"/>
                  </a:lnTo>
                  <a:close/>
                </a:path>
                <a:path w="259079" h="234950">
                  <a:moveTo>
                    <a:pt x="45680" y="73659"/>
                  </a:moveTo>
                  <a:lnTo>
                    <a:pt x="23722" y="73659"/>
                  </a:lnTo>
                  <a:lnTo>
                    <a:pt x="23010" y="74929"/>
                  </a:lnTo>
                  <a:lnTo>
                    <a:pt x="45362" y="74929"/>
                  </a:lnTo>
                  <a:lnTo>
                    <a:pt x="45680" y="73659"/>
                  </a:lnTo>
                  <a:close/>
                </a:path>
                <a:path w="259079" h="234950">
                  <a:moveTo>
                    <a:pt x="46289" y="73659"/>
                  </a:moveTo>
                  <a:lnTo>
                    <a:pt x="45743" y="73659"/>
                  </a:lnTo>
                  <a:lnTo>
                    <a:pt x="45375" y="74929"/>
                  </a:lnTo>
                  <a:lnTo>
                    <a:pt x="46493" y="74929"/>
                  </a:lnTo>
                  <a:lnTo>
                    <a:pt x="46289" y="73659"/>
                  </a:lnTo>
                  <a:close/>
                </a:path>
                <a:path w="259079" h="234950">
                  <a:moveTo>
                    <a:pt x="106221" y="73659"/>
                  </a:moveTo>
                  <a:lnTo>
                    <a:pt x="105281" y="73659"/>
                  </a:lnTo>
                  <a:lnTo>
                    <a:pt x="105256" y="74929"/>
                  </a:lnTo>
                  <a:lnTo>
                    <a:pt x="106145" y="74929"/>
                  </a:lnTo>
                  <a:lnTo>
                    <a:pt x="106221" y="73659"/>
                  </a:lnTo>
                  <a:close/>
                </a:path>
                <a:path w="259079" h="234950">
                  <a:moveTo>
                    <a:pt x="111057" y="72669"/>
                  </a:moveTo>
                  <a:lnTo>
                    <a:pt x="109561" y="73659"/>
                  </a:lnTo>
                  <a:lnTo>
                    <a:pt x="109040" y="73659"/>
                  </a:lnTo>
                  <a:lnTo>
                    <a:pt x="109040" y="74929"/>
                  </a:lnTo>
                  <a:lnTo>
                    <a:pt x="110932" y="74929"/>
                  </a:lnTo>
                  <a:lnTo>
                    <a:pt x="111057" y="72669"/>
                  </a:lnTo>
                  <a:close/>
                </a:path>
                <a:path w="259079" h="234950">
                  <a:moveTo>
                    <a:pt x="112939" y="72389"/>
                  </a:moveTo>
                  <a:lnTo>
                    <a:pt x="111479" y="72389"/>
                  </a:lnTo>
                  <a:lnTo>
                    <a:pt x="111529" y="74929"/>
                  </a:lnTo>
                  <a:lnTo>
                    <a:pt x="113638" y="74929"/>
                  </a:lnTo>
                  <a:lnTo>
                    <a:pt x="113409" y="73659"/>
                  </a:lnTo>
                  <a:lnTo>
                    <a:pt x="113142" y="73659"/>
                  </a:lnTo>
                  <a:lnTo>
                    <a:pt x="112939" y="72389"/>
                  </a:lnTo>
                  <a:close/>
                </a:path>
                <a:path w="259079" h="234950">
                  <a:moveTo>
                    <a:pt x="124877" y="73659"/>
                  </a:moveTo>
                  <a:lnTo>
                    <a:pt x="124750" y="74929"/>
                  </a:lnTo>
                  <a:lnTo>
                    <a:pt x="124877" y="73659"/>
                  </a:lnTo>
                  <a:close/>
                </a:path>
                <a:path w="259079" h="234950">
                  <a:moveTo>
                    <a:pt x="126261" y="72389"/>
                  </a:moveTo>
                  <a:lnTo>
                    <a:pt x="124648" y="72389"/>
                  </a:lnTo>
                  <a:lnTo>
                    <a:pt x="124560" y="73659"/>
                  </a:lnTo>
                  <a:lnTo>
                    <a:pt x="125182" y="73659"/>
                  </a:lnTo>
                  <a:lnTo>
                    <a:pt x="125207" y="74929"/>
                  </a:lnTo>
                  <a:lnTo>
                    <a:pt x="126426" y="74929"/>
                  </a:lnTo>
                  <a:lnTo>
                    <a:pt x="126261" y="72389"/>
                  </a:lnTo>
                  <a:close/>
                </a:path>
                <a:path w="259079" h="234950">
                  <a:moveTo>
                    <a:pt x="127220" y="72389"/>
                  </a:moveTo>
                  <a:lnTo>
                    <a:pt x="126515" y="72389"/>
                  </a:lnTo>
                  <a:lnTo>
                    <a:pt x="126515" y="74929"/>
                  </a:lnTo>
                  <a:lnTo>
                    <a:pt x="126820" y="74929"/>
                  </a:lnTo>
                  <a:lnTo>
                    <a:pt x="126744" y="73659"/>
                  </a:lnTo>
                  <a:lnTo>
                    <a:pt x="127252" y="73659"/>
                  </a:lnTo>
                  <a:lnTo>
                    <a:pt x="127220" y="72389"/>
                  </a:lnTo>
                  <a:close/>
                </a:path>
                <a:path w="259079" h="234950">
                  <a:moveTo>
                    <a:pt x="127252" y="73659"/>
                  </a:moveTo>
                  <a:lnTo>
                    <a:pt x="126947" y="73659"/>
                  </a:lnTo>
                  <a:lnTo>
                    <a:pt x="127049" y="74929"/>
                  </a:lnTo>
                  <a:lnTo>
                    <a:pt x="127284" y="74929"/>
                  </a:lnTo>
                  <a:lnTo>
                    <a:pt x="127252" y="73659"/>
                  </a:lnTo>
                  <a:close/>
                </a:path>
                <a:path w="259079" h="234950">
                  <a:moveTo>
                    <a:pt x="127747" y="73659"/>
                  </a:moveTo>
                  <a:lnTo>
                    <a:pt x="127417" y="73659"/>
                  </a:lnTo>
                  <a:lnTo>
                    <a:pt x="127430" y="74929"/>
                  </a:lnTo>
                  <a:lnTo>
                    <a:pt x="127747" y="73659"/>
                  </a:lnTo>
                  <a:close/>
                </a:path>
                <a:path w="259079" h="234950">
                  <a:moveTo>
                    <a:pt x="129678" y="73659"/>
                  </a:moveTo>
                  <a:lnTo>
                    <a:pt x="129335" y="73659"/>
                  </a:lnTo>
                  <a:lnTo>
                    <a:pt x="129259" y="74929"/>
                  </a:lnTo>
                  <a:lnTo>
                    <a:pt x="129716" y="74929"/>
                  </a:lnTo>
                  <a:lnTo>
                    <a:pt x="129678" y="73659"/>
                  </a:lnTo>
                  <a:close/>
                </a:path>
                <a:path w="259079" h="234950">
                  <a:moveTo>
                    <a:pt x="136459" y="72389"/>
                  </a:moveTo>
                  <a:lnTo>
                    <a:pt x="136180" y="72389"/>
                  </a:lnTo>
                  <a:lnTo>
                    <a:pt x="135888" y="74929"/>
                  </a:lnTo>
                  <a:lnTo>
                    <a:pt x="136701" y="74929"/>
                  </a:lnTo>
                  <a:lnTo>
                    <a:pt x="136459" y="72389"/>
                  </a:lnTo>
                  <a:close/>
                </a:path>
                <a:path w="259079" h="234950">
                  <a:moveTo>
                    <a:pt x="139101" y="73659"/>
                  </a:moveTo>
                  <a:lnTo>
                    <a:pt x="138872" y="74929"/>
                  </a:lnTo>
                  <a:lnTo>
                    <a:pt x="139203" y="74929"/>
                  </a:lnTo>
                  <a:lnTo>
                    <a:pt x="139101" y="73659"/>
                  </a:lnTo>
                  <a:close/>
                </a:path>
                <a:path w="259079" h="234950">
                  <a:moveTo>
                    <a:pt x="127811" y="73659"/>
                  </a:moveTo>
                  <a:lnTo>
                    <a:pt x="127751" y="74011"/>
                  </a:lnTo>
                  <a:lnTo>
                    <a:pt x="127811" y="73659"/>
                  </a:lnTo>
                  <a:close/>
                </a:path>
                <a:path w="259079" h="234950">
                  <a:moveTo>
                    <a:pt x="16470" y="72389"/>
                  </a:moveTo>
                  <a:lnTo>
                    <a:pt x="16254" y="72389"/>
                  </a:lnTo>
                  <a:lnTo>
                    <a:pt x="16000" y="73659"/>
                  </a:lnTo>
                  <a:lnTo>
                    <a:pt x="16660" y="73659"/>
                  </a:lnTo>
                  <a:lnTo>
                    <a:pt x="16470" y="72389"/>
                  </a:lnTo>
                  <a:close/>
                </a:path>
                <a:path w="259079" h="234950">
                  <a:moveTo>
                    <a:pt x="23252" y="72389"/>
                  </a:moveTo>
                  <a:lnTo>
                    <a:pt x="23112" y="72389"/>
                  </a:lnTo>
                  <a:lnTo>
                    <a:pt x="23010" y="73659"/>
                  </a:lnTo>
                  <a:lnTo>
                    <a:pt x="23252" y="72389"/>
                  </a:lnTo>
                  <a:close/>
                </a:path>
                <a:path w="259079" h="234950">
                  <a:moveTo>
                    <a:pt x="44664" y="72389"/>
                  </a:moveTo>
                  <a:lnTo>
                    <a:pt x="25055" y="72389"/>
                  </a:lnTo>
                  <a:lnTo>
                    <a:pt x="24865" y="73659"/>
                  </a:lnTo>
                  <a:lnTo>
                    <a:pt x="44715" y="73659"/>
                  </a:lnTo>
                  <a:lnTo>
                    <a:pt x="44664" y="72389"/>
                  </a:lnTo>
                  <a:close/>
                </a:path>
                <a:path w="259079" h="234950">
                  <a:moveTo>
                    <a:pt x="108812" y="72389"/>
                  </a:moveTo>
                  <a:lnTo>
                    <a:pt x="108443" y="72389"/>
                  </a:lnTo>
                  <a:lnTo>
                    <a:pt x="108367" y="73659"/>
                  </a:lnTo>
                  <a:lnTo>
                    <a:pt x="108596" y="73659"/>
                  </a:lnTo>
                  <a:lnTo>
                    <a:pt x="108812" y="72389"/>
                  </a:lnTo>
                  <a:close/>
                </a:path>
                <a:path w="259079" h="234950">
                  <a:moveTo>
                    <a:pt x="126515" y="72389"/>
                  </a:moveTo>
                  <a:lnTo>
                    <a:pt x="126261" y="72389"/>
                  </a:lnTo>
                  <a:lnTo>
                    <a:pt x="126325" y="73659"/>
                  </a:lnTo>
                  <a:lnTo>
                    <a:pt x="126477" y="73659"/>
                  </a:lnTo>
                  <a:lnTo>
                    <a:pt x="126515" y="72389"/>
                  </a:lnTo>
                  <a:close/>
                </a:path>
                <a:path w="259079" h="234950">
                  <a:moveTo>
                    <a:pt x="127757" y="73222"/>
                  </a:moveTo>
                  <a:lnTo>
                    <a:pt x="127722" y="73659"/>
                  </a:lnTo>
                  <a:lnTo>
                    <a:pt x="127757" y="73222"/>
                  </a:lnTo>
                  <a:close/>
                </a:path>
                <a:path w="259079" h="234950">
                  <a:moveTo>
                    <a:pt x="128509" y="72389"/>
                  </a:moveTo>
                  <a:lnTo>
                    <a:pt x="128166" y="73659"/>
                  </a:lnTo>
                  <a:lnTo>
                    <a:pt x="128585" y="73659"/>
                  </a:lnTo>
                  <a:lnTo>
                    <a:pt x="128509" y="72389"/>
                  </a:lnTo>
                  <a:close/>
                </a:path>
                <a:path w="259079" h="234950">
                  <a:moveTo>
                    <a:pt x="128928" y="72389"/>
                  </a:moveTo>
                  <a:lnTo>
                    <a:pt x="128763" y="73659"/>
                  </a:lnTo>
                  <a:lnTo>
                    <a:pt x="128979" y="73659"/>
                  </a:lnTo>
                  <a:lnTo>
                    <a:pt x="128928" y="72389"/>
                  </a:lnTo>
                  <a:close/>
                </a:path>
                <a:path w="259079" h="234950">
                  <a:moveTo>
                    <a:pt x="129792" y="72389"/>
                  </a:moveTo>
                  <a:lnTo>
                    <a:pt x="129716" y="73659"/>
                  </a:lnTo>
                  <a:lnTo>
                    <a:pt x="129855" y="73659"/>
                  </a:lnTo>
                  <a:lnTo>
                    <a:pt x="129792" y="72389"/>
                  </a:lnTo>
                  <a:close/>
                </a:path>
                <a:path w="259079" h="234950">
                  <a:moveTo>
                    <a:pt x="131781" y="73424"/>
                  </a:moveTo>
                  <a:lnTo>
                    <a:pt x="131811" y="73659"/>
                  </a:lnTo>
                  <a:lnTo>
                    <a:pt x="132141" y="73659"/>
                  </a:lnTo>
                  <a:lnTo>
                    <a:pt x="131781" y="73424"/>
                  </a:lnTo>
                  <a:close/>
                </a:path>
                <a:path w="259079" h="234950">
                  <a:moveTo>
                    <a:pt x="139834" y="73382"/>
                  </a:moveTo>
                  <a:lnTo>
                    <a:pt x="139673" y="73659"/>
                  </a:lnTo>
                  <a:lnTo>
                    <a:pt x="139850" y="73659"/>
                  </a:lnTo>
                  <a:lnTo>
                    <a:pt x="139834" y="73382"/>
                  </a:lnTo>
                  <a:close/>
                </a:path>
                <a:path w="259079" h="234950">
                  <a:moveTo>
                    <a:pt x="244958" y="62229"/>
                  </a:moveTo>
                  <a:lnTo>
                    <a:pt x="148347" y="62229"/>
                  </a:lnTo>
                  <a:lnTo>
                    <a:pt x="148486" y="63499"/>
                  </a:lnTo>
                  <a:lnTo>
                    <a:pt x="150252" y="63499"/>
                  </a:lnTo>
                  <a:lnTo>
                    <a:pt x="150214" y="64769"/>
                  </a:lnTo>
                  <a:lnTo>
                    <a:pt x="146404" y="64769"/>
                  </a:lnTo>
                  <a:lnTo>
                    <a:pt x="146137" y="68579"/>
                  </a:lnTo>
                  <a:lnTo>
                    <a:pt x="143495" y="68579"/>
                  </a:lnTo>
                  <a:lnTo>
                    <a:pt x="143546" y="69849"/>
                  </a:lnTo>
                  <a:lnTo>
                    <a:pt x="139876" y="69849"/>
                  </a:lnTo>
                  <a:lnTo>
                    <a:pt x="139660" y="71119"/>
                  </a:lnTo>
                  <a:lnTo>
                    <a:pt x="139634" y="72389"/>
                  </a:lnTo>
                  <a:lnTo>
                    <a:pt x="140409" y="72389"/>
                  </a:lnTo>
                  <a:lnTo>
                    <a:pt x="140409" y="73659"/>
                  </a:lnTo>
                  <a:lnTo>
                    <a:pt x="250813" y="73659"/>
                  </a:lnTo>
                  <a:lnTo>
                    <a:pt x="250031" y="69849"/>
                  </a:lnTo>
                  <a:lnTo>
                    <a:pt x="244958" y="62229"/>
                  </a:lnTo>
                  <a:close/>
                </a:path>
                <a:path w="259079" h="234950">
                  <a:moveTo>
                    <a:pt x="131646" y="72389"/>
                  </a:moveTo>
                  <a:lnTo>
                    <a:pt x="130198" y="72389"/>
                  </a:lnTo>
                  <a:lnTo>
                    <a:pt x="131781" y="73424"/>
                  </a:lnTo>
                  <a:lnTo>
                    <a:pt x="131646" y="72389"/>
                  </a:lnTo>
                  <a:close/>
                </a:path>
                <a:path w="259079" h="234950">
                  <a:moveTo>
                    <a:pt x="140409" y="72389"/>
                  </a:moveTo>
                  <a:lnTo>
                    <a:pt x="139774" y="72389"/>
                  </a:lnTo>
                  <a:lnTo>
                    <a:pt x="139834" y="73382"/>
                  </a:lnTo>
                  <a:lnTo>
                    <a:pt x="140409" y="72389"/>
                  </a:lnTo>
                  <a:close/>
                </a:path>
                <a:path w="259079" h="234950">
                  <a:moveTo>
                    <a:pt x="127823" y="72389"/>
                  </a:moveTo>
                  <a:lnTo>
                    <a:pt x="127757" y="73222"/>
                  </a:lnTo>
                  <a:lnTo>
                    <a:pt x="127823" y="72389"/>
                  </a:lnTo>
                  <a:close/>
                </a:path>
                <a:path w="259079" h="234950">
                  <a:moveTo>
                    <a:pt x="111479" y="72389"/>
                  </a:moveTo>
                  <a:lnTo>
                    <a:pt x="111072" y="72389"/>
                  </a:lnTo>
                  <a:lnTo>
                    <a:pt x="111057" y="72669"/>
                  </a:lnTo>
                  <a:lnTo>
                    <a:pt x="111479" y="72389"/>
                  </a:lnTo>
                  <a:close/>
                </a:path>
                <a:path w="259079" h="234950">
                  <a:moveTo>
                    <a:pt x="20547" y="71119"/>
                  </a:moveTo>
                  <a:lnTo>
                    <a:pt x="20407" y="71119"/>
                  </a:lnTo>
                  <a:lnTo>
                    <a:pt x="20191" y="72389"/>
                  </a:lnTo>
                  <a:lnTo>
                    <a:pt x="20458" y="72389"/>
                  </a:lnTo>
                  <a:lnTo>
                    <a:pt x="20547" y="71119"/>
                  </a:lnTo>
                  <a:close/>
                </a:path>
                <a:path w="259079" h="234950">
                  <a:moveTo>
                    <a:pt x="21220" y="71119"/>
                  </a:moveTo>
                  <a:lnTo>
                    <a:pt x="20648" y="71119"/>
                  </a:lnTo>
                  <a:lnTo>
                    <a:pt x="20572" y="72389"/>
                  </a:lnTo>
                  <a:lnTo>
                    <a:pt x="21004" y="72389"/>
                  </a:lnTo>
                  <a:lnTo>
                    <a:pt x="21220" y="71119"/>
                  </a:lnTo>
                  <a:close/>
                </a:path>
                <a:path w="259079" h="234950">
                  <a:moveTo>
                    <a:pt x="43089" y="71119"/>
                  </a:moveTo>
                  <a:lnTo>
                    <a:pt x="25766" y="71119"/>
                  </a:lnTo>
                  <a:lnTo>
                    <a:pt x="25652" y="72389"/>
                  </a:lnTo>
                  <a:lnTo>
                    <a:pt x="43076" y="72389"/>
                  </a:lnTo>
                  <a:lnTo>
                    <a:pt x="43089" y="71119"/>
                  </a:lnTo>
                  <a:close/>
                </a:path>
                <a:path w="259079" h="234950">
                  <a:moveTo>
                    <a:pt x="111961" y="71119"/>
                  </a:moveTo>
                  <a:lnTo>
                    <a:pt x="108621" y="71119"/>
                  </a:lnTo>
                  <a:lnTo>
                    <a:pt x="108596" y="72389"/>
                  </a:lnTo>
                  <a:lnTo>
                    <a:pt x="111847" y="72389"/>
                  </a:lnTo>
                  <a:lnTo>
                    <a:pt x="111961" y="71119"/>
                  </a:lnTo>
                  <a:close/>
                </a:path>
                <a:path w="259079" h="234950">
                  <a:moveTo>
                    <a:pt x="124902" y="69849"/>
                  </a:moveTo>
                  <a:lnTo>
                    <a:pt x="124737" y="71119"/>
                  </a:lnTo>
                  <a:lnTo>
                    <a:pt x="124598" y="71119"/>
                  </a:lnTo>
                  <a:lnTo>
                    <a:pt x="124547" y="72389"/>
                  </a:lnTo>
                  <a:lnTo>
                    <a:pt x="125131" y="72389"/>
                  </a:lnTo>
                  <a:lnTo>
                    <a:pt x="124902" y="69849"/>
                  </a:lnTo>
                  <a:close/>
                </a:path>
                <a:path w="259079" h="234950">
                  <a:moveTo>
                    <a:pt x="127188" y="71119"/>
                  </a:moveTo>
                  <a:lnTo>
                    <a:pt x="125442" y="71119"/>
                  </a:lnTo>
                  <a:lnTo>
                    <a:pt x="125360" y="72389"/>
                  </a:lnTo>
                  <a:lnTo>
                    <a:pt x="127112" y="72389"/>
                  </a:lnTo>
                  <a:lnTo>
                    <a:pt x="127188" y="71119"/>
                  </a:lnTo>
                  <a:close/>
                </a:path>
                <a:path w="259079" h="234950">
                  <a:moveTo>
                    <a:pt x="127239" y="71119"/>
                  </a:moveTo>
                  <a:lnTo>
                    <a:pt x="127220" y="72389"/>
                  </a:lnTo>
                  <a:lnTo>
                    <a:pt x="127366" y="72389"/>
                  </a:lnTo>
                  <a:lnTo>
                    <a:pt x="127239" y="71119"/>
                  </a:lnTo>
                  <a:close/>
                </a:path>
                <a:path w="259079" h="234950">
                  <a:moveTo>
                    <a:pt x="127773" y="71119"/>
                  </a:moveTo>
                  <a:lnTo>
                    <a:pt x="127620" y="71119"/>
                  </a:lnTo>
                  <a:lnTo>
                    <a:pt x="127468" y="72389"/>
                  </a:lnTo>
                  <a:lnTo>
                    <a:pt x="127763" y="72389"/>
                  </a:lnTo>
                  <a:lnTo>
                    <a:pt x="127773" y="71119"/>
                  </a:lnTo>
                  <a:close/>
                </a:path>
                <a:path w="259079" h="234950">
                  <a:moveTo>
                    <a:pt x="129665" y="71119"/>
                  </a:moveTo>
                  <a:lnTo>
                    <a:pt x="129767" y="72389"/>
                  </a:lnTo>
                  <a:lnTo>
                    <a:pt x="129665" y="71119"/>
                  </a:lnTo>
                  <a:close/>
                </a:path>
                <a:path w="259079" h="234950">
                  <a:moveTo>
                    <a:pt x="133919" y="71119"/>
                  </a:moveTo>
                  <a:lnTo>
                    <a:pt x="129957" y="71119"/>
                  </a:lnTo>
                  <a:lnTo>
                    <a:pt x="129894" y="72389"/>
                  </a:lnTo>
                  <a:lnTo>
                    <a:pt x="133742" y="72389"/>
                  </a:lnTo>
                  <a:lnTo>
                    <a:pt x="133919" y="71119"/>
                  </a:lnTo>
                  <a:close/>
                </a:path>
                <a:path w="259079" h="234950">
                  <a:moveTo>
                    <a:pt x="21905" y="69849"/>
                  </a:moveTo>
                  <a:lnTo>
                    <a:pt x="21804" y="71119"/>
                  </a:lnTo>
                  <a:lnTo>
                    <a:pt x="21944" y="71119"/>
                  </a:lnTo>
                  <a:lnTo>
                    <a:pt x="21905" y="69849"/>
                  </a:lnTo>
                  <a:close/>
                </a:path>
                <a:path w="259079" h="234950">
                  <a:moveTo>
                    <a:pt x="43508" y="69849"/>
                  </a:moveTo>
                  <a:lnTo>
                    <a:pt x="24687" y="69849"/>
                  </a:lnTo>
                  <a:lnTo>
                    <a:pt x="24687" y="71119"/>
                  </a:lnTo>
                  <a:lnTo>
                    <a:pt x="43457" y="71119"/>
                  </a:lnTo>
                  <a:lnTo>
                    <a:pt x="43508" y="69849"/>
                  </a:lnTo>
                  <a:close/>
                </a:path>
                <a:path w="259079" h="234950">
                  <a:moveTo>
                    <a:pt x="112444" y="69849"/>
                  </a:moveTo>
                  <a:lnTo>
                    <a:pt x="108240" y="69849"/>
                  </a:lnTo>
                  <a:lnTo>
                    <a:pt x="108392" y="71119"/>
                  </a:lnTo>
                  <a:lnTo>
                    <a:pt x="112241" y="71119"/>
                  </a:lnTo>
                  <a:lnTo>
                    <a:pt x="112444" y="69849"/>
                  </a:lnTo>
                  <a:close/>
                </a:path>
                <a:path w="259079" h="234950">
                  <a:moveTo>
                    <a:pt x="125525" y="69849"/>
                  </a:moveTo>
                  <a:lnTo>
                    <a:pt x="125309" y="71119"/>
                  </a:lnTo>
                  <a:lnTo>
                    <a:pt x="125442" y="71119"/>
                  </a:lnTo>
                  <a:lnTo>
                    <a:pt x="125525" y="69849"/>
                  </a:lnTo>
                  <a:close/>
                </a:path>
                <a:path w="259079" h="234950">
                  <a:moveTo>
                    <a:pt x="127087" y="69849"/>
                  </a:moveTo>
                  <a:lnTo>
                    <a:pt x="125868" y="69849"/>
                  </a:lnTo>
                  <a:lnTo>
                    <a:pt x="125804" y="71119"/>
                  </a:lnTo>
                  <a:lnTo>
                    <a:pt x="127074" y="71119"/>
                  </a:lnTo>
                  <a:lnTo>
                    <a:pt x="127087" y="69849"/>
                  </a:lnTo>
                  <a:close/>
                </a:path>
                <a:path w="259079" h="234950">
                  <a:moveTo>
                    <a:pt x="134364" y="69849"/>
                  </a:moveTo>
                  <a:lnTo>
                    <a:pt x="129563" y="69849"/>
                  </a:lnTo>
                  <a:lnTo>
                    <a:pt x="129741" y="71119"/>
                  </a:lnTo>
                  <a:lnTo>
                    <a:pt x="134224" y="71119"/>
                  </a:lnTo>
                  <a:lnTo>
                    <a:pt x="134364" y="69849"/>
                  </a:lnTo>
                  <a:close/>
                </a:path>
                <a:path w="259079" h="234950">
                  <a:moveTo>
                    <a:pt x="134770" y="69849"/>
                  </a:moveTo>
                  <a:lnTo>
                    <a:pt x="134478" y="69849"/>
                  </a:lnTo>
                  <a:lnTo>
                    <a:pt x="134224" y="71119"/>
                  </a:lnTo>
                  <a:lnTo>
                    <a:pt x="134720" y="71119"/>
                  </a:lnTo>
                  <a:lnTo>
                    <a:pt x="134770" y="69849"/>
                  </a:lnTo>
                  <a:close/>
                </a:path>
                <a:path w="259079" h="234950">
                  <a:moveTo>
                    <a:pt x="22007" y="68579"/>
                  </a:moveTo>
                  <a:lnTo>
                    <a:pt x="21969" y="69849"/>
                  </a:lnTo>
                  <a:lnTo>
                    <a:pt x="22007" y="68579"/>
                  </a:lnTo>
                  <a:close/>
                </a:path>
                <a:path w="259079" h="234950">
                  <a:moveTo>
                    <a:pt x="35329" y="67309"/>
                  </a:moveTo>
                  <a:lnTo>
                    <a:pt x="24026" y="67309"/>
                  </a:lnTo>
                  <a:lnTo>
                    <a:pt x="24395" y="68579"/>
                  </a:lnTo>
                  <a:lnTo>
                    <a:pt x="24649" y="69849"/>
                  </a:lnTo>
                  <a:lnTo>
                    <a:pt x="42213" y="69849"/>
                  </a:lnTo>
                  <a:lnTo>
                    <a:pt x="42162" y="68579"/>
                  </a:lnTo>
                  <a:lnTo>
                    <a:pt x="35164" y="68579"/>
                  </a:lnTo>
                  <a:lnTo>
                    <a:pt x="35329" y="67309"/>
                  </a:lnTo>
                  <a:close/>
                </a:path>
                <a:path w="259079" h="234950">
                  <a:moveTo>
                    <a:pt x="43140" y="68579"/>
                  </a:moveTo>
                  <a:lnTo>
                    <a:pt x="42772" y="68579"/>
                  </a:lnTo>
                  <a:lnTo>
                    <a:pt x="42987" y="69849"/>
                  </a:lnTo>
                  <a:lnTo>
                    <a:pt x="43165" y="69849"/>
                  </a:lnTo>
                  <a:lnTo>
                    <a:pt x="43140" y="68579"/>
                  </a:lnTo>
                  <a:close/>
                </a:path>
                <a:path w="259079" h="234950">
                  <a:moveTo>
                    <a:pt x="107834" y="68579"/>
                  </a:moveTo>
                  <a:lnTo>
                    <a:pt x="107211" y="68579"/>
                  </a:lnTo>
                  <a:lnTo>
                    <a:pt x="107135" y="69849"/>
                  </a:lnTo>
                  <a:lnTo>
                    <a:pt x="107859" y="69849"/>
                  </a:lnTo>
                  <a:lnTo>
                    <a:pt x="107834" y="68579"/>
                  </a:lnTo>
                  <a:close/>
                </a:path>
                <a:path w="259079" h="234950">
                  <a:moveTo>
                    <a:pt x="112901" y="68579"/>
                  </a:moveTo>
                  <a:lnTo>
                    <a:pt x="108354" y="68579"/>
                  </a:lnTo>
                  <a:lnTo>
                    <a:pt x="108304" y="69849"/>
                  </a:lnTo>
                  <a:lnTo>
                    <a:pt x="113003" y="69849"/>
                  </a:lnTo>
                  <a:lnTo>
                    <a:pt x="112901" y="68579"/>
                  </a:lnTo>
                  <a:close/>
                </a:path>
                <a:path w="259079" h="234950">
                  <a:moveTo>
                    <a:pt x="127265" y="68579"/>
                  </a:moveTo>
                  <a:lnTo>
                    <a:pt x="126528" y="68579"/>
                  </a:lnTo>
                  <a:lnTo>
                    <a:pt x="126223" y="69849"/>
                  </a:lnTo>
                  <a:lnTo>
                    <a:pt x="127366" y="69849"/>
                  </a:lnTo>
                  <a:lnTo>
                    <a:pt x="127265" y="68579"/>
                  </a:lnTo>
                  <a:close/>
                </a:path>
                <a:path w="259079" h="234950">
                  <a:moveTo>
                    <a:pt x="134504" y="68579"/>
                  </a:moveTo>
                  <a:lnTo>
                    <a:pt x="128928" y="68579"/>
                  </a:lnTo>
                  <a:lnTo>
                    <a:pt x="129030" y="69849"/>
                  </a:lnTo>
                  <a:lnTo>
                    <a:pt x="134478" y="69849"/>
                  </a:lnTo>
                  <a:lnTo>
                    <a:pt x="134504" y="68579"/>
                  </a:lnTo>
                  <a:close/>
                </a:path>
                <a:path w="259079" h="234950">
                  <a:moveTo>
                    <a:pt x="136993" y="68579"/>
                  </a:moveTo>
                  <a:lnTo>
                    <a:pt x="136231" y="68579"/>
                  </a:lnTo>
                  <a:lnTo>
                    <a:pt x="136256" y="69849"/>
                  </a:lnTo>
                  <a:lnTo>
                    <a:pt x="137133" y="69849"/>
                  </a:lnTo>
                  <a:lnTo>
                    <a:pt x="136993" y="68579"/>
                  </a:lnTo>
                  <a:close/>
                </a:path>
                <a:path w="259079" h="234950">
                  <a:moveTo>
                    <a:pt x="141501" y="68579"/>
                  </a:moveTo>
                  <a:lnTo>
                    <a:pt x="140422" y="68579"/>
                  </a:lnTo>
                  <a:lnTo>
                    <a:pt x="140117" y="69849"/>
                  </a:lnTo>
                  <a:lnTo>
                    <a:pt x="141959" y="69849"/>
                  </a:lnTo>
                  <a:lnTo>
                    <a:pt x="141501" y="68579"/>
                  </a:lnTo>
                  <a:close/>
                </a:path>
                <a:path w="259079" h="234950">
                  <a:moveTo>
                    <a:pt x="35329" y="67309"/>
                  </a:moveTo>
                  <a:lnTo>
                    <a:pt x="35164" y="68579"/>
                  </a:lnTo>
                  <a:lnTo>
                    <a:pt x="35329" y="67309"/>
                  </a:lnTo>
                  <a:close/>
                </a:path>
                <a:path w="259079" h="234950">
                  <a:moveTo>
                    <a:pt x="36117" y="67309"/>
                  </a:moveTo>
                  <a:lnTo>
                    <a:pt x="35329" y="67309"/>
                  </a:lnTo>
                  <a:lnTo>
                    <a:pt x="35202" y="68579"/>
                  </a:lnTo>
                  <a:lnTo>
                    <a:pt x="36091" y="68579"/>
                  </a:lnTo>
                  <a:lnTo>
                    <a:pt x="36117" y="67309"/>
                  </a:lnTo>
                  <a:close/>
                </a:path>
                <a:path w="259079" h="234950">
                  <a:moveTo>
                    <a:pt x="40651" y="64769"/>
                  </a:moveTo>
                  <a:lnTo>
                    <a:pt x="40486" y="64769"/>
                  </a:lnTo>
                  <a:lnTo>
                    <a:pt x="40447" y="66039"/>
                  </a:lnTo>
                  <a:lnTo>
                    <a:pt x="38047" y="66039"/>
                  </a:lnTo>
                  <a:lnTo>
                    <a:pt x="38161" y="67309"/>
                  </a:lnTo>
                  <a:lnTo>
                    <a:pt x="36244" y="67309"/>
                  </a:lnTo>
                  <a:lnTo>
                    <a:pt x="36117" y="68579"/>
                  </a:lnTo>
                  <a:lnTo>
                    <a:pt x="40676" y="68579"/>
                  </a:lnTo>
                  <a:lnTo>
                    <a:pt x="40651" y="64769"/>
                  </a:lnTo>
                  <a:close/>
                </a:path>
                <a:path w="259079" h="234950">
                  <a:moveTo>
                    <a:pt x="40804" y="65500"/>
                  </a:moveTo>
                  <a:lnTo>
                    <a:pt x="40701" y="68579"/>
                  </a:lnTo>
                  <a:lnTo>
                    <a:pt x="41273" y="68579"/>
                  </a:lnTo>
                  <a:lnTo>
                    <a:pt x="41502" y="67309"/>
                  </a:lnTo>
                  <a:lnTo>
                    <a:pt x="41717" y="67309"/>
                  </a:lnTo>
                  <a:lnTo>
                    <a:pt x="41667" y="66039"/>
                  </a:lnTo>
                  <a:lnTo>
                    <a:pt x="40917" y="66039"/>
                  </a:lnTo>
                  <a:lnTo>
                    <a:pt x="40804" y="65500"/>
                  </a:lnTo>
                  <a:close/>
                </a:path>
                <a:path w="259079" h="234950">
                  <a:moveTo>
                    <a:pt x="42175" y="67309"/>
                  </a:moveTo>
                  <a:lnTo>
                    <a:pt x="41603" y="67309"/>
                  </a:lnTo>
                  <a:lnTo>
                    <a:pt x="41324" y="68579"/>
                  </a:lnTo>
                  <a:lnTo>
                    <a:pt x="42391" y="68579"/>
                  </a:lnTo>
                  <a:lnTo>
                    <a:pt x="42175" y="67309"/>
                  </a:lnTo>
                  <a:close/>
                </a:path>
                <a:path w="259079" h="234950">
                  <a:moveTo>
                    <a:pt x="107580" y="67309"/>
                  </a:moveTo>
                  <a:lnTo>
                    <a:pt x="106843" y="67309"/>
                  </a:lnTo>
                  <a:lnTo>
                    <a:pt x="107072" y="68579"/>
                  </a:lnTo>
                  <a:lnTo>
                    <a:pt x="107402" y="68579"/>
                  </a:lnTo>
                  <a:lnTo>
                    <a:pt x="107580" y="67309"/>
                  </a:lnTo>
                  <a:close/>
                </a:path>
                <a:path w="259079" h="234950">
                  <a:moveTo>
                    <a:pt x="108850" y="67309"/>
                  </a:moveTo>
                  <a:lnTo>
                    <a:pt x="108761" y="68579"/>
                  </a:lnTo>
                  <a:lnTo>
                    <a:pt x="108926" y="68579"/>
                  </a:lnTo>
                  <a:lnTo>
                    <a:pt x="108850" y="67309"/>
                  </a:lnTo>
                  <a:close/>
                </a:path>
                <a:path w="259079" h="234950">
                  <a:moveTo>
                    <a:pt x="111098" y="67309"/>
                  </a:moveTo>
                  <a:lnTo>
                    <a:pt x="109231" y="67309"/>
                  </a:lnTo>
                  <a:lnTo>
                    <a:pt x="109167" y="68579"/>
                  </a:lnTo>
                  <a:lnTo>
                    <a:pt x="110424" y="68579"/>
                  </a:lnTo>
                  <a:lnTo>
                    <a:pt x="111098" y="67309"/>
                  </a:lnTo>
                  <a:close/>
                </a:path>
                <a:path w="259079" h="234950">
                  <a:moveTo>
                    <a:pt x="122972" y="67309"/>
                  </a:moveTo>
                  <a:lnTo>
                    <a:pt x="122769" y="67309"/>
                  </a:lnTo>
                  <a:lnTo>
                    <a:pt x="122934" y="68579"/>
                  </a:lnTo>
                  <a:lnTo>
                    <a:pt x="122972" y="67309"/>
                  </a:lnTo>
                  <a:close/>
                </a:path>
                <a:path w="259079" h="234950">
                  <a:moveTo>
                    <a:pt x="124458" y="67309"/>
                  </a:moveTo>
                  <a:lnTo>
                    <a:pt x="123112" y="67309"/>
                  </a:lnTo>
                  <a:lnTo>
                    <a:pt x="123124" y="68579"/>
                  </a:lnTo>
                  <a:lnTo>
                    <a:pt x="124267" y="68579"/>
                  </a:lnTo>
                  <a:lnTo>
                    <a:pt x="124458" y="67309"/>
                  </a:lnTo>
                  <a:close/>
                </a:path>
                <a:path w="259079" h="234950">
                  <a:moveTo>
                    <a:pt x="134110" y="67309"/>
                  </a:moveTo>
                  <a:lnTo>
                    <a:pt x="128433" y="67309"/>
                  </a:lnTo>
                  <a:lnTo>
                    <a:pt x="128547" y="68579"/>
                  </a:lnTo>
                  <a:lnTo>
                    <a:pt x="134491" y="68579"/>
                  </a:lnTo>
                  <a:lnTo>
                    <a:pt x="134110" y="67309"/>
                  </a:lnTo>
                  <a:close/>
                </a:path>
                <a:path w="259079" h="234950">
                  <a:moveTo>
                    <a:pt x="135024" y="66039"/>
                  </a:moveTo>
                  <a:lnTo>
                    <a:pt x="128154" y="66039"/>
                  </a:lnTo>
                  <a:lnTo>
                    <a:pt x="128166" y="67309"/>
                  </a:lnTo>
                  <a:lnTo>
                    <a:pt x="134110" y="67309"/>
                  </a:lnTo>
                  <a:lnTo>
                    <a:pt x="134491" y="68579"/>
                  </a:lnTo>
                  <a:lnTo>
                    <a:pt x="134885" y="68579"/>
                  </a:lnTo>
                  <a:lnTo>
                    <a:pt x="135024" y="66039"/>
                  </a:lnTo>
                  <a:close/>
                </a:path>
                <a:path w="259079" h="234950">
                  <a:moveTo>
                    <a:pt x="136282" y="67309"/>
                  </a:moveTo>
                  <a:lnTo>
                    <a:pt x="134955" y="67309"/>
                  </a:lnTo>
                  <a:lnTo>
                    <a:pt x="134885" y="68579"/>
                  </a:lnTo>
                  <a:lnTo>
                    <a:pt x="136282" y="68579"/>
                  </a:lnTo>
                  <a:lnTo>
                    <a:pt x="136282" y="67309"/>
                  </a:lnTo>
                  <a:close/>
                </a:path>
                <a:path w="259079" h="234950">
                  <a:moveTo>
                    <a:pt x="141057" y="67309"/>
                  </a:moveTo>
                  <a:lnTo>
                    <a:pt x="140917" y="67309"/>
                  </a:lnTo>
                  <a:lnTo>
                    <a:pt x="140727" y="68579"/>
                  </a:lnTo>
                  <a:lnTo>
                    <a:pt x="141006" y="68579"/>
                  </a:lnTo>
                  <a:lnTo>
                    <a:pt x="141057" y="67309"/>
                  </a:lnTo>
                  <a:close/>
                </a:path>
                <a:path w="259079" h="234950">
                  <a:moveTo>
                    <a:pt x="145172" y="64769"/>
                  </a:moveTo>
                  <a:lnTo>
                    <a:pt x="143140" y="64769"/>
                  </a:lnTo>
                  <a:lnTo>
                    <a:pt x="143178" y="66039"/>
                  </a:lnTo>
                  <a:lnTo>
                    <a:pt x="142530" y="66039"/>
                  </a:lnTo>
                  <a:lnTo>
                    <a:pt x="142505" y="67309"/>
                  </a:lnTo>
                  <a:lnTo>
                    <a:pt x="143622" y="67309"/>
                  </a:lnTo>
                  <a:lnTo>
                    <a:pt x="143457" y="68579"/>
                  </a:lnTo>
                  <a:lnTo>
                    <a:pt x="145946" y="68579"/>
                  </a:lnTo>
                  <a:lnTo>
                    <a:pt x="145172" y="64769"/>
                  </a:lnTo>
                  <a:close/>
                </a:path>
                <a:path w="259079" h="234950">
                  <a:moveTo>
                    <a:pt x="33551" y="66039"/>
                  </a:moveTo>
                  <a:lnTo>
                    <a:pt x="22629" y="66039"/>
                  </a:lnTo>
                  <a:lnTo>
                    <a:pt x="22756" y="67309"/>
                  </a:lnTo>
                  <a:lnTo>
                    <a:pt x="33653" y="67309"/>
                  </a:lnTo>
                  <a:lnTo>
                    <a:pt x="33551" y="66039"/>
                  </a:lnTo>
                  <a:close/>
                </a:path>
                <a:path w="259079" h="234950">
                  <a:moveTo>
                    <a:pt x="35304" y="66039"/>
                  </a:moveTo>
                  <a:lnTo>
                    <a:pt x="33818" y="66039"/>
                  </a:lnTo>
                  <a:lnTo>
                    <a:pt x="33653" y="67309"/>
                  </a:lnTo>
                  <a:lnTo>
                    <a:pt x="35367" y="67309"/>
                  </a:lnTo>
                  <a:lnTo>
                    <a:pt x="35304" y="66039"/>
                  </a:lnTo>
                  <a:close/>
                </a:path>
                <a:path w="259079" h="234950">
                  <a:moveTo>
                    <a:pt x="37806" y="66039"/>
                  </a:moveTo>
                  <a:lnTo>
                    <a:pt x="37514" y="66039"/>
                  </a:lnTo>
                  <a:lnTo>
                    <a:pt x="37425" y="67309"/>
                  </a:lnTo>
                  <a:lnTo>
                    <a:pt x="37971" y="67309"/>
                  </a:lnTo>
                  <a:lnTo>
                    <a:pt x="37806" y="66039"/>
                  </a:lnTo>
                  <a:close/>
                </a:path>
                <a:path w="259079" h="234950">
                  <a:moveTo>
                    <a:pt x="125804" y="66039"/>
                  </a:moveTo>
                  <a:lnTo>
                    <a:pt x="121512" y="66039"/>
                  </a:lnTo>
                  <a:lnTo>
                    <a:pt x="121588" y="67309"/>
                  </a:lnTo>
                  <a:lnTo>
                    <a:pt x="125779" y="67309"/>
                  </a:lnTo>
                  <a:lnTo>
                    <a:pt x="125804" y="66039"/>
                  </a:lnTo>
                  <a:close/>
                </a:path>
                <a:path w="259079" h="234950">
                  <a:moveTo>
                    <a:pt x="141514" y="66039"/>
                  </a:moveTo>
                  <a:lnTo>
                    <a:pt x="141298" y="66039"/>
                  </a:lnTo>
                  <a:lnTo>
                    <a:pt x="141374" y="67309"/>
                  </a:lnTo>
                  <a:lnTo>
                    <a:pt x="141514" y="66039"/>
                  </a:lnTo>
                  <a:close/>
                </a:path>
                <a:path w="259079" h="234950">
                  <a:moveTo>
                    <a:pt x="34174" y="64769"/>
                  </a:moveTo>
                  <a:lnTo>
                    <a:pt x="23290" y="64769"/>
                  </a:lnTo>
                  <a:lnTo>
                    <a:pt x="23048" y="66039"/>
                  </a:lnTo>
                  <a:lnTo>
                    <a:pt x="34174" y="66039"/>
                  </a:lnTo>
                  <a:lnTo>
                    <a:pt x="34174" y="64769"/>
                  </a:lnTo>
                  <a:close/>
                </a:path>
                <a:path w="259079" h="234950">
                  <a:moveTo>
                    <a:pt x="40486" y="64769"/>
                  </a:moveTo>
                  <a:lnTo>
                    <a:pt x="38606" y="64769"/>
                  </a:lnTo>
                  <a:lnTo>
                    <a:pt x="38568" y="66039"/>
                  </a:lnTo>
                  <a:lnTo>
                    <a:pt x="40447" y="66039"/>
                  </a:lnTo>
                  <a:lnTo>
                    <a:pt x="40486" y="64769"/>
                  </a:lnTo>
                  <a:close/>
                </a:path>
                <a:path w="259079" h="234950">
                  <a:moveTo>
                    <a:pt x="40688" y="64948"/>
                  </a:moveTo>
                  <a:lnTo>
                    <a:pt x="40685" y="66039"/>
                  </a:lnTo>
                  <a:lnTo>
                    <a:pt x="40688" y="64948"/>
                  </a:lnTo>
                  <a:close/>
                </a:path>
                <a:path w="259079" h="234950">
                  <a:moveTo>
                    <a:pt x="40943" y="64769"/>
                  </a:moveTo>
                  <a:lnTo>
                    <a:pt x="40917" y="66039"/>
                  </a:lnTo>
                  <a:lnTo>
                    <a:pt x="41095" y="66039"/>
                  </a:lnTo>
                  <a:lnTo>
                    <a:pt x="40943" y="64769"/>
                  </a:lnTo>
                  <a:close/>
                </a:path>
                <a:path w="259079" h="234950">
                  <a:moveTo>
                    <a:pt x="111606" y="64769"/>
                  </a:moveTo>
                  <a:lnTo>
                    <a:pt x="111555" y="66039"/>
                  </a:lnTo>
                  <a:lnTo>
                    <a:pt x="111733" y="66039"/>
                  </a:lnTo>
                  <a:lnTo>
                    <a:pt x="111606" y="64769"/>
                  </a:lnTo>
                  <a:close/>
                </a:path>
                <a:path w="259079" h="234950">
                  <a:moveTo>
                    <a:pt x="112266" y="64769"/>
                  </a:moveTo>
                  <a:lnTo>
                    <a:pt x="112114" y="64769"/>
                  </a:lnTo>
                  <a:lnTo>
                    <a:pt x="112037" y="66039"/>
                  </a:lnTo>
                  <a:lnTo>
                    <a:pt x="112241" y="66039"/>
                  </a:lnTo>
                  <a:lnTo>
                    <a:pt x="112266" y="64769"/>
                  </a:lnTo>
                  <a:close/>
                </a:path>
                <a:path w="259079" h="234950">
                  <a:moveTo>
                    <a:pt x="121893" y="64769"/>
                  </a:moveTo>
                  <a:lnTo>
                    <a:pt x="121131" y="64769"/>
                  </a:lnTo>
                  <a:lnTo>
                    <a:pt x="121067" y="66039"/>
                  </a:lnTo>
                  <a:lnTo>
                    <a:pt x="121562" y="66039"/>
                  </a:lnTo>
                  <a:lnTo>
                    <a:pt x="121893" y="64769"/>
                  </a:lnTo>
                  <a:close/>
                </a:path>
                <a:path w="259079" h="234950">
                  <a:moveTo>
                    <a:pt x="127277" y="64769"/>
                  </a:moveTo>
                  <a:lnTo>
                    <a:pt x="122020" y="64769"/>
                  </a:lnTo>
                  <a:lnTo>
                    <a:pt x="122007" y="66039"/>
                  </a:lnTo>
                  <a:lnTo>
                    <a:pt x="127239" y="66039"/>
                  </a:lnTo>
                  <a:lnTo>
                    <a:pt x="127277" y="64769"/>
                  </a:lnTo>
                  <a:close/>
                </a:path>
                <a:path w="259079" h="234950">
                  <a:moveTo>
                    <a:pt x="136790" y="64769"/>
                  </a:moveTo>
                  <a:lnTo>
                    <a:pt x="127608" y="64769"/>
                  </a:lnTo>
                  <a:lnTo>
                    <a:pt x="127709" y="66039"/>
                  </a:lnTo>
                  <a:lnTo>
                    <a:pt x="136650" y="66039"/>
                  </a:lnTo>
                  <a:lnTo>
                    <a:pt x="136790" y="64769"/>
                  </a:lnTo>
                  <a:close/>
                </a:path>
                <a:path w="259079" h="234950">
                  <a:moveTo>
                    <a:pt x="40689" y="64769"/>
                  </a:moveTo>
                  <a:lnTo>
                    <a:pt x="40688" y="64948"/>
                  </a:lnTo>
                  <a:lnTo>
                    <a:pt x="40689" y="64769"/>
                  </a:lnTo>
                  <a:close/>
                </a:path>
                <a:path w="259079" h="234950">
                  <a:moveTo>
                    <a:pt x="32650" y="63499"/>
                  </a:moveTo>
                  <a:lnTo>
                    <a:pt x="23798" y="63499"/>
                  </a:lnTo>
                  <a:lnTo>
                    <a:pt x="23798" y="64769"/>
                  </a:lnTo>
                  <a:lnTo>
                    <a:pt x="32815" y="64769"/>
                  </a:lnTo>
                  <a:lnTo>
                    <a:pt x="32650" y="63499"/>
                  </a:lnTo>
                  <a:close/>
                </a:path>
                <a:path w="259079" h="234950">
                  <a:moveTo>
                    <a:pt x="33653" y="63499"/>
                  </a:moveTo>
                  <a:lnTo>
                    <a:pt x="32650" y="63499"/>
                  </a:lnTo>
                  <a:lnTo>
                    <a:pt x="32815" y="64769"/>
                  </a:lnTo>
                  <a:lnTo>
                    <a:pt x="33450" y="64769"/>
                  </a:lnTo>
                  <a:lnTo>
                    <a:pt x="33653" y="63499"/>
                  </a:lnTo>
                  <a:close/>
                </a:path>
                <a:path w="259079" h="234950">
                  <a:moveTo>
                    <a:pt x="33716" y="63499"/>
                  </a:moveTo>
                  <a:lnTo>
                    <a:pt x="33450" y="64769"/>
                  </a:lnTo>
                  <a:lnTo>
                    <a:pt x="33843" y="64769"/>
                  </a:lnTo>
                  <a:lnTo>
                    <a:pt x="33716" y="63499"/>
                  </a:lnTo>
                  <a:close/>
                </a:path>
                <a:path w="259079" h="234950">
                  <a:moveTo>
                    <a:pt x="39762" y="63499"/>
                  </a:moveTo>
                  <a:lnTo>
                    <a:pt x="39038" y="63499"/>
                  </a:lnTo>
                  <a:lnTo>
                    <a:pt x="39025" y="64769"/>
                  </a:lnTo>
                  <a:lnTo>
                    <a:pt x="39939" y="64769"/>
                  </a:lnTo>
                  <a:lnTo>
                    <a:pt x="39762" y="63499"/>
                  </a:lnTo>
                  <a:close/>
                </a:path>
                <a:path w="259079" h="234950">
                  <a:moveTo>
                    <a:pt x="40193" y="63499"/>
                  </a:moveTo>
                  <a:lnTo>
                    <a:pt x="40079" y="64769"/>
                  </a:lnTo>
                  <a:lnTo>
                    <a:pt x="40219" y="64769"/>
                  </a:lnTo>
                  <a:lnTo>
                    <a:pt x="40193" y="63499"/>
                  </a:lnTo>
                  <a:close/>
                </a:path>
                <a:path w="259079" h="234950">
                  <a:moveTo>
                    <a:pt x="64133" y="62229"/>
                  </a:moveTo>
                  <a:lnTo>
                    <a:pt x="63904" y="63499"/>
                  </a:lnTo>
                  <a:lnTo>
                    <a:pt x="63828" y="64769"/>
                  </a:lnTo>
                  <a:lnTo>
                    <a:pt x="63981" y="64769"/>
                  </a:lnTo>
                  <a:lnTo>
                    <a:pt x="64095" y="63499"/>
                  </a:lnTo>
                  <a:lnTo>
                    <a:pt x="64133" y="62229"/>
                  </a:lnTo>
                  <a:close/>
                </a:path>
                <a:path w="259079" h="234950">
                  <a:moveTo>
                    <a:pt x="65365" y="63499"/>
                  </a:moveTo>
                  <a:lnTo>
                    <a:pt x="64971" y="63499"/>
                  </a:lnTo>
                  <a:lnTo>
                    <a:pt x="64920" y="64769"/>
                  </a:lnTo>
                  <a:lnTo>
                    <a:pt x="65454" y="64769"/>
                  </a:lnTo>
                  <a:lnTo>
                    <a:pt x="65365" y="63499"/>
                  </a:lnTo>
                  <a:close/>
                </a:path>
                <a:path w="259079" h="234950">
                  <a:moveTo>
                    <a:pt x="113625" y="63499"/>
                  </a:moveTo>
                  <a:lnTo>
                    <a:pt x="113561" y="64769"/>
                  </a:lnTo>
                  <a:lnTo>
                    <a:pt x="113625" y="63499"/>
                  </a:lnTo>
                  <a:close/>
                </a:path>
                <a:path w="259079" h="234950">
                  <a:moveTo>
                    <a:pt x="113841" y="63499"/>
                  </a:moveTo>
                  <a:lnTo>
                    <a:pt x="113682" y="63499"/>
                  </a:lnTo>
                  <a:lnTo>
                    <a:pt x="113726" y="64769"/>
                  </a:lnTo>
                  <a:lnTo>
                    <a:pt x="113841" y="63499"/>
                  </a:lnTo>
                  <a:close/>
                </a:path>
                <a:path w="259079" h="234950">
                  <a:moveTo>
                    <a:pt x="121562" y="63499"/>
                  </a:moveTo>
                  <a:lnTo>
                    <a:pt x="121131" y="63499"/>
                  </a:lnTo>
                  <a:lnTo>
                    <a:pt x="121054" y="64769"/>
                  </a:lnTo>
                  <a:lnTo>
                    <a:pt x="121486" y="64769"/>
                  </a:lnTo>
                  <a:lnTo>
                    <a:pt x="121562" y="63499"/>
                  </a:lnTo>
                  <a:close/>
                </a:path>
                <a:path w="259079" h="234950">
                  <a:moveTo>
                    <a:pt x="135228" y="63499"/>
                  </a:moveTo>
                  <a:lnTo>
                    <a:pt x="121829" y="63499"/>
                  </a:lnTo>
                  <a:lnTo>
                    <a:pt x="121766" y="64769"/>
                  </a:lnTo>
                  <a:lnTo>
                    <a:pt x="135189" y="64769"/>
                  </a:lnTo>
                  <a:lnTo>
                    <a:pt x="135228" y="63499"/>
                  </a:lnTo>
                  <a:close/>
                </a:path>
                <a:path w="259079" h="234950">
                  <a:moveTo>
                    <a:pt x="136091" y="62229"/>
                  </a:moveTo>
                  <a:lnTo>
                    <a:pt x="135596" y="62229"/>
                  </a:lnTo>
                  <a:lnTo>
                    <a:pt x="135558" y="64769"/>
                  </a:lnTo>
                  <a:lnTo>
                    <a:pt x="137234" y="64769"/>
                  </a:lnTo>
                  <a:lnTo>
                    <a:pt x="137171" y="63499"/>
                  </a:lnTo>
                  <a:lnTo>
                    <a:pt x="136371" y="63499"/>
                  </a:lnTo>
                  <a:lnTo>
                    <a:pt x="136091" y="62229"/>
                  </a:lnTo>
                  <a:close/>
                </a:path>
                <a:path w="259079" h="234950">
                  <a:moveTo>
                    <a:pt x="141108" y="63499"/>
                  </a:moveTo>
                  <a:lnTo>
                    <a:pt x="140968" y="63499"/>
                  </a:lnTo>
                  <a:lnTo>
                    <a:pt x="140981" y="64769"/>
                  </a:lnTo>
                  <a:lnTo>
                    <a:pt x="141108" y="63499"/>
                  </a:lnTo>
                  <a:close/>
                </a:path>
                <a:path w="259079" h="234950">
                  <a:moveTo>
                    <a:pt x="142289" y="63499"/>
                  </a:moveTo>
                  <a:lnTo>
                    <a:pt x="142047" y="63499"/>
                  </a:lnTo>
                  <a:lnTo>
                    <a:pt x="141920" y="64769"/>
                  </a:lnTo>
                  <a:lnTo>
                    <a:pt x="142124" y="64769"/>
                  </a:lnTo>
                  <a:lnTo>
                    <a:pt x="142289" y="63499"/>
                  </a:lnTo>
                  <a:close/>
                </a:path>
                <a:path w="259079" h="234950">
                  <a:moveTo>
                    <a:pt x="144422" y="63499"/>
                  </a:moveTo>
                  <a:lnTo>
                    <a:pt x="143775" y="63499"/>
                  </a:lnTo>
                  <a:lnTo>
                    <a:pt x="144067" y="64769"/>
                  </a:lnTo>
                  <a:lnTo>
                    <a:pt x="144194" y="64769"/>
                  </a:lnTo>
                  <a:lnTo>
                    <a:pt x="144422" y="63499"/>
                  </a:lnTo>
                  <a:close/>
                </a:path>
                <a:path w="259079" h="234950">
                  <a:moveTo>
                    <a:pt x="145642" y="63499"/>
                  </a:moveTo>
                  <a:lnTo>
                    <a:pt x="145413" y="63499"/>
                  </a:lnTo>
                  <a:lnTo>
                    <a:pt x="145362" y="64769"/>
                  </a:lnTo>
                  <a:lnTo>
                    <a:pt x="145642" y="63499"/>
                  </a:lnTo>
                  <a:close/>
                </a:path>
                <a:path w="259079" h="234950">
                  <a:moveTo>
                    <a:pt x="149693" y="63499"/>
                  </a:moveTo>
                  <a:lnTo>
                    <a:pt x="148994" y="63499"/>
                  </a:lnTo>
                  <a:lnTo>
                    <a:pt x="148893" y="64769"/>
                  </a:lnTo>
                  <a:lnTo>
                    <a:pt x="150214" y="64769"/>
                  </a:lnTo>
                  <a:lnTo>
                    <a:pt x="149693" y="63499"/>
                  </a:lnTo>
                  <a:close/>
                </a:path>
                <a:path w="259079" h="234950">
                  <a:moveTo>
                    <a:pt x="32747" y="62229"/>
                  </a:moveTo>
                  <a:lnTo>
                    <a:pt x="23645" y="62229"/>
                  </a:lnTo>
                  <a:lnTo>
                    <a:pt x="23658" y="63499"/>
                  </a:lnTo>
                  <a:lnTo>
                    <a:pt x="32688" y="63499"/>
                  </a:lnTo>
                  <a:lnTo>
                    <a:pt x="32747" y="62229"/>
                  </a:lnTo>
                  <a:close/>
                </a:path>
                <a:path w="259079" h="234950">
                  <a:moveTo>
                    <a:pt x="33234" y="60959"/>
                  </a:moveTo>
                  <a:lnTo>
                    <a:pt x="33081" y="60959"/>
                  </a:lnTo>
                  <a:lnTo>
                    <a:pt x="33196" y="62229"/>
                  </a:lnTo>
                  <a:lnTo>
                    <a:pt x="32747" y="62229"/>
                  </a:lnTo>
                  <a:lnTo>
                    <a:pt x="32688" y="63499"/>
                  </a:lnTo>
                  <a:lnTo>
                    <a:pt x="33640" y="63499"/>
                  </a:lnTo>
                  <a:lnTo>
                    <a:pt x="33234" y="60959"/>
                  </a:lnTo>
                  <a:close/>
                </a:path>
                <a:path w="259079" h="234950">
                  <a:moveTo>
                    <a:pt x="33704" y="62229"/>
                  </a:moveTo>
                  <a:lnTo>
                    <a:pt x="33437" y="62229"/>
                  </a:lnTo>
                  <a:lnTo>
                    <a:pt x="33640" y="63499"/>
                  </a:lnTo>
                  <a:lnTo>
                    <a:pt x="33704" y="62229"/>
                  </a:lnTo>
                  <a:close/>
                </a:path>
                <a:path w="259079" h="234950">
                  <a:moveTo>
                    <a:pt x="35926" y="62229"/>
                  </a:moveTo>
                  <a:lnTo>
                    <a:pt x="35583" y="62229"/>
                  </a:lnTo>
                  <a:lnTo>
                    <a:pt x="35342" y="63499"/>
                  </a:lnTo>
                  <a:lnTo>
                    <a:pt x="35952" y="63499"/>
                  </a:lnTo>
                  <a:lnTo>
                    <a:pt x="35926" y="62229"/>
                  </a:lnTo>
                  <a:close/>
                </a:path>
                <a:path w="259079" h="234950">
                  <a:moveTo>
                    <a:pt x="39660" y="62229"/>
                  </a:moveTo>
                  <a:lnTo>
                    <a:pt x="39431" y="62229"/>
                  </a:lnTo>
                  <a:lnTo>
                    <a:pt x="39431" y="63499"/>
                  </a:lnTo>
                  <a:lnTo>
                    <a:pt x="39939" y="63499"/>
                  </a:lnTo>
                  <a:lnTo>
                    <a:pt x="39660" y="62229"/>
                  </a:lnTo>
                  <a:close/>
                </a:path>
                <a:path w="259079" h="234950">
                  <a:moveTo>
                    <a:pt x="63790" y="62229"/>
                  </a:moveTo>
                  <a:lnTo>
                    <a:pt x="63193" y="62229"/>
                  </a:lnTo>
                  <a:lnTo>
                    <a:pt x="63384" y="63499"/>
                  </a:lnTo>
                  <a:lnTo>
                    <a:pt x="63549" y="63499"/>
                  </a:lnTo>
                  <a:lnTo>
                    <a:pt x="63790" y="62229"/>
                  </a:lnTo>
                  <a:close/>
                </a:path>
                <a:path w="259079" h="234950">
                  <a:moveTo>
                    <a:pt x="64057" y="62229"/>
                  </a:moveTo>
                  <a:lnTo>
                    <a:pt x="63815" y="62229"/>
                  </a:lnTo>
                  <a:lnTo>
                    <a:pt x="63822" y="63499"/>
                  </a:lnTo>
                  <a:lnTo>
                    <a:pt x="64057" y="62229"/>
                  </a:lnTo>
                  <a:close/>
                </a:path>
                <a:path w="259079" h="234950">
                  <a:moveTo>
                    <a:pt x="64176" y="62592"/>
                  </a:moveTo>
                  <a:lnTo>
                    <a:pt x="64095" y="63499"/>
                  </a:lnTo>
                  <a:lnTo>
                    <a:pt x="64285" y="63499"/>
                  </a:lnTo>
                  <a:lnTo>
                    <a:pt x="64176" y="62592"/>
                  </a:lnTo>
                  <a:close/>
                </a:path>
                <a:path w="259079" h="234950">
                  <a:moveTo>
                    <a:pt x="113353" y="63163"/>
                  </a:moveTo>
                  <a:lnTo>
                    <a:pt x="113345" y="63499"/>
                  </a:lnTo>
                  <a:lnTo>
                    <a:pt x="113353" y="63163"/>
                  </a:lnTo>
                  <a:close/>
                </a:path>
                <a:path w="259079" h="234950">
                  <a:moveTo>
                    <a:pt x="113536" y="59689"/>
                  </a:moveTo>
                  <a:lnTo>
                    <a:pt x="113375" y="62229"/>
                  </a:lnTo>
                  <a:lnTo>
                    <a:pt x="113549" y="62229"/>
                  </a:lnTo>
                  <a:lnTo>
                    <a:pt x="113574" y="63499"/>
                  </a:lnTo>
                  <a:lnTo>
                    <a:pt x="113536" y="59689"/>
                  </a:lnTo>
                  <a:close/>
                </a:path>
                <a:path w="259079" h="234950">
                  <a:moveTo>
                    <a:pt x="113638" y="62229"/>
                  </a:moveTo>
                  <a:lnTo>
                    <a:pt x="113587" y="63499"/>
                  </a:lnTo>
                  <a:lnTo>
                    <a:pt x="113638" y="62229"/>
                  </a:lnTo>
                  <a:close/>
                </a:path>
                <a:path w="259079" h="234950">
                  <a:moveTo>
                    <a:pt x="123010" y="62229"/>
                  </a:moveTo>
                  <a:lnTo>
                    <a:pt x="121105" y="62229"/>
                  </a:lnTo>
                  <a:lnTo>
                    <a:pt x="121067" y="63499"/>
                  </a:lnTo>
                  <a:lnTo>
                    <a:pt x="122477" y="63499"/>
                  </a:lnTo>
                  <a:lnTo>
                    <a:pt x="123010" y="62229"/>
                  </a:lnTo>
                  <a:close/>
                </a:path>
                <a:path w="259079" h="234950">
                  <a:moveTo>
                    <a:pt x="135088" y="62229"/>
                  </a:moveTo>
                  <a:lnTo>
                    <a:pt x="123239" y="62229"/>
                  </a:lnTo>
                  <a:lnTo>
                    <a:pt x="123188" y="63499"/>
                  </a:lnTo>
                  <a:lnTo>
                    <a:pt x="135113" y="63499"/>
                  </a:lnTo>
                  <a:lnTo>
                    <a:pt x="135088" y="62229"/>
                  </a:lnTo>
                  <a:close/>
                </a:path>
                <a:path w="259079" h="234950">
                  <a:moveTo>
                    <a:pt x="141285" y="59689"/>
                  </a:moveTo>
                  <a:lnTo>
                    <a:pt x="140231" y="59689"/>
                  </a:lnTo>
                  <a:lnTo>
                    <a:pt x="140282" y="60959"/>
                  </a:lnTo>
                  <a:lnTo>
                    <a:pt x="140104" y="60959"/>
                  </a:lnTo>
                  <a:lnTo>
                    <a:pt x="140015" y="62229"/>
                  </a:lnTo>
                  <a:lnTo>
                    <a:pt x="140663" y="62229"/>
                  </a:lnTo>
                  <a:lnTo>
                    <a:pt x="141044" y="63499"/>
                  </a:lnTo>
                  <a:lnTo>
                    <a:pt x="141552" y="63499"/>
                  </a:lnTo>
                  <a:lnTo>
                    <a:pt x="141505" y="59946"/>
                  </a:lnTo>
                  <a:lnTo>
                    <a:pt x="141285" y="59689"/>
                  </a:lnTo>
                  <a:close/>
                </a:path>
                <a:path w="259079" h="234950">
                  <a:moveTo>
                    <a:pt x="141505" y="59946"/>
                  </a:moveTo>
                  <a:lnTo>
                    <a:pt x="141552" y="63499"/>
                  </a:lnTo>
                  <a:lnTo>
                    <a:pt x="144549" y="63499"/>
                  </a:lnTo>
                  <a:lnTo>
                    <a:pt x="141505" y="59946"/>
                  </a:lnTo>
                  <a:close/>
                </a:path>
                <a:path w="259079" h="234950">
                  <a:moveTo>
                    <a:pt x="145070" y="59689"/>
                  </a:moveTo>
                  <a:lnTo>
                    <a:pt x="141501" y="59689"/>
                  </a:lnTo>
                  <a:lnTo>
                    <a:pt x="141505" y="59946"/>
                  </a:lnTo>
                  <a:lnTo>
                    <a:pt x="144549" y="63499"/>
                  </a:lnTo>
                  <a:lnTo>
                    <a:pt x="145007" y="63499"/>
                  </a:lnTo>
                  <a:lnTo>
                    <a:pt x="145070" y="59689"/>
                  </a:lnTo>
                  <a:close/>
                </a:path>
                <a:path w="259079" h="234950">
                  <a:moveTo>
                    <a:pt x="218772" y="25399"/>
                  </a:moveTo>
                  <a:lnTo>
                    <a:pt x="218603" y="25399"/>
                  </a:lnTo>
                  <a:lnTo>
                    <a:pt x="218324" y="26669"/>
                  </a:lnTo>
                  <a:lnTo>
                    <a:pt x="217066" y="26669"/>
                  </a:lnTo>
                  <a:lnTo>
                    <a:pt x="216622" y="27939"/>
                  </a:lnTo>
                  <a:lnTo>
                    <a:pt x="216444" y="27939"/>
                  </a:lnTo>
                  <a:lnTo>
                    <a:pt x="216698" y="29209"/>
                  </a:lnTo>
                  <a:lnTo>
                    <a:pt x="216228" y="29209"/>
                  </a:lnTo>
                  <a:lnTo>
                    <a:pt x="216825" y="30479"/>
                  </a:lnTo>
                  <a:lnTo>
                    <a:pt x="215593" y="30479"/>
                  </a:lnTo>
                  <a:lnTo>
                    <a:pt x="215403" y="31749"/>
                  </a:lnTo>
                  <a:lnTo>
                    <a:pt x="209154" y="31749"/>
                  </a:lnTo>
                  <a:lnTo>
                    <a:pt x="209294" y="33019"/>
                  </a:lnTo>
                  <a:lnTo>
                    <a:pt x="209370" y="34289"/>
                  </a:lnTo>
                  <a:lnTo>
                    <a:pt x="210958" y="34289"/>
                  </a:lnTo>
                  <a:lnTo>
                    <a:pt x="211110" y="35559"/>
                  </a:lnTo>
                  <a:lnTo>
                    <a:pt x="212532" y="35559"/>
                  </a:lnTo>
                  <a:lnTo>
                    <a:pt x="212571" y="36829"/>
                  </a:lnTo>
                  <a:lnTo>
                    <a:pt x="212215" y="36829"/>
                  </a:lnTo>
                  <a:lnTo>
                    <a:pt x="212088" y="38099"/>
                  </a:lnTo>
                  <a:lnTo>
                    <a:pt x="212583" y="38099"/>
                  </a:lnTo>
                  <a:lnTo>
                    <a:pt x="212761" y="39369"/>
                  </a:lnTo>
                  <a:lnTo>
                    <a:pt x="211986" y="39369"/>
                  </a:lnTo>
                  <a:lnTo>
                    <a:pt x="212063" y="40639"/>
                  </a:lnTo>
                  <a:lnTo>
                    <a:pt x="200899" y="40639"/>
                  </a:lnTo>
                  <a:lnTo>
                    <a:pt x="201014" y="41909"/>
                  </a:lnTo>
                  <a:lnTo>
                    <a:pt x="203744" y="41909"/>
                  </a:lnTo>
                  <a:lnTo>
                    <a:pt x="204493" y="43179"/>
                  </a:lnTo>
                  <a:lnTo>
                    <a:pt x="205662" y="43179"/>
                  </a:lnTo>
                  <a:lnTo>
                    <a:pt x="205827" y="44449"/>
                  </a:lnTo>
                  <a:lnTo>
                    <a:pt x="205687" y="44449"/>
                  </a:lnTo>
                  <a:lnTo>
                    <a:pt x="205535" y="45719"/>
                  </a:lnTo>
                  <a:lnTo>
                    <a:pt x="206259" y="45719"/>
                  </a:lnTo>
                  <a:lnTo>
                    <a:pt x="206729" y="46989"/>
                  </a:lnTo>
                  <a:lnTo>
                    <a:pt x="201395" y="46989"/>
                  </a:lnTo>
                  <a:lnTo>
                    <a:pt x="201268" y="48259"/>
                  </a:lnTo>
                  <a:lnTo>
                    <a:pt x="200645" y="48259"/>
                  </a:lnTo>
                  <a:lnTo>
                    <a:pt x="199566" y="49529"/>
                  </a:lnTo>
                  <a:lnTo>
                    <a:pt x="166584" y="49529"/>
                  </a:lnTo>
                  <a:lnTo>
                    <a:pt x="166533" y="50799"/>
                  </a:lnTo>
                  <a:lnTo>
                    <a:pt x="161529" y="50799"/>
                  </a:lnTo>
                  <a:lnTo>
                    <a:pt x="161453" y="52069"/>
                  </a:lnTo>
                  <a:lnTo>
                    <a:pt x="161910" y="52069"/>
                  </a:lnTo>
                  <a:lnTo>
                    <a:pt x="162075" y="53339"/>
                  </a:lnTo>
                  <a:lnTo>
                    <a:pt x="158291" y="53339"/>
                  </a:lnTo>
                  <a:lnTo>
                    <a:pt x="158456" y="54609"/>
                  </a:lnTo>
                  <a:lnTo>
                    <a:pt x="159370" y="54609"/>
                  </a:lnTo>
                  <a:lnTo>
                    <a:pt x="158977" y="55879"/>
                  </a:lnTo>
                  <a:lnTo>
                    <a:pt x="141031" y="55879"/>
                  </a:lnTo>
                  <a:lnTo>
                    <a:pt x="141120" y="57149"/>
                  </a:lnTo>
                  <a:lnTo>
                    <a:pt x="139800" y="57149"/>
                  </a:lnTo>
                  <a:lnTo>
                    <a:pt x="139711" y="58419"/>
                  </a:lnTo>
                  <a:lnTo>
                    <a:pt x="139990" y="58419"/>
                  </a:lnTo>
                  <a:lnTo>
                    <a:pt x="139876" y="59689"/>
                  </a:lnTo>
                  <a:lnTo>
                    <a:pt x="145134" y="59689"/>
                  </a:lnTo>
                  <a:lnTo>
                    <a:pt x="145235" y="63499"/>
                  </a:lnTo>
                  <a:lnTo>
                    <a:pt x="145934" y="63499"/>
                  </a:lnTo>
                  <a:lnTo>
                    <a:pt x="145984" y="62229"/>
                  </a:lnTo>
                  <a:lnTo>
                    <a:pt x="244958" y="62229"/>
                  </a:lnTo>
                  <a:lnTo>
                    <a:pt x="222129" y="27939"/>
                  </a:lnTo>
                  <a:lnTo>
                    <a:pt x="218772" y="25399"/>
                  </a:lnTo>
                  <a:close/>
                </a:path>
                <a:path w="259079" h="234950">
                  <a:moveTo>
                    <a:pt x="146658" y="62229"/>
                  </a:moveTo>
                  <a:lnTo>
                    <a:pt x="146048" y="62229"/>
                  </a:lnTo>
                  <a:lnTo>
                    <a:pt x="146010" y="63499"/>
                  </a:lnTo>
                  <a:lnTo>
                    <a:pt x="146518" y="63499"/>
                  </a:lnTo>
                  <a:lnTo>
                    <a:pt x="146658" y="62229"/>
                  </a:lnTo>
                  <a:close/>
                </a:path>
                <a:path w="259079" h="234950">
                  <a:moveTo>
                    <a:pt x="147191" y="62229"/>
                  </a:moveTo>
                  <a:lnTo>
                    <a:pt x="146861" y="62229"/>
                  </a:lnTo>
                  <a:lnTo>
                    <a:pt x="147115" y="63499"/>
                  </a:lnTo>
                  <a:lnTo>
                    <a:pt x="147191" y="62229"/>
                  </a:lnTo>
                  <a:close/>
                </a:path>
                <a:path w="259079" h="234950">
                  <a:moveTo>
                    <a:pt x="113375" y="62229"/>
                  </a:moveTo>
                  <a:lnTo>
                    <a:pt x="113353" y="63163"/>
                  </a:lnTo>
                  <a:lnTo>
                    <a:pt x="113375" y="62229"/>
                  </a:lnTo>
                  <a:close/>
                </a:path>
                <a:path w="259079" h="234950">
                  <a:moveTo>
                    <a:pt x="64209" y="62229"/>
                  </a:moveTo>
                  <a:lnTo>
                    <a:pt x="64176" y="62592"/>
                  </a:lnTo>
                  <a:lnTo>
                    <a:pt x="64209" y="62229"/>
                  </a:lnTo>
                  <a:close/>
                </a:path>
                <a:path w="259079" h="234950">
                  <a:moveTo>
                    <a:pt x="32040" y="60959"/>
                  </a:moveTo>
                  <a:lnTo>
                    <a:pt x="23417" y="60959"/>
                  </a:lnTo>
                  <a:lnTo>
                    <a:pt x="23302" y="62229"/>
                  </a:lnTo>
                  <a:lnTo>
                    <a:pt x="32561" y="62229"/>
                  </a:lnTo>
                  <a:lnTo>
                    <a:pt x="32040" y="60959"/>
                  </a:lnTo>
                  <a:close/>
                </a:path>
                <a:path w="259079" h="234950">
                  <a:moveTo>
                    <a:pt x="33031" y="59689"/>
                  </a:moveTo>
                  <a:lnTo>
                    <a:pt x="32866" y="59689"/>
                  </a:lnTo>
                  <a:lnTo>
                    <a:pt x="32747" y="62229"/>
                  </a:lnTo>
                  <a:lnTo>
                    <a:pt x="32967" y="60959"/>
                  </a:lnTo>
                  <a:lnTo>
                    <a:pt x="33234" y="60959"/>
                  </a:lnTo>
                  <a:lnTo>
                    <a:pt x="33031" y="59689"/>
                  </a:lnTo>
                  <a:close/>
                </a:path>
                <a:path w="259079" h="234950">
                  <a:moveTo>
                    <a:pt x="33081" y="60959"/>
                  </a:moveTo>
                  <a:lnTo>
                    <a:pt x="32777" y="62229"/>
                  </a:lnTo>
                  <a:lnTo>
                    <a:pt x="33196" y="62229"/>
                  </a:lnTo>
                  <a:lnTo>
                    <a:pt x="33081" y="60959"/>
                  </a:lnTo>
                  <a:close/>
                </a:path>
                <a:path w="259079" h="234950">
                  <a:moveTo>
                    <a:pt x="62698" y="60959"/>
                  </a:moveTo>
                  <a:lnTo>
                    <a:pt x="59942" y="60959"/>
                  </a:lnTo>
                  <a:lnTo>
                    <a:pt x="59929" y="62229"/>
                  </a:lnTo>
                  <a:lnTo>
                    <a:pt x="62368" y="62229"/>
                  </a:lnTo>
                  <a:lnTo>
                    <a:pt x="62698" y="60959"/>
                  </a:lnTo>
                  <a:close/>
                </a:path>
                <a:path w="259079" h="234950">
                  <a:moveTo>
                    <a:pt x="65327" y="60959"/>
                  </a:moveTo>
                  <a:lnTo>
                    <a:pt x="62850" y="60959"/>
                  </a:lnTo>
                  <a:lnTo>
                    <a:pt x="62799" y="62229"/>
                  </a:lnTo>
                  <a:lnTo>
                    <a:pt x="65238" y="62229"/>
                  </a:lnTo>
                  <a:lnTo>
                    <a:pt x="65327" y="60959"/>
                  </a:lnTo>
                  <a:close/>
                </a:path>
                <a:path w="259079" h="234950">
                  <a:moveTo>
                    <a:pt x="121016" y="60959"/>
                  </a:moveTo>
                  <a:lnTo>
                    <a:pt x="120915" y="62229"/>
                  </a:lnTo>
                  <a:lnTo>
                    <a:pt x="121131" y="62229"/>
                  </a:lnTo>
                  <a:lnTo>
                    <a:pt x="121016" y="60959"/>
                  </a:lnTo>
                  <a:close/>
                </a:path>
                <a:path w="259079" h="234950">
                  <a:moveTo>
                    <a:pt x="123124" y="60959"/>
                  </a:moveTo>
                  <a:lnTo>
                    <a:pt x="122058" y="60959"/>
                  </a:lnTo>
                  <a:lnTo>
                    <a:pt x="121499" y="62229"/>
                  </a:lnTo>
                  <a:lnTo>
                    <a:pt x="123213" y="62229"/>
                  </a:lnTo>
                  <a:lnTo>
                    <a:pt x="123124" y="60959"/>
                  </a:lnTo>
                  <a:close/>
                </a:path>
                <a:path w="259079" h="234950">
                  <a:moveTo>
                    <a:pt x="135342" y="60959"/>
                  </a:moveTo>
                  <a:lnTo>
                    <a:pt x="123290" y="60959"/>
                  </a:lnTo>
                  <a:lnTo>
                    <a:pt x="123328" y="62229"/>
                  </a:lnTo>
                  <a:lnTo>
                    <a:pt x="135393" y="62229"/>
                  </a:lnTo>
                  <a:lnTo>
                    <a:pt x="135342" y="60959"/>
                  </a:lnTo>
                  <a:close/>
                </a:path>
                <a:path w="259079" h="234950">
                  <a:moveTo>
                    <a:pt x="21512" y="59689"/>
                  </a:moveTo>
                  <a:lnTo>
                    <a:pt x="20877" y="59689"/>
                  </a:lnTo>
                  <a:lnTo>
                    <a:pt x="21004" y="60959"/>
                  </a:lnTo>
                  <a:lnTo>
                    <a:pt x="21220" y="60959"/>
                  </a:lnTo>
                  <a:lnTo>
                    <a:pt x="21512" y="59689"/>
                  </a:lnTo>
                  <a:close/>
                </a:path>
                <a:path w="259079" h="234950">
                  <a:moveTo>
                    <a:pt x="31024" y="59689"/>
                  </a:moveTo>
                  <a:lnTo>
                    <a:pt x="23099" y="59689"/>
                  </a:lnTo>
                  <a:lnTo>
                    <a:pt x="23239" y="60959"/>
                  </a:lnTo>
                  <a:lnTo>
                    <a:pt x="30986" y="60959"/>
                  </a:lnTo>
                  <a:lnTo>
                    <a:pt x="31024" y="59689"/>
                  </a:lnTo>
                  <a:close/>
                </a:path>
                <a:path w="259079" h="234950">
                  <a:moveTo>
                    <a:pt x="31227" y="59689"/>
                  </a:moveTo>
                  <a:lnTo>
                    <a:pt x="31113" y="60959"/>
                  </a:lnTo>
                  <a:lnTo>
                    <a:pt x="31494" y="60959"/>
                  </a:lnTo>
                  <a:lnTo>
                    <a:pt x="31227" y="59689"/>
                  </a:lnTo>
                  <a:close/>
                </a:path>
                <a:path w="259079" h="234950">
                  <a:moveTo>
                    <a:pt x="39482" y="59689"/>
                  </a:moveTo>
                  <a:lnTo>
                    <a:pt x="38733" y="59689"/>
                  </a:lnTo>
                  <a:lnTo>
                    <a:pt x="38784" y="60959"/>
                  </a:lnTo>
                  <a:lnTo>
                    <a:pt x="39635" y="60959"/>
                  </a:lnTo>
                  <a:lnTo>
                    <a:pt x="39482" y="59689"/>
                  </a:lnTo>
                  <a:close/>
                </a:path>
                <a:path w="259079" h="234950">
                  <a:moveTo>
                    <a:pt x="65695" y="59689"/>
                  </a:moveTo>
                  <a:lnTo>
                    <a:pt x="58989" y="59689"/>
                  </a:lnTo>
                  <a:lnTo>
                    <a:pt x="58964" y="60959"/>
                  </a:lnTo>
                  <a:lnTo>
                    <a:pt x="65670" y="60959"/>
                  </a:lnTo>
                  <a:lnTo>
                    <a:pt x="65695" y="59689"/>
                  </a:lnTo>
                  <a:close/>
                </a:path>
                <a:path w="259079" h="234950">
                  <a:moveTo>
                    <a:pt x="135342" y="59689"/>
                  </a:moveTo>
                  <a:lnTo>
                    <a:pt x="120902" y="59689"/>
                  </a:lnTo>
                  <a:lnTo>
                    <a:pt x="121029" y="60959"/>
                  </a:lnTo>
                  <a:lnTo>
                    <a:pt x="135405" y="60959"/>
                  </a:lnTo>
                  <a:lnTo>
                    <a:pt x="135342" y="59689"/>
                  </a:lnTo>
                  <a:close/>
                </a:path>
                <a:path w="259079" h="234950">
                  <a:moveTo>
                    <a:pt x="140161" y="60355"/>
                  </a:moveTo>
                  <a:lnTo>
                    <a:pt x="140155" y="60959"/>
                  </a:lnTo>
                  <a:lnTo>
                    <a:pt x="140161" y="60355"/>
                  </a:lnTo>
                  <a:close/>
                </a:path>
                <a:path w="259079" h="234950">
                  <a:moveTo>
                    <a:pt x="140231" y="59689"/>
                  </a:moveTo>
                  <a:lnTo>
                    <a:pt x="140222" y="60657"/>
                  </a:lnTo>
                  <a:lnTo>
                    <a:pt x="140231" y="59689"/>
                  </a:lnTo>
                  <a:close/>
                </a:path>
                <a:path w="259079" h="234950">
                  <a:moveTo>
                    <a:pt x="140168" y="59689"/>
                  </a:moveTo>
                  <a:lnTo>
                    <a:pt x="140028" y="59689"/>
                  </a:lnTo>
                  <a:lnTo>
                    <a:pt x="140161" y="60355"/>
                  </a:lnTo>
                  <a:lnTo>
                    <a:pt x="140168" y="59689"/>
                  </a:lnTo>
                  <a:close/>
                </a:path>
                <a:path w="259079" h="234950">
                  <a:moveTo>
                    <a:pt x="21715" y="58419"/>
                  </a:moveTo>
                  <a:lnTo>
                    <a:pt x="20864" y="58419"/>
                  </a:lnTo>
                  <a:lnTo>
                    <a:pt x="20610" y="59689"/>
                  </a:lnTo>
                  <a:lnTo>
                    <a:pt x="21740" y="59689"/>
                  </a:lnTo>
                  <a:lnTo>
                    <a:pt x="21715" y="58419"/>
                  </a:lnTo>
                  <a:close/>
                </a:path>
                <a:path w="259079" h="234950">
                  <a:moveTo>
                    <a:pt x="24598" y="58419"/>
                  </a:moveTo>
                  <a:lnTo>
                    <a:pt x="23544" y="58419"/>
                  </a:lnTo>
                  <a:lnTo>
                    <a:pt x="23048" y="59689"/>
                  </a:lnTo>
                  <a:lnTo>
                    <a:pt x="25449" y="59689"/>
                  </a:lnTo>
                  <a:lnTo>
                    <a:pt x="24598" y="58419"/>
                  </a:lnTo>
                  <a:close/>
                </a:path>
                <a:path w="259079" h="234950">
                  <a:moveTo>
                    <a:pt x="27760" y="58419"/>
                  </a:moveTo>
                  <a:lnTo>
                    <a:pt x="27620" y="58419"/>
                  </a:lnTo>
                  <a:lnTo>
                    <a:pt x="27151" y="59689"/>
                  </a:lnTo>
                  <a:lnTo>
                    <a:pt x="28230" y="59689"/>
                  </a:lnTo>
                  <a:lnTo>
                    <a:pt x="27760" y="58419"/>
                  </a:lnTo>
                  <a:close/>
                </a:path>
                <a:path w="259079" h="234950">
                  <a:moveTo>
                    <a:pt x="38060" y="58419"/>
                  </a:moveTo>
                  <a:lnTo>
                    <a:pt x="35113" y="58419"/>
                  </a:lnTo>
                  <a:lnTo>
                    <a:pt x="36396" y="59689"/>
                  </a:lnTo>
                  <a:lnTo>
                    <a:pt x="38098" y="59689"/>
                  </a:lnTo>
                  <a:lnTo>
                    <a:pt x="38060" y="58419"/>
                  </a:lnTo>
                  <a:close/>
                </a:path>
                <a:path w="259079" h="234950">
                  <a:moveTo>
                    <a:pt x="65847" y="58419"/>
                  </a:moveTo>
                  <a:lnTo>
                    <a:pt x="58570" y="58419"/>
                  </a:lnTo>
                  <a:lnTo>
                    <a:pt x="58443" y="59689"/>
                  </a:lnTo>
                  <a:lnTo>
                    <a:pt x="65708" y="59689"/>
                  </a:lnTo>
                  <a:lnTo>
                    <a:pt x="65847" y="58419"/>
                  </a:lnTo>
                  <a:close/>
                </a:path>
                <a:path w="259079" h="234950">
                  <a:moveTo>
                    <a:pt x="107338" y="58419"/>
                  </a:moveTo>
                  <a:lnTo>
                    <a:pt x="106703" y="58419"/>
                  </a:lnTo>
                  <a:lnTo>
                    <a:pt x="106894" y="59689"/>
                  </a:lnTo>
                  <a:lnTo>
                    <a:pt x="107313" y="59689"/>
                  </a:lnTo>
                  <a:lnTo>
                    <a:pt x="107338" y="58419"/>
                  </a:lnTo>
                  <a:close/>
                </a:path>
                <a:path w="259079" h="234950">
                  <a:moveTo>
                    <a:pt x="107605" y="58419"/>
                  </a:moveTo>
                  <a:lnTo>
                    <a:pt x="107427" y="58419"/>
                  </a:lnTo>
                  <a:lnTo>
                    <a:pt x="107440" y="59689"/>
                  </a:lnTo>
                  <a:lnTo>
                    <a:pt x="107605" y="58419"/>
                  </a:lnTo>
                  <a:close/>
                </a:path>
                <a:path w="259079" h="234950">
                  <a:moveTo>
                    <a:pt x="123721" y="58419"/>
                  </a:moveTo>
                  <a:lnTo>
                    <a:pt x="121473" y="58419"/>
                  </a:lnTo>
                  <a:lnTo>
                    <a:pt x="121397" y="59689"/>
                  </a:lnTo>
                  <a:lnTo>
                    <a:pt x="123531" y="59689"/>
                  </a:lnTo>
                  <a:lnTo>
                    <a:pt x="123721" y="58419"/>
                  </a:lnTo>
                  <a:close/>
                </a:path>
                <a:path w="259079" h="234950">
                  <a:moveTo>
                    <a:pt x="136485" y="58419"/>
                  </a:moveTo>
                  <a:lnTo>
                    <a:pt x="124572" y="58419"/>
                  </a:lnTo>
                  <a:lnTo>
                    <a:pt x="124534" y="59689"/>
                  </a:lnTo>
                  <a:lnTo>
                    <a:pt x="136447" y="59689"/>
                  </a:lnTo>
                  <a:lnTo>
                    <a:pt x="136485" y="58419"/>
                  </a:lnTo>
                  <a:close/>
                </a:path>
                <a:path w="259079" h="234950">
                  <a:moveTo>
                    <a:pt x="32624" y="57149"/>
                  </a:moveTo>
                  <a:lnTo>
                    <a:pt x="32256" y="57149"/>
                  </a:lnTo>
                  <a:lnTo>
                    <a:pt x="32421" y="58419"/>
                  </a:lnTo>
                  <a:lnTo>
                    <a:pt x="32891" y="58419"/>
                  </a:lnTo>
                  <a:lnTo>
                    <a:pt x="32624" y="57149"/>
                  </a:lnTo>
                  <a:close/>
                </a:path>
                <a:path w="259079" h="234950">
                  <a:moveTo>
                    <a:pt x="33640" y="57149"/>
                  </a:moveTo>
                  <a:lnTo>
                    <a:pt x="32739" y="57149"/>
                  </a:lnTo>
                  <a:lnTo>
                    <a:pt x="33132" y="58419"/>
                  </a:lnTo>
                  <a:lnTo>
                    <a:pt x="33323" y="58419"/>
                  </a:lnTo>
                  <a:lnTo>
                    <a:pt x="33640" y="57149"/>
                  </a:lnTo>
                  <a:close/>
                </a:path>
                <a:path w="259079" h="234950">
                  <a:moveTo>
                    <a:pt x="36663" y="57149"/>
                  </a:moveTo>
                  <a:lnTo>
                    <a:pt x="33640" y="57149"/>
                  </a:lnTo>
                  <a:lnTo>
                    <a:pt x="33869" y="58419"/>
                  </a:lnTo>
                  <a:lnTo>
                    <a:pt x="36930" y="58419"/>
                  </a:lnTo>
                  <a:lnTo>
                    <a:pt x="36663" y="57149"/>
                  </a:lnTo>
                  <a:close/>
                </a:path>
                <a:path w="259079" h="234950">
                  <a:moveTo>
                    <a:pt x="39050" y="57149"/>
                  </a:moveTo>
                  <a:lnTo>
                    <a:pt x="38581" y="57149"/>
                  </a:lnTo>
                  <a:lnTo>
                    <a:pt x="38936" y="58419"/>
                  </a:lnTo>
                  <a:lnTo>
                    <a:pt x="39190" y="58419"/>
                  </a:lnTo>
                  <a:lnTo>
                    <a:pt x="39050" y="57149"/>
                  </a:lnTo>
                  <a:close/>
                </a:path>
                <a:path w="259079" h="234950">
                  <a:moveTo>
                    <a:pt x="66394" y="57149"/>
                  </a:moveTo>
                  <a:lnTo>
                    <a:pt x="56500" y="57149"/>
                  </a:lnTo>
                  <a:lnTo>
                    <a:pt x="56399" y="58419"/>
                  </a:lnTo>
                  <a:lnTo>
                    <a:pt x="66178" y="58419"/>
                  </a:lnTo>
                  <a:lnTo>
                    <a:pt x="66394" y="57149"/>
                  </a:lnTo>
                  <a:close/>
                </a:path>
                <a:path w="259079" h="234950">
                  <a:moveTo>
                    <a:pt x="127976" y="57149"/>
                  </a:moveTo>
                  <a:lnTo>
                    <a:pt x="126274" y="57149"/>
                  </a:lnTo>
                  <a:lnTo>
                    <a:pt x="126223" y="58419"/>
                  </a:lnTo>
                  <a:lnTo>
                    <a:pt x="127849" y="58419"/>
                  </a:lnTo>
                  <a:lnTo>
                    <a:pt x="127976" y="57149"/>
                  </a:lnTo>
                  <a:close/>
                </a:path>
                <a:path w="259079" h="234950">
                  <a:moveTo>
                    <a:pt x="137552" y="57149"/>
                  </a:moveTo>
                  <a:lnTo>
                    <a:pt x="128370" y="57149"/>
                  </a:lnTo>
                  <a:lnTo>
                    <a:pt x="128192" y="58419"/>
                  </a:lnTo>
                  <a:lnTo>
                    <a:pt x="137475" y="58419"/>
                  </a:lnTo>
                  <a:lnTo>
                    <a:pt x="137552" y="57149"/>
                  </a:lnTo>
                  <a:close/>
                </a:path>
                <a:path w="259079" h="234950">
                  <a:moveTo>
                    <a:pt x="137742" y="57149"/>
                  </a:moveTo>
                  <a:lnTo>
                    <a:pt x="137552" y="57149"/>
                  </a:lnTo>
                  <a:lnTo>
                    <a:pt x="137729" y="58419"/>
                  </a:lnTo>
                  <a:lnTo>
                    <a:pt x="137742" y="57149"/>
                  </a:lnTo>
                  <a:close/>
                </a:path>
                <a:path w="259079" h="234950">
                  <a:moveTo>
                    <a:pt x="19454" y="55879"/>
                  </a:moveTo>
                  <a:lnTo>
                    <a:pt x="19142" y="55879"/>
                  </a:lnTo>
                  <a:lnTo>
                    <a:pt x="18003" y="57149"/>
                  </a:lnTo>
                  <a:lnTo>
                    <a:pt x="19277" y="57149"/>
                  </a:lnTo>
                  <a:lnTo>
                    <a:pt x="19454" y="55879"/>
                  </a:lnTo>
                  <a:close/>
                </a:path>
                <a:path w="259079" h="234950">
                  <a:moveTo>
                    <a:pt x="24420" y="55879"/>
                  </a:moveTo>
                  <a:lnTo>
                    <a:pt x="23531" y="55879"/>
                  </a:lnTo>
                  <a:lnTo>
                    <a:pt x="23772" y="57149"/>
                  </a:lnTo>
                  <a:lnTo>
                    <a:pt x="24623" y="57149"/>
                  </a:lnTo>
                  <a:lnTo>
                    <a:pt x="24420" y="55879"/>
                  </a:lnTo>
                  <a:close/>
                </a:path>
                <a:path w="259079" h="234950">
                  <a:moveTo>
                    <a:pt x="35304" y="55879"/>
                  </a:moveTo>
                  <a:lnTo>
                    <a:pt x="31240" y="55879"/>
                  </a:lnTo>
                  <a:lnTo>
                    <a:pt x="31519" y="57149"/>
                  </a:lnTo>
                  <a:lnTo>
                    <a:pt x="35494" y="57149"/>
                  </a:lnTo>
                  <a:lnTo>
                    <a:pt x="35304" y="55879"/>
                  </a:lnTo>
                  <a:close/>
                </a:path>
                <a:path w="259079" h="234950">
                  <a:moveTo>
                    <a:pt x="39139" y="55879"/>
                  </a:moveTo>
                  <a:lnTo>
                    <a:pt x="36079" y="55879"/>
                  </a:lnTo>
                  <a:lnTo>
                    <a:pt x="36599" y="57149"/>
                  </a:lnTo>
                  <a:lnTo>
                    <a:pt x="39241" y="57149"/>
                  </a:lnTo>
                  <a:lnTo>
                    <a:pt x="39139" y="55879"/>
                  </a:lnTo>
                  <a:close/>
                </a:path>
                <a:path w="259079" h="234950">
                  <a:moveTo>
                    <a:pt x="41222" y="55879"/>
                  </a:moveTo>
                  <a:lnTo>
                    <a:pt x="39381" y="55879"/>
                  </a:lnTo>
                  <a:lnTo>
                    <a:pt x="39597" y="57149"/>
                  </a:lnTo>
                  <a:lnTo>
                    <a:pt x="39812" y="57149"/>
                  </a:lnTo>
                  <a:lnTo>
                    <a:pt x="41222" y="55879"/>
                  </a:lnTo>
                  <a:close/>
                </a:path>
                <a:path w="259079" h="234950">
                  <a:moveTo>
                    <a:pt x="67067" y="55879"/>
                  </a:moveTo>
                  <a:lnTo>
                    <a:pt x="55357" y="55879"/>
                  </a:lnTo>
                  <a:lnTo>
                    <a:pt x="55560" y="57149"/>
                  </a:lnTo>
                  <a:lnTo>
                    <a:pt x="67079" y="57149"/>
                  </a:lnTo>
                  <a:lnTo>
                    <a:pt x="67067" y="55879"/>
                  </a:lnTo>
                  <a:close/>
                </a:path>
                <a:path w="259079" h="234950">
                  <a:moveTo>
                    <a:pt x="139634" y="55879"/>
                  </a:moveTo>
                  <a:lnTo>
                    <a:pt x="127404" y="55879"/>
                  </a:lnTo>
                  <a:lnTo>
                    <a:pt x="127011" y="57149"/>
                  </a:lnTo>
                  <a:lnTo>
                    <a:pt x="139317" y="57149"/>
                  </a:lnTo>
                  <a:lnTo>
                    <a:pt x="139634" y="55879"/>
                  </a:lnTo>
                  <a:close/>
                </a:path>
                <a:path w="259079" h="234950">
                  <a:moveTo>
                    <a:pt x="21067" y="54609"/>
                  </a:moveTo>
                  <a:lnTo>
                    <a:pt x="19867" y="54609"/>
                  </a:lnTo>
                  <a:lnTo>
                    <a:pt x="19315" y="55879"/>
                  </a:lnTo>
                  <a:lnTo>
                    <a:pt x="20966" y="55879"/>
                  </a:lnTo>
                  <a:lnTo>
                    <a:pt x="21067" y="54609"/>
                  </a:lnTo>
                  <a:close/>
                </a:path>
                <a:path w="259079" h="234950">
                  <a:moveTo>
                    <a:pt x="35939" y="50799"/>
                  </a:moveTo>
                  <a:lnTo>
                    <a:pt x="29043" y="50799"/>
                  </a:lnTo>
                  <a:lnTo>
                    <a:pt x="29259" y="52069"/>
                  </a:lnTo>
                  <a:lnTo>
                    <a:pt x="27163" y="52069"/>
                  </a:lnTo>
                  <a:lnTo>
                    <a:pt x="27151" y="53339"/>
                  </a:lnTo>
                  <a:lnTo>
                    <a:pt x="29589" y="53339"/>
                  </a:lnTo>
                  <a:lnTo>
                    <a:pt x="29373" y="54609"/>
                  </a:lnTo>
                  <a:lnTo>
                    <a:pt x="30287" y="54609"/>
                  </a:lnTo>
                  <a:lnTo>
                    <a:pt x="30389" y="55879"/>
                  </a:lnTo>
                  <a:lnTo>
                    <a:pt x="36269" y="55879"/>
                  </a:lnTo>
                  <a:lnTo>
                    <a:pt x="35939" y="50799"/>
                  </a:lnTo>
                  <a:close/>
                </a:path>
                <a:path w="259079" h="234950">
                  <a:moveTo>
                    <a:pt x="36498" y="50799"/>
                  </a:moveTo>
                  <a:lnTo>
                    <a:pt x="35939" y="50799"/>
                  </a:lnTo>
                  <a:lnTo>
                    <a:pt x="36269" y="55879"/>
                  </a:lnTo>
                  <a:lnTo>
                    <a:pt x="36447" y="55879"/>
                  </a:lnTo>
                  <a:lnTo>
                    <a:pt x="36498" y="50799"/>
                  </a:lnTo>
                  <a:close/>
                </a:path>
                <a:path w="259079" h="234950">
                  <a:moveTo>
                    <a:pt x="37107" y="52069"/>
                  </a:moveTo>
                  <a:lnTo>
                    <a:pt x="36485" y="52069"/>
                  </a:lnTo>
                  <a:lnTo>
                    <a:pt x="36447" y="55879"/>
                  </a:lnTo>
                  <a:lnTo>
                    <a:pt x="39736" y="55879"/>
                  </a:lnTo>
                  <a:lnTo>
                    <a:pt x="39660" y="54609"/>
                  </a:lnTo>
                  <a:lnTo>
                    <a:pt x="39152" y="54609"/>
                  </a:lnTo>
                  <a:lnTo>
                    <a:pt x="39095" y="53339"/>
                  </a:lnTo>
                  <a:lnTo>
                    <a:pt x="37260" y="53339"/>
                  </a:lnTo>
                  <a:lnTo>
                    <a:pt x="37107" y="52069"/>
                  </a:lnTo>
                  <a:close/>
                </a:path>
                <a:path w="259079" h="234950">
                  <a:moveTo>
                    <a:pt x="67651" y="54609"/>
                  </a:moveTo>
                  <a:lnTo>
                    <a:pt x="55052" y="54609"/>
                  </a:lnTo>
                  <a:lnTo>
                    <a:pt x="54951" y="55879"/>
                  </a:lnTo>
                  <a:lnTo>
                    <a:pt x="67765" y="55879"/>
                  </a:lnTo>
                  <a:lnTo>
                    <a:pt x="67651" y="54609"/>
                  </a:lnTo>
                  <a:close/>
                </a:path>
                <a:path w="259079" h="234950">
                  <a:moveTo>
                    <a:pt x="88568" y="54609"/>
                  </a:moveTo>
                  <a:lnTo>
                    <a:pt x="88606" y="55879"/>
                  </a:lnTo>
                  <a:lnTo>
                    <a:pt x="88568" y="54609"/>
                  </a:lnTo>
                  <a:close/>
                </a:path>
                <a:path w="259079" h="234950">
                  <a:moveTo>
                    <a:pt x="89707" y="54609"/>
                  </a:moveTo>
                  <a:lnTo>
                    <a:pt x="88750" y="54609"/>
                  </a:lnTo>
                  <a:lnTo>
                    <a:pt x="88707" y="55879"/>
                  </a:lnTo>
                  <a:lnTo>
                    <a:pt x="89825" y="55879"/>
                  </a:lnTo>
                  <a:lnTo>
                    <a:pt x="89707" y="54609"/>
                  </a:lnTo>
                  <a:close/>
                </a:path>
                <a:path w="259079" h="234950">
                  <a:moveTo>
                    <a:pt x="99007" y="52069"/>
                  </a:moveTo>
                  <a:lnTo>
                    <a:pt x="89469" y="52069"/>
                  </a:lnTo>
                  <a:lnTo>
                    <a:pt x="89825" y="55879"/>
                  </a:lnTo>
                  <a:lnTo>
                    <a:pt x="90041" y="54609"/>
                  </a:lnTo>
                  <a:lnTo>
                    <a:pt x="98105" y="54609"/>
                  </a:lnTo>
                  <a:lnTo>
                    <a:pt x="98182" y="53339"/>
                  </a:lnTo>
                  <a:lnTo>
                    <a:pt x="98918" y="53339"/>
                  </a:lnTo>
                  <a:lnTo>
                    <a:pt x="99007" y="52069"/>
                  </a:lnTo>
                  <a:close/>
                </a:path>
                <a:path w="259079" h="234950">
                  <a:moveTo>
                    <a:pt x="90295" y="54609"/>
                  </a:moveTo>
                  <a:lnTo>
                    <a:pt x="90041" y="54609"/>
                  </a:lnTo>
                  <a:lnTo>
                    <a:pt x="89927" y="55879"/>
                  </a:lnTo>
                  <a:lnTo>
                    <a:pt x="90295" y="54609"/>
                  </a:lnTo>
                  <a:close/>
                </a:path>
                <a:path w="259079" h="234950">
                  <a:moveTo>
                    <a:pt x="95858" y="54609"/>
                  </a:moveTo>
                  <a:lnTo>
                    <a:pt x="90397" y="54609"/>
                  </a:lnTo>
                  <a:lnTo>
                    <a:pt x="90562" y="55879"/>
                  </a:lnTo>
                  <a:lnTo>
                    <a:pt x="95667" y="55879"/>
                  </a:lnTo>
                  <a:lnTo>
                    <a:pt x="95858" y="54609"/>
                  </a:lnTo>
                  <a:close/>
                </a:path>
                <a:path w="259079" h="234950">
                  <a:moveTo>
                    <a:pt x="97661" y="54609"/>
                  </a:moveTo>
                  <a:lnTo>
                    <a:pt x="97001" y="54609"/>
                  </a:lnTo>
                  <a:lnTo>
                    <a:pt x="97280" y="55879"/>
                  </a:lnTo>
                  <a:lnTo>
                    <a:pt x="97547" y="55879"/>
                  </a:lnTo>
                  <a:lnTo>
                    <a:pt x="97661" y="54609"/>
                  </a:lnTo>
                  <a:close/>
                </a:path>
                <a:path w="259079" h="234950">
                  <a:moveTo>
                    <a:pt x="140104" y="54609"/>
                  </a:moveTo>
                  <a:lnTo>
                    <a:pt x="128344" y="54609"/>
                  </a:lnTo>
                  <a:lnTo>
                    <a:pt x="128281" y="55879"/>
                  </a:lnTo>
                  <a:lnTo>
                    <a:pt x="140269" y="55879"/>
                  </a:lnTo>
                  <a:lnTo>
                    <a:pt x="140104" y="54609"/>
                  </a:lnTo>
                  <a:close/>
                </a:path>
                <a:path w="259079" h="234950">
                  <a:moveTo>
                    <a:pt x="158215" y="54609"/>
                  </a:moveTo>
                  <a:lnTo>
                    <a:pt x="142492" y="54609"/>
                  </a:lnTo>
                  <a:lnTo>
                    <a:pt x="142200" y="55879"/>
                  </a:lnTo>
                  <a:lnTo>
                    <a:pt x="158672" y="55879"/>
                  </a:lnTo>
                  <a:lnTo>
                    <a:pt x="158215" y="54609"/>
                  </a:lnTo>
                  <a:close/>
                </a:path>
                <a:path w="259079" h="234950">
                  <a:moveTo>
                    <a:pt x="26744" y="53339"/>
                  </a:moveTo>
                  <a:lnTo>
                    <a:pt x="24026" y="53339"/>
                  </a:lnTo>
                  <a:lnTo>
                    <a:pt x="24318" y="54609"/>
                  </a:lnTo>
                  <a:lnTo>
                    <a:pt x="26681" y="54609"/>
                  </a:lnTo>
                  <a:lnTo>
                    <a:pt x="26744" y="53339"/>
                  </a:lnTo>
                  <a:close/>
                </a:path>
                <a:path w="259079" h="234950">
                  <a:moveTo>
                    <a:pt x="28802" y="53339"/>
                  </a:moveTo>
                  <a:lnTo>
                    <a:pt x="28624" y="53339"/>
                  </a:lnTo>
                  <a:lnTo>
                    <a:pt x="28624" y="54609"/>
                  </a:lnTo>
                  <a:lnTo>
                    <a:pt x="28763" y="54609"/>
                  </a:lnTo>
                  <a:lnTo>
                    <a:pt x="28802" y="53339"/>
                  </a:lnTo>
                  <a:close/>
                </a:path>
                <a:path w="259079" h="234950">
                  <a:moveTo>
                    <a:pt x="55103" y="53339"/>
                  </a:moveTo>
                  <a:lnTo>
                    <a:pt x="53617" y="53339"/>
                  </a:lnTo>
                  <a:lnTo>
                    <a:pt x="53617" y="54609"/>
                  </a:lnTo>
                  <a:lnTo>
                    <a:pt x="54786" y="54609"/>
                  </a:lnTo>
                  <a:lnTo>
                    <a:pt x="55103" y="53339"/>
                  </a:lnTo>
                  <a:close/>
                </a:path>
                <a:path w="259079" h="234950">
                  <a:moveTo>
                    <a:pt x="56564" y="53339"/>
                  </a:moveTo>
                  <a:lnTo>
                    <a:pt x="55116" y="53339"/>
                  </a:lnTo>
                  <a:lnTo>
                    <a:pt x="54951" y="54609"/>
                  </a:lnTo>
                  <a:lnTo>
                    <a:pt x="56729" y="54609"/>
                  </a:lnTo>
                  <a:lnTo>
                    <a:pt x="56564" y="53339"/>
                  </a:lnTo>
                  <a:close/>
                </a:path>
                <a:path w="259079" h="234950">
                  <a:moveTo>
                    <a:pt x="68197" y="53339"/>
                  </a:moveTo>
                  <a:lnTo>
                    <a:pt x="56729" y="53339"/>
                  </a:lnTo>
                  <a:lnTo>
                    <a:pt x="56729" y="54609"/>
                  </a:lnTo>
                  <a:lnTo>
                    <a:pt x="68083" y="54609"/>
                  </a:lnTo>
                  <a:lnTo>
                    <a:pt x="68197" y="53339"/>
                  </a:lnTo>
                  <a:close/>
                </a:path>
                <a:path w="259079" h="234950">
                  <a:moveTo>
                    <a:pt x="88792" y="53339"/>
                  </a:moveTo>
                  <a:lnTo>
                    <a:pt x="88530" y="53339"/>
                  </a:lnTo>
                  <a:lnTo>
                    <a:pt x="88568" y="54609"/>
                  </a:lnTo>
                  <a:lnTo>
                    <a:pt x="88750" y="54609"/>
                  </a:lnTo>
                  <a:lnTo>
                    <a:pt x="88792" y="53339"/>
                  </a:lnTo>
                  <a:close/>
                </a:path>
                <a:path w="259079" h="234950">
                  <a:moveTo>
                    <a:pt x="89469" y="53339"/>
                  </a:moveTo>
                  <a:lnTo>
                    <a:pt x="89355" y="54609"/>
                  </a:lnTo>
                  <a:lnTo>
                    <a:pt x="89469" y="53339"/>
                  </a:lnTo>
                  <a:close/>
                </a:path>
                <a:path w="259079" h="234950">
                  <a:moveTo>
                    <a:pt x="140142" y="53339"/>
                  </a:moveTo>
                  <a:lnTo>
                    <a:pt x="129436" y="53339"/>
                  </a:lnTo>
                  <a:lnTo>
                    <a:pt x="129259" y="54609"/>
                  </a:lnTo>
                  <a:lnTo>
                    <a:pt x="139863" y="54609"/>
                  </a:lnTo>
                  <a:lnTo>
                    <a:pt x="140142" y="53339"/>
                  </a:lnTo>
                  <a:close/>
                </a:path>
                <a:path w="259079" h="234950">
                  <a:moveTo>
                    <a:pt x="155751" y="53339"/>
                  </a:moveTo>
                  <a:lnTo>
                    <a:pt x="143394" y="53339"/>
                  </a:lnTo>
                  <a:lnTo>
                    <a:pt x="143102" y="54609"/>
                  </a:lnTo>
                  <a:lnTo>
                    <a:pt x="155954" y="54609"/>
                  </a:lnTo>
                  <a:lnTo>
                    <a:pt x="155751" y="53339"/>
                  </a:lnTo>
                  <a:close/>
                </a:path>
                <a:path w="259079" h="234950">
                  <a:moveTo>
                    <a:pt x="26985" y="52069"/>
                  </a:moveTo>
                  <a:lnTo>
                    <a:pt x="24077" y="52069"/>
                  </a:lnTo>
                  <a:lnTo>
                    <a:pt x="23963" y="53339"/>
                  </a:lnTo>
                  <a:lnTo>
                    <a:pt x="26922" y="53339"/>
                  </a:lnTo>
                  <a:lnTo>
                    <a:pt x="26985" y="52069"/>
                  </a:lnTo>
                  <a:close/>
                </a:path>
                <a:path w="259079" h="234950">
                  <a:moveTo>
                    <a:pt x="39038" y="52069"/>
                  </a:moveTo>
                  <a:lnTo>
                    <a:pt x="38669" y="52069"/>
                  </a:lnTo>
                  <a:lnTo>
                    <a:pt x="38631" y="53339"/>
                  </a:lnTo>
                  <a:lnTo>
                    <a:pt x="39095" y="53339"/>
                  </a:lnTo>
                  <a:lnTo>
                    <a:pt x="39038" y="52069"/>
                  </a:lnTo>
                  <a:close/>
                </a:path>
                <a:path w="259079" h="234950">
                  <a:moveTo>
                    <a:pt x="41006" y="52069"/>
                  </a:moveTo>
                  <a:lnTo>
                    <a:pt x="40651" y="52069"/>
                  </a:lnTo>
                  <a:lnTo>
                    <a:pt x="40714" y="53339"/>
                  </a:lnTo>
                  <a:lnTo>
                    <a:pt x="40867" y="53339"/>
                  </a:lnTo>
                  <a:lnTo>
                    <a:pt x="41006" y="52069"/>
                  </a:lnTo>
                  <a:close/>
                </a:path>
                <a:path w="259079" h="234950">
                  <a:moveTo>
                    <a:pt x="55662" y="52069"/>
                  </a:moveTo>
                  <a:lnTo>
                    <a:pt x="54113" y="52069"/>
                  </a:lnTo>
                  <a:lnTo>
                    <a:pt x="54303" y="53339"/>
                  </a:lnTo>
                  <a:lnTo>
                    <a:pt x="55903" y="53339"/>
                  </a:lnTo>
                  <a:lnTo>
                    <a:pt x="55858" y="52958"/>
                  </a:lnTo>
                  <a:lnTo>
                    <a:pt x="55662" y="52069"/>
                  </a:lnTo>
                  <a:close/>
                </a:path>
                <a:path w="259079" h="234950">
                  <a:moveTo>
                    <a:pt x="67143" y="52069"/>
                  </a:moveTo>
                  <a:lnTo>
                    <a:pt x="55751" y="52069"/>
                  </a:lnTo>
                  <a:lnTo>
                    <a:pt x="55858" y="52958"/>
                  </a:lnTo>
                  <a:lnTo>
                    <a:pt x="55941" y="53339"/>
                  </a:lnTo>
                  <a:lnTo>
                    <a:pt x="67206" y="53339"/>
                  </a:lnTo>
                  <a:lnTo>
                    <a:pt x="67143" y="52069"/>
                  </a:lnTo>
                  <a:close/>
                </a:path>
                <a:path w="259079" h="234950">
                  <a:moveTo>
                    <a:pt x="88492" y="52069"/>
                  </a:moveTo>
                  <a:lnTo>
                    <a:pt x="88111" y="53339"/>
                  </a:lnTo>
                  <a:lnTo>
                    <a:pt x="88530" y="53339"/>
                  </a:lnTo>
                  <a:lnTo>
                    <a:pt x="88492" y="52069"/>
                  </a:lnTo>
                  <a:close/>
                </a:path>
                <a:path w="259079" h="234950">
                  <a:moveTo>
                    <a:pt x="89342" y="52069"/>
                  </a:moveTo>
                  <a:lnTo>
                    <a:pt x="88834" y="52069"/>
                  </a:lnTo>
                  <a:lnTo>
                    <a:pt x="88792" y="53339"/>
                  </a:lnTo>
                  <a:lnTo>
                    <a:pt x="89349" y="53339"/>
                  </a:lnTo>
                  <a:lnTo>
                    <a:pt x="89342" y="52069"/>
                  </a:lnTo>
                  <a:close/>
                </a:path>
                <a:path w="259079" h="234950">
                  <a:moveTo>
                    <a:pt x="140739" y="52069"/>
                  </a:moveTo>
                  <a:lnTo>
                    <a:pt x="130084" y="52069"/>
                  </a:lnTo>
                  <a:lnTo>
                    <a:pt x="129932" y="53339"/>
                  </a:lnTo>
                  <a:lnTo>
                    <a:pt x="140803" y="53339"/>
                  </a:lnTo>
                  <a:lnTo>
                    <a:pt x="140739" y="52069"/>
                  </a:lnTo>
                  <a:close/>
                </a:path>
                <a:path w="259079" h="234950">
                  <a:moveTo>
                    <a:pt x="144118" y="52069"/>
                  </a:moveTo>
                  <a:lnTo>
                    <a:pt x="143749" y="52069"/>
                  </a:lnTo>
                  <a:lnTo>
                    <a:pt x="143749" y="53339"/>
                  </a:lnTo>
                  <a:lnTo>
                    <a:pt x="144067" y="53339"/>
                  </a:lnTo>
                  <a:lnTo>
                    <a:pt x="144118" y="52069"/>
                  </a:lnTo>
                  <a:close/>
                </a:path>
                <a:path w="259079" h="234950">
                  <a:moveTo>
                    <a:pt x="155522" y="52069"/>
                  </a:moveTo>
                  <a:lnTo>
                    <a:pt x="144676" y="52069"/>
                  </a:lnTo>
                  <a:lnTo>
                    <a:pt x="144562" y="53339"/>
                  </a:lnTo>
                  <a:lnTo>
                    <a:pt x="155675" y="53339"/>
                  </a:lnTo>
                  <a:lnTo>
                    <a:pt x="155522" y="52069"/>
                  </a:lnTo>
                  <a:close/>
                </a:path>
                <a:path w="259079" h="234950">
                  <a:moveTo>
                    <a:pt x="156868" y="52069"/>
                  </a:moveTo>
                  <a:lnTo>
                    <a:pt x="156703" y="52069"/>
                  </a:lnTo>
                  <a:lnTo>
                    <a:pt x="156818" y="53339"/>
                  </a:lnTo>
                  <a:lnTo>
                    <a:pt x="156868" y="52069"/>
                  </a:lnTo>
                  <a:close/>
                </a:path>
                <a:path w="259079" h="234950">
                  <a:moveTo>
                    <a:pt x="158862" y="52069"/>
                  </a:moveTo>
                  <a:lnTo>
                    <a:pt x="158100" y="52069"/>
                  </a:lnTo>
                  <a:lnTo>
                    <a:pt x="157986" y="53339"/>
                  </a:lnTo>
                  <a:lnTo>
                    <a:pt x="159421" y="53339"/>
                  </a:lnTo>
                  <a:lnTo>
                    <a:pt x="158862" y="52069"/>
                  </a:lnTo>
                  <a:close/>
                </a:path>
                <a:path w="259079" h="234950">
                  <a:moveTo>
                    <a:pt x="55751" y="52069"/>
                  </a:moveTo>
                  <a:lnTo>
                    <a:pt x="55858" y="52958"/>
                  </a:lnTo>
                  <a:lnTo>
                    <a:pt x="55751" y="52069"/>
                  </a:lnTo>
                  <a:close/>
                </a:path>
                <a:path w="259079" h="234950">
                  <a:moveTo>
                    <a:pt x="36510" y="50799"/>
                  </a:moveTo>
                  <a:lnTo>
                    <a:pt x="36485" y="52069"/>
                  </a:lnTo>
                  <a:lnTo>
                    <a:pt x="36510" y="50799"/>
                  </a:lnTo>
                  <a:close/>
                </a:path>
                <a:path w="259079" h="234950">
                  <a:moveTo>
                    <a:pt x="41184" y="50799"/>
                  </a:moveTo>
                  <a:lnTo>
                    <a:pt x="39038" y="50799"/>
                  </a:lnTo>
                  <a:lnTo>
                    <a:pt x="39114" y="52069"/>
                  </a:lnTo>
                  <a:lnTo>
                    <a:pt x="41222" y="52069"/>
                  </a:lnTo>
                  <a:lnTo>
                    <a:pt x="41184" y="50799"/>
                  </a:lnTo>
                  <a:close/>
                </a:path>
                <a:path w="259079" h="234950">
                  <a:moveTo>
                    <a:pt x="54367" y="50799"/>
                  </a:moveTo>
                  <a:lnTo>
                    <a:pt x="53516" y="50799"/>
                  </a:lnTo>
                  <a:lnTo>
                    <a:pt x="53770" y="52069"/>
                  </a:lnTo>
                  <a:lnTo>
                    <a:pt x="53998" y="52069"/>
                  </a:lnTo>
                  <a:lnTo>
                    <a:pt x="54367" y="50799"/>
                  </a:lnTo>
                  <a:close/>
                </a:path>
                <a:path w="259079" h="234950">
                  <a:moveTo>
                    <a:pt x="69086" y="50799"/>
                  </a:moveTo>
                  <a:lnTo>
                    <a:pt x="54735" y="50799"/>
                  </a:lnTo>
                  <a:lnTo>
                    <a:pt x="54443" y="52069"/>
                  </a:lnTo>
                  <a:lnTo>
                    <a:pt x="68451" y="52069"/>
                  </a:lnTo>
                  <a:lnTo>
                    <a:pt x="69086" y="50799"/>
                  </a:lnTo>
                  <a:close/>
                </a:path>
                <a:path w="259079" h="234950">
                  <a:moveTo>
                    <a:pt x="71855" y="50799"/>
                  </a:moveTo>
                  <a:lnTo>
                    <a:pt x="71651" y="52069"/>
                  </a:lnTo>
                  <a:lnTo>
                    <a:pt x="71969" y="52069"/>
                  </a:lnTo>
                  <a:lnTo>
                    <a:pt x="71855" y="50799"/>
                  </a:lnTo>
                  <a:close/>
                </a:path>
                <a:path w="259079" h="234950">
                  <a:moveTo>
                    <a:pt x="87069" y="50799"/>
                  </a:moveTo>
                  <a:lnTo>
                    <a:pt x="86675" y="50799"/>
                  </a:lnTo>
                  <a:lnTo>
                    <a:pt x="86523" y="52069"/>
                  </a:lnTo>
                  <a:lnTo>
                    <a:pt x="87247" y="52069"/>
                  </a:lnTo>
                  <a:lnTo>
                    <a:pt x="87069" y="50799"/>
                  </a:lnTo>
                  <a:close/>
                </a:path>
                <a:path w="259079" h="234950">
                  <a:moveTo>
                    <a:pt x="87095" y="50799"/>
                  </a:moveTo>
                  <a:lnTo>
                    <a:pt x="87247" y="52069"/>
                  </a:lnTo>
                  <a:lnTo>
                    <a:pt x="87095" y="50799"/>
                  </a:lnTo>
                  <a:close/>
                </a:path>
                <a:path w="259079" h="234950">
                  <a:moveTo>
                    <a:pt x="87425" y="50799"/>
                  </a:moveTo>
                  <a:lnTo>
                    <a:pt x="87095" y="50799"/>
                  </a:lnTo>
                  <a:lnTo>
                    <a:pt x="87247" y="52069"/>
                  </a:lnTo>
                  <a:lnTo>
                    <a:pt x="87577" y="52069"/>
                  </a:lnTo>
                  <a:lnTo>
                    <a:pt x="87425" y="50799"/>
                  </a:lnTo>
                  <a:close/>
                </a:path>
                <a:path w="259079" h="234950">
                  <a:moveTo>
                    <a:pt x="87907" y="50799"/>
                  </a:moveTo>
                  <a:lnTo>
                    <a:pt x="87425" y="50799"/>
                  </a:lnTo>
                  <a:lnTo>
                    <a:pt x="87577" y="52069"/>
                  </a:lnTo>
                  <a:lnTo>
                    <a:pt x="87869" y="52069"/>
                  </a:lnTo>
                  <a:lnTo>
                    <a:pt x="87907" y="50799"/>
                  </a:lnTo>
                  <a:close/>
                </a:path>
                <a:path w="259079" h="234950">
                  <a:moveTo>
                    <a:pt x="88098" y="49529"/>
                  </a:moveTo>
                  <a:lnTo>
                    <a:pt x="87539" y="49529"/>
                  </a:lnTo>
                  <a:lnTo>
                    <a:pt x="87730" y="50799"/>
                  </a:lnTo>
                  <a:lnTo>
                    <a:pt x="87907" y="50799"/>
                  </a:lnTo>
                  <a:lnTo>
                    <a:pt x="87869" y="52069"/>
                  </a:lnTo>
                  <a:lnTo>
                    <a:pt x="88098" y="52069"/>
                  </a:lnTo>
                  <a:lnTo>
                    <a:pt x="88212" y="51499"/>
                  </a:lnTo>
                  <a:lnTo>
                    <a:pt x="88098" y="49529"/>
                  </a:lnTo>
                  <a:close/>
                </a:path>
                <a:path w="259079" h="234950">
                  <a:moveTo>
                    <a:pt x="88403" y="49529"/>
                  </a:moveTo>
                  <a:lnTo>
                    <a:pt x="88174" y="49529"/>
                  </a:lnTo>
                  <a:lnTo>
                    <a:pt x="88276" y="52069"/>
                  </a:lnTo>
                  <a:lnTo>
                    <a:pt x="88453" y="52069"/>
                  </a:lnTo>
                  <a:lnTo>
                    <a:pt x="88403" y="49529"/>
                  </a:lnTo>
                  <a:close/>
                </a:path>
                <a:path w="259079" h="234950">
                  <a:moveTo>
                    <a:pt x="88584" y="49888"/>
                  </a:moveTo>
                  <a:lnTo>
                    <a:pt x="88530" y="52069"/>
                  </a:lnTo>
                  <a:lnTo>
                    <a:pt x="88809" y="52069"/>
                  </a:lnTo>
                  <a:lnTo>
                    <a:pt x="88789" y="51377"/>
                  </a:lnTo>
                  <a:lnTo>
                    <a:pt x="88657" y="50799"/>
                  </a:lnTo>
                  <a:lnTo>
                    <a:pt x="88828" y="50799"/>
                  </a:lnTo>
                  <a:lnTo>
                    <a:pt x="88831" y="50634"/>
                  </a:lnTo>
                  <a:lnTo>
                    <a:pt x="88584" y="49888"/>
                  </a:lnTo>
                  <a:close/>
                </a:path>
                <a:path w="259079" h="234950">
                  <a:moveTo>
                    <a:pt x="90155" y="50799"/>
                  </a:moveTo>
                  <a:lnTo>
                    <a:pt x="88828" y="50799"/>
                  </a:lnTo>
                  <a:lnTo>
                    <a:pt x="88818" y="51499"/>
                  </a:lnTo>
                  <a:lnTo>
                    <a:pt x="88949" y="52069"/>
                  </a:lnTo>
                  <a:lnTo>
                    <a:pt x="90143" y="52069"/>
                  </a:lnTo>
                  <a:lnTo>
                    <a:pt x="90155" y="50799"/>
                  </a:lnTo>
                  <a:close/>
                </a:path>
                <a:path w="259079" h="234950">
                  <a:moveTo>
                    <a:pt x="98931" y="50799"/>
                  </a:moveTo>
                  <a:lnTo>
                    <a:pt x="90651" y="50799"/>
                  </a:lnTo>
                  <a:lnTo>
                    <a:pt x="90549" y="52069"/>
                  </a:lnTo>
                  <a:lnTo>
                    <a:pt x="98994" y="52069"/>
                  </a:lnTo>
                  <a:lnTo>
                    <a:pt x="98931" y="50799"/>
                  </a:lnTo>
                  <a:close/>
                </a:path>
                <a:path w="259079" h="234950">
                  <a:moveTo>
                    <a:pt x="99121" y="50799"/>
                  </a:moveTo>
                  <a:lnTo>
                    <a:pt x="98994" y="52069"/>
                  </a:lnTo>
                  <a:lnTo>
                    <a:pt x="99185" y="52069"/>
                  </a:lnTo>
                  <a:lnTo>
                    <a:pt x="99121" y="50799"/>
                  </a:lnTo>
                  <a:close/>
                </a:path>
                <a:path w="259079" h="234950">
                  <a:moveTo>
                    <a:pt x="153875" y="49529"/>
                  </a:moveTo>
                  <a:lnTo>
                    <a:pt x="130656" y="49529"/>
                  </a:lnTo>
                  <a:lnTo>
                    <a:pt x="130732" y="52069"/>
                  </a:lnTo>
                  <a:lnTo>
                    <a:pt x="142606" y="52069"/>
                  </a:lnTo>
                  <a:lnTo>
                    <a:pt x="142721" y="50799"/>
                  </a:lnTo>
                  <a:lnTo>
                    <a:pt x="154007" y="50799"/>
                  </a:lnTo>
                  <a:lnTo>
                    <a:pt x="153875" y="49529"/>
                  </a:lnTo>
                  <a:close/>
                </a:path>
                <a:path w="259079" h="234950">
                  <a:moveTo>
                    <a:pt x="154007" y="50799"/>
                  </a:moveTo>
                  <a:lnTo>
                    <a:pt x="144524" y="50799"/>
                  </a:lnTo>
                  <a:lnTo>
                    <a:pt x="144651" y="52069"/>
                  </a:lnTo>
                  <a:lnTo>
                    <a:pt x="154138" y="52069"/>
                  </a:lnTo>
                  <a:lnTo>
                    <a:pt x="154007" y="50799"/>
                  </a:lnTo>
                  <a:close/>
                </a:path>
                <a:path w="259079" h="234950">
                  <a:moveTo>
                    <a:pt x="154265" y="48259"/>
                  </a:moveTo>
                  <a:lnTo>
                    <a:pt x="153782" y="48259"/>
                  </a:lnTo>
                  <a:lnTo>
                    <a:pt x="153875" y="49529"/>
                  </a:lnTo>
                  <a:lnTo>
                    <a:pt x="154138" y="52069"/>
                  </a:lnTo>
                  <a:lnTo>
                    <a:pt x="154265" y="48259"/>
                  </a:lnTo>
                  <a:close/>
                </a:path>
                <a:path w="259079" h="234950">
                  <a:moveTo>
                    <a:pt x="155205" y="49529"/>
                  </a:moveTo>
                  <a:lnTo>
                    <a:pt x="154239" y="49529"/>
                  </a:lnTo>
                  <a:lnTo>
                    <a:pt x="154189" y="52069"/>
                  </a:lnTo>
                  <a:lnTo>
                    <a:pt x="155459" y="52069"/>
                  </a:lnTo>
                  <a:lnTo>
                    <a:pt x="155535" y="51377"/>
                  </a:lnTo>
                  <a:lnTo>
                    <a:pt x="155548" y="50799"/>
                  </a:lnTo>
                  <a:lnTo>
                    <a:pt x="155205" y="49529"/>
                  </a:lnTo>
                  <a:close/>
                </a:path>
                <a:path w="259079" h="234950">
                  <a:moveTo>
                    <a:pt x="88352" y="50799"/>
                  </a:moveTo>
                  <a:lnTo>
                    <a:pt x="88187" y="50799"/>
                  </a:lnTo>
                  <a:lnTo>
                    <a:pt x="88230" y="51411"/>
                  </a:lnTo>
                  <a:lnTo>
                    <a:pt x="88352" y="50799"/>
                  </a:lnTo>
                  <a:close/>
                </a:path>
                <a:path w="259079" h="234950">
                  <a:moveTo>
                    <a:pt x="35202" y="49529"/>
                  </a:moveTo>
                  <a:lnTo>
                    <a:pt x="28268" y="49529"/>
                  </a:lnTo>
                  <a:lnTo>
                    <a:pt x="28700" y="50799"/>
                  </a:lnTo>
                  <a:lnTo>
                    <a:pt x="35507" y="50799"/>
                  </a:lnTo>
                  <a:lnTo>
                    <a:pt x="35202" y="49529"/>
                  </a:lnTo>
                  <a:close/>
                </a:path>
                <a:path w="259079" h="234950">
                  <a:moveTo>
                    <a:pt x="36561" y="49529"/>
                  </a:moveTo>
                  <a:lnTo>
                    <a:pt x="35571" y="49529"/>
                  </a:lnTo>
                  <a:lnTo>
                    <a:pt x="35787" y="50799"/>
                  </a:lnTo>
                  <a:lnTo>
                    <a:pt x="36701" y="50799"/>
                  </a:lnTo>
                  <a:lnTo>
                    <a:pt x="36561" y="49529"/>
                  </a:lnTo>
                  <a:close/>
                </a:path>
                <a:path w="259079" h="234950">
                  <a:moveTo>
                    <a:pt x="39368" y="49529"/>
                  </a:moveTo>
                  <a:lnTo>
                    <a:pt x="38238" y="49529"/>
                  </a:lnTo>
                  <a:lnTo>
                    <a:pt x="38200" y="50799"/>
                  </a:lnTo>
                  <a:lnTo>
                    <a:pt x="39241" y="50799"/>
                  </a:lnTo>
                  <a:lnTo>
                    <a:pt x="39368" y="49529"/>
                  </a:lnTo>
                  <a:close/>
                </a:path>
                <a:path w="259079" h="234950">
                  <a:moveTo>
                    <a:pt x="42467" y="49529"/>
                  </a:moveTo>
                  <a:lnTo>
                    <a:pt x="39622" y="49529"/>
                  </a:lnTo>
                  <a:lnTo>
                    <a:pt x="39508" y="50799"/>
                  </a:lnTo>
                  <a:lnTo>
                    <a:pt x="42721" y="50799"/>
                  </a:lnTo>
                  <a:lnTo>
                    <a:pt x="42467" y="49529"/>
                  </a:lnTo>
                  <a:close/>
                </a:path>
                <a:path w="259079" h="234950">
                  <a:moveTo>
                    <a:pt x="70775" y="49529"/>
                  </a:moveTo>
                  <a:lnTo>
                    <a:pt x="53224" y="49529"/>
                  </a:lnTo>
                  <a:lnTo>
                    <a:pt x="52830" y="50799"/>
                  </a:lnTo>
                  <a:lnTo>
                    <a:pt x="70661" y="50799"/>
                  </a:lnTo>
                  <a:lnTo>
                    <a:pt x="70775" y="49529"/>
                  </a:lnTo>
                  <a:close/>
                </a:path>
                <a:path w="259079" h="234950">
                  <a:moveTo>
                    <a:pt x="73506" y="49529"/>
                  </a:moveTo>
                  <a:lnTo>
                    <a:pt x="71347" y="49529"/>
                  </a:lnTo>
                  <a:lnTo>
                    <a:pt x="70991" y="50799"/>
                  </a:lnTo>
                  <a:lnTo>
                    <a:pt x="73290" y="50799"/>
                  </a:lnTo>
                  <a:lnTo>
                    <a:pt x="73506" y="49529"/>
                  </a:lnTo>
                  <a:close/>
                </a:path>
                <a:path w="259079" h="234950">
                  <a:moveTo>
                    <a:pt x="88174" y="49529"/>
                  </a:moveTo>
                  <a:lnTo>
                    <a:pt x="88187" y="50799"/>
                  </a:lnTo>
                  <a:lnTo>
                    <a:pt x="88174" y="49529"/>
                  </a:lnTo>
                  <a:close/>
                </a:path>
                <a:path w="259079" h="234950">
                  <a:moveTo>
                    <a:pt x="89850" y="49529"/>
                  </a:moveTo>
                  <a:lnTo>
                    <a:pt x="88847" y="49529"/>
                  </a:lnTo>
                  <a:lnTo>
                    <a:pt x="88885" y="50799"/>
                  </a:lnTo>
                  <a:lnTo>
                    <a:pt x="90117" y="50799"/>
                  </a:lnTo>
                  <a:lnTo>
                    <a:pt x="89850" y="49529"/>
                  </a:lnTo>
                  <a:close/>
                </a:path>
                <a:path w="259079" h="234950">
                  <a:moveTo>
                    <a:pt x="91628" y="49529"/>
                  </a:moveTo>
                  <a:lnTo>
                    <a:pt x="91400" y="49529"/>
                  </a:lnTo>
                  <a:lnTo>
                    <a:pt x="91324" y="50799"/>
                  </a:lnTo>
                  <a:lnTo>
                    <a:pt x="91717" y="50799"/>
                  </a:lnTo>
                  <a:lnTo>
                    <a:pt x="91628" y="49529"/>
                  </a:lnTo>
                  <a:close/>
                </a:path>
                <a:path w="259079" h="234950">
                  <a:moveTo>
                    <a:pt x="93165" y="49529"/>
                  </a:moveTo>
                  <a:lnTo>
                    <a:pt x="92683" y="49529"/>
                  </a:lnTo>
                  <a:lnTo>
                    <a:pt x="92467" y="50799"/>
                  </a:lnTo>
                  <a:lnTo>
                    <a:pt x="93381" y="50799"/>
                  </a:lnTo>
                  <a:lnTo>
                    <a:pt x="93165" y="49529"/>
                  </a:lnTo>
                  <a:close/>
                </a:path>
                <a:path w="259079" h="234950">
                  <a:moveTo>
                    <a:pt x="94283" y="49529"/>
                  </a:moveTo>
                  <a:lnTo>
                    <a:pt x="93699" y="49529"/>
                  </a:lnTo>
                  <a:lnTo>
                    <a:pt x="93965" y="50799"/>
                  </a:lnTo>
                  <a:lnTo>
                    <a:pt x="94562" y="50799"/>
                  </a:lnTo>
                  <a:lnTo>
                    <a:pt x="94283" y="49529"/>
                  </a:lnTo>
                  <a:close/>
                </a:path>
                <a:path w="259079" h="234950">
                  <a:moveTo>
                    <a:pt x="97445" y="49529"/>
                  </a:moveTo>
                  <a:lnTo>
                    <a:pt x="95057" y="49529"/>
                  </a:lnTo>
                  <a:lnTo>
                    <a:pt x="94702" y="50799"/>
                  </a:lnTo>
                  <a:lnTo>
                    <a:pt x="97559" y="50799"/>
                  </a:lnTo>
                  <a:lnTo>
                    <a:pt x="97445" y="49529"/>
                  </a:lnTo>
                  <a:close/>
                </a:path>
                <a:path w="259079" h="234950">
                  <a:moveTo>
                    <a:pt x="128014" y="49529"/>
                  </a:moveTo>
                  <a:lnTo>
                    <a:pt x="127684" y="49529"/>
                  </a:lnTo>
                  <a:lnTo>
                    <a:pt x="127671" y="50799"/>
                  </a:lnTo>
                  <a:lnTo>
                    <a:pt x="127963" y="50799"/>
                  </a:lnTo>
                  <a:lnTo>
                    <a:pt x="128014" y="49529"/>
                  </a:lnTo>
                  <a:close/>
                </a:path>
                <a:path w="259079" h="234950">
                  <a:moveTo>
                    <a:pt x="160907" y="49529"/>
                  </a:moveTo>
                  <a:lnTo>
                    <a:pt x="159294" y="49529"/>
                  </a:lnTo>
                  <a:lnTo>
                    <a:pt x="159878" y="50799"/>
                  </a:lnTo>
                  <a:lnTo>
                    <a:pt x="160170" y="50799"/>
                  </a:lnTo>
                  <a:lnTo>
                    <a:pt x="160907" y="49529"/>
                  </a:lnTo>
                  <a:close/>
                </a:path>
                <a:path w="259079" h="234950">
                  <a:moveTo>
                    <a:pt x="166228" y="49529"/>
                  </a:moveTo>
                  <a:lnTo>
                    <a:pt x="163460" y="49529"/>
                  </a:lnTo>
                  <a:lnTo>
                    <a:pt x="163002" y="50799"/>
                  </a:lnTo>
                  <a:lnTo>
                    <a:pt x="166533" y="50799"/>
                  </a:lnTo>
                  <a:lnTo>
                    <a:pt x="166228" y="49529"/>
                  </a:lnTo>
                  <a:close/>
                </a:path>
                <a:path w="259079" h="234950">
                  <a:moveTo>
                    <a:pt x="88606" y="49529"/>
                  </a:moveTo>
                  <a:lnTo>
                    <a:pt x="88466" y="49529"/>
                  </a:lnTo>
                  <a:lnTo>
                    <a:pt x="88584" y="49888"/>
                  </a:lnTo>
                  <a:lnTo>
                    <a:pt x="88606" y="49529"/>
                  </a:lnTo>
                  <a:close/>
                </a:path>
                <a:path w="259079" h="234950">
                  <a:moveTo>
                    <a:pt x="36891" y="48259"/>
                  </a:moveTo>
                  <a:lnTo>
                    <a:pt x="29487" y="48259"/>
                  </a:lnTo>
                  <a:lnTo>
                    <a:pt x="29411" y="49529"/>
                  </a:lnTo>
                  <a:lnTo>
                    <a:pt x="36942" y="49529"/>
                  </a:lnTo>
                  <a:lnTo>
                    <a:pt x="36891" y="48259"/>
                  </a:lnTo>
                  <a:close/>
                </a:path>
                <a:path w="259079" h="234950">
                  <a:moveTo>
                    <a:pt x="42645" y="48259"/>
                  </a:moveTo>
                  <a:lnTo>
                    <a:pt x="36930" y="48259"/>
                  </a:lnTo>
                  <a:lnTo>
                    <a:pt x="37069" y="49529"/>
                  </a:lnTo>
                  <a:lnTo>
                    <a:pt x="43153" y="49529"/>
                  </a:lnTo>
                  <a:lnTo>
                    <a:pt x="42645" y="48259"/>
                  </a:lnTo>
                  <a:close/>
                </a:path>
                <a:path w="259079" h="234950">
                  <a:moveTo>
                    <a:pt x="43559" y="48259"/>
                  </a:moveTo>
                  <a:lnTo>
                    <a:pt x="43064" y="48259"/>
                  </a:lnTo>
                  <a:lnTo>
                    <a:pt x="43292" y="49529"/>
                  </a:lnTo>
                  <a:lnTo>
                    <a:pt x="43546" y="49529"/>
                  </a:lnTo>
                  <a:lnTo>
                    <a:pt x="43559" y="48259"/>
                  </a:lnTo>
                  <a:close/>
                </a:path>
                <a:path w="259079" h="234950">
                  <a:moveTo>
                    <a:pt x="54532" y="48259"/>
                  </a:moveTo>
                  <a:lnTo>
                    <a:pt x="52754" y="48259"/>
                  </a:lnTo>
                  <a:lnTo>
                    <a:pt x="52690" y="49529"/>
                  </a:lnTo>
                  <a:lnTo>
                    <a:pt x="53922" y="49529"/>
                  </a:lnTo>
                  <a:lnTo>
                    <a:pt x="54527" y="48430"/>
                  </a:lnTo>
                  <a:lnTo>
                    <a:pt x="54532" y="48259"/>
                  </a:lnTo>
                  <a:close/>
                </a:path>
                <a:path w="259079" h="234950">
                  <a:moveTo>
                    <a:pt x="74915" y="48259"/>
                  </a:moveTo>
                  <a:lnTo>
                    <a:pt x="54621" y="48259"/>
                  </a:lnTo>
                  <a:lnTo>
                    <a:pt x="54494" y="49529"/>
                  </a:lnTo>
                  <a:lnTo>
                    <a:pt x="74852" y="49529"/>
                  </a:lnTo>
                  <a:lnTo>
                    <a:pt x="74915" y="48259"/>
                  </a:lnTo>
                  <a:close/>
                </a:path>
                <a:path w="259079" h="234950">
                  <a:moveTo>
                    <a:pt x="153744" y="48259"/>
                  </a:moveTo>
                  <a:lnTo>
                    <a:pt x="130490" y="48259"/>
                  </a:lnTo>
                  <a:lnTo>
                    <a:pt x="130465" y="49529"/>
                  </a:lnTo>
                  <a:lnTo>
                    <a:pt x="153833" y="49529"/>
                  </a:lnTo>
                  <a:lnTo>
                    <a:pt x="153744" y="48259"/>
                  </a:lnTo>
                  <a:close/>
                </a:path>
                <a:path w="259079" h="234950">
                  <a:moveTo>
                    <a:pt x="155700" y="48259"/>
                  </a:moveTo>
                  <a:lnTo>
                    <a:pt x="155205" y="48259"/>
                  </a:lnTo>
                  <a:lnTo>
                    <a:pt x="155306" y="49529"/>
                  </a:lnTo>
                  <a:lnTo>
                    <a:pt x="155459" y="49529"/>
                  </a:lnTo>
                  <a:lnTo>
                    <a:pt x="155700" y="48259"/>
                  </a:lnTo>
                  <a:close/>
                </a:path>
                <a:path w="259079" h="234950">
                  <a:moveTo>
                    <a:pt x="163129" y="48259"/>
                  </a:moveTo>
                  <a:lnTo>
                    <a:pt x="155700" y="48259"/>
                  </a:lnTo>
                  <a:lnTo>
                    <a:pt x="156335" y="49529"/>
                  </a:lnTo>
                  <a:lnTo>
                    <a:pt x="162342" y="49529"/>
                  </a:lnTo>
                  <a:lnTo>
                    <a:pt x="163129" y="48259"/>
                  </a:lnTo>
                  <a:close/>
                </a:path>
                <a:path w="259079" h="234950">
                  <a:moveTo>
                    <a:pt x="195629" y="48259"/>
                  </a:moveTo>
                  <a:lnTo>
                    <a:pt x="166978" y="48259"/>
                  </a:lnTo>
                  <a:lnTo>
                    <a:pt x="166774" y="49529"/>
                  </a:lnTo>
                  <a:lnTo>
                    <a:pt x="195807" y="49529"/>
                  </a:lnTo>
                  <a:lnTo>
                    <a:pt x="195629" y="48259"/>
                  </a:lnTo>
                  <a:close/>
                </a:path>
                <a:path w="259079" h="234950">
                  <a:moveTo>
                    <a:pt x="197585" y="48259"/>
                  </a:moveTo>
                  <a:lnTo>
                    <a:pt x="197216" y="48259"/>
                  </a:lnTo>
                  <a:lnTo>
                    <a:pt x="197191" y="49529"/>
                  </a:lnTo>
                  <a:lnTo>
                    <a:pt x="197800" y="49529"/>
                  </a:lnTo>
                  <a:lnTo>
                    <a:pt x="197585" y="48259"/>
                  </a:lnTo>
                  <a:close/>
                </a:path>
                <a:path w="259079" h="234950">
                  <a:moveTo>
                    <a:pt x="198296" y="48259"/>
                  </a:moveTo>
                  <a:lnTo>
                    <a:pt x="197585" y="48259"/>
                  </a:lnTo>
                  <a:lnTo>
                    <a:pt x="197800" y="49529"/>
                  </a:lnTo>
                  <a:lnTo>
                    <a:pt x="197978" y="49529"/>
                  </a:lnTo>
                  <a:lnTo>
                    <a:pt x="198296" y="48259"/>
                  </a:lnTo>
                  <a:close/>
                </a:path>
                <a:path w="259079" h="234950">
                  <a:moveTo>
                    <a:pt x="198295" y="48312"/>
                  </a:moveTo>
                  <a:lnTo>
                    <a:pt x="197978" y="49529"/>
                  </a:lnTo>
                  <a:lnTo>
                    <a:pt x="198270" y="49529"/>
                  </a:lnTo>
                  <a:lnTo>
                    <a:pt x="198295" y="48312"/>
                  </a:lnTo>
                  <a:close/>
                </a:path>
                <a:path w="259079" h="234950">
                  <a:moveTo>
                    <a:pt x="153782" y="48259"/>
                  </a:moveTo>
                  <a:lnTo>
                    <a:pt x="153806" y="48861"/>
                  </a:lnTo>
                  <a:lnTo>
                    <a:pt x="153782" y="48259"/>
                  </a:lnTo>
                  <a:close/>
                </a:path>
                <a:path w="259079" h="234950">
                  <a:moveTo>
                    <a:pt x="54621" y="48259"/>
                  </a:moveTo>
                  <a:lnTo>
                    <a:pt x="54527" y="48430"/>
                  </a:lnTo>
                  <a:lnTo>
                    <a:pt x="54621" y="48259"/>
                  </a:lnTo>
                  <a:close/>
                </a:path>
                <a:path w="259079" h="234950">
                  <a:moveTo>
                    <a:pt x="29398" y="46989"/>
                  </a:moveTo>
                  <a:lnTo>
                    <a:pt x="27951" y="46989"/>
                  </a:lnTo>
                  <a:lnTo>
                    <a:pt x="28078" y="48259"/>
                  </a:lnTo>
                  <a:lnTo>
                    <a:pt x="29449" y="48259"/>
                  </a:lnTo>
                  <a:lnTo>
                    <a:pt x="29398" y="46989"/>
                  </a:lnTo>
                  <a:close/>
                </a:path>
                <a:path w="259079" h="234950">
                  <a:moveTo>
                    <a:pt x="39965" y="46989"/>
                  </a:moveTo>
                  <a:lnTo>
                    <a:pt x="30821" y="46989"/>
                  </a:lnTo>
                  <a:lnTo>
                    <a:pt x="30656" y="48259"/>
                  </a:lnTo>
                  <a:lnTo>
                    <a:pt x="39990" y="48259"/>
                  </a:lnTo>
                  <a:lnTo>
                    <a:pt x="39965" y="46989"/>
                  </a:lnTo>
                  <a:close/>
                </a:path>
                <a:path w="259079" h="234950">
                  <a:moveTo>
                    <a:pt x="41387" y="46989"/>
                  </a:moveTo>
                  <a:lnTo>
                    <a:pt x="40228" y="46989"/>
                  </a:lnTo>
                  <a:lnTo>
                    <a:pt x="40193" y="48259"/>
                  </a:lnTo>
                  <a:lnTo>
                    <a:pt x="41273" y="48259"/>
                  </a:lnTo>
                  <a:lnTo>
                    <a:pt x="41387" y="46989"/>
                  </a:lnTo>
                  <a:close/>
                </a:path>
                <a:path w="259079" h="234950">
                  <a:moveTo>
                    <a:pt x="42276" y="46989"/>
                  </a:moveTo>
                  <a:lnTo>
                    <a:pt x="41971" y="46989"/>
                  </a:lnTo>
                  <a:lnTo>
                    <a:pt x="41857" y="48259"/>
                  </a:lnTo>
                  <a:lnTo>
                    <a:pt x="42276" y="46989"/>
                  </a:lnTo>
                  <a:close/>
                </a:path>
                <a:path w="259079" h="234950">
                  <a:moveTo>
                    <a:pt x="75868" y="46989"/>
                  </a:moveTo>
                  <a:lnTo>
                    <a:pt x="52297" y="46989"/>
                  </a:lnTo>
                  <a:lnTo>
                    <a:pt x="52208" y="48259"/>
                  </a:lnTo>
                  <a:lnTo>
                    <a:pt x="75550" y="48259"/>
                  </a:lnTo>
                  <a:lnTo>
                    <a:pt x="75868" y="46989"/>
                  </a:lnTo>
                  <a:close/>
                </a:path>
                <a:path w="259079" h="234950">
                  <a:moveTo>
                    <a:pt x="80745" y="44449"/>
                  </a:moveTo>
                  <a:lnTo>
                    <a:pt x="80122" y="44449"/>
                  </a:lnTo>
                  <a:lnTo>
                    <a:pt x="80224" y="48259"/>
                  </a:lnTo>
                  <a:lnTo>
                    <a:pt x="80414" y="48259"/>
                  </a:lnTo>
                  <a:lnTo>
                    <a:pt x="80745" y="44449"/>
                  </a:lnTo>
                  <a:close/>
                </a:path>
                <a:path w="259079" h="234950">
                  <a:moveTo>
                    <a:pt x="131964" y="46989"/>
                  </a:moveTo>
                  <a:lnTo>
                    <a:pt x="131811" y="46989"/>
                  </a:lnTo>
                  <a:lnTo>
                    <a:pt x="131646" y="48259"/>
                  </a:lnTo>
                  <a:lnTo>
                    <a:pt x="132091" y="48259"/>
                  </a:lnTo>
                  <a:lnTo>
                    <a:pt x="131964" y="46989"/>
                  </a:lnTo>
                  <a:close/>
                </a:path>
                <a:path w="259079" h="234950">
                  <a:moveTo>
                    <a:pt x="132929" y="46989"/>
                  </a:moveTo>
                  <a:lnTo>
                    <a:pt x="131964" y="46989"/>
                  </a:lnTo>
                  <a:lnTo>
                    <a:pt x="132091" y="48259"/>
                  </a:lnTo>
                  <a:lnTo>
                    <a:pt x="132370" y="48259"/>
                  </a:lnTo>
                  <a:lnTo>
                    <a:pt x="132929" y="46989"/>
                  </a:lnTo>
                  <a:close/>
                </a:path>
                <a:path w="259079" h="234950">
                  <a:moveTo>
                    <a:pt x="134466" y="44449"/>
                  </a:moveTo>
                  <a:lnTo>
                    <a:pt x="133945" y="44449"/>
                  </a:lnTo>
                  <a:lnTo>
                    <a:pt x="134046" y="45719"/>
                  </a:lnTo>
                  <a:lnTo>
                    <a:pt x="132903" y="45719"/>
                  </a:lnTo>
                  <a:lnTo>
                    <a:pt x="132827" y="46989"/>
                  </a:lnTo>
                  <a:lnTo>
                    <a:pt x="132370" y="48259"/>
                  </a:lnTo>
                  <a:lnTo>
                    <a:pt x="134745" y="48259"/>
                  </a:lnTo>
                  <a:lnTo>
                    <a:pt x="134466" y="44449"/>
                  </a:lnTo>
                  <a:close/>
                </a:path>
                <a:path w="259079" h="234950">
                  <a:moveTo>
                    <a:pt x="160374" y="44449"/>
                  </a:moveTo>
                  <a:lnTo>
                    <a:pt x="135024" y="44449"/>
                  </a:lnTo>
                  <a:lnTo>
                    <a:pt x="134847" y="48259"/>
                  </a:lnTo>
                  <a:lnTo>
                    <a:pt x="152385" y="48259"/>
                  </a:lnTo>
                  <a:lnTo>
                    <a:pt x="152284" y="46989"/>
                  </a:lnTo>
                  <a:lnTo>
                    <a:pt x="162977" y="46989"/>
                  </a:lnTo>
                  <a:lnTo>
                    <a:pt x="162863" y="45719"/>
                  </a:lnTo>
                  <a:lnTo>
                    <a:pt x="161237" y="45719"/>
                  </a:lnTo>
                  <a:lnTo>
                    <a:pt x="160374" y="44449"/>
                  </a:lnTo>
                  <a:close/>
                </a:path>
                <a:path w="259079" h="234950">
                  <a:moveTo>
                    <a:pt x="163333" y="46989"/>
                  </a:moveTo>
                  <a:lnTo>
                    <a:pt x="152881" y="46989"/>
                  </a:lnTo>
                  <a:lnTo>
                    <a:pt x="153490" y="48259"/>
                  </a:lnTo>
                  <a:lnTo>
                    <a:pt x="163320" y="48259"/>
                  </a:lnTo>
                  <a:lnTo>
                    <a:pt x="163333" y="46989"/>
                  </a:lnTo>
                  <a:close/>
                </a:path>
                <a:path w="259079" h="234950">
                  <a:moveTo>
                    <a:pt x="168235" y="46989"/>
                  </a:moveTo>
                  <a:lnTo>
                    <a:pt x="166495" y="46989"/>
                  </a:lnTo>
                  <a:lnTo>
                    <a:pt x="166749" y="48259"/>
                  </a:lnTo>
                  <a:lnTo>
                    <a:pt x="168451" y="48259"/>
                  </a:lnTo>
                  <a:lnTo>
                    <a:pt x="168235" y="46989"/>
                  </a:lnTo>
                  <a:close/>
                </a:path>
                <a:path w="259079" h="234950">
                  <a:moveTo>
                    <a:pt x="200175" y="45719"/>
                  </a:moveTo>
                  <a:lnTo>
                    <a:pt x="171842" y="45719"/>
                  </a:lnTo>
                  <a:lnTo>
                    <a:pt x="171397" y="46989"/>
                  </a:lnTo>
                  <a:lnTo>
                    <a:pt x="170800" y="46989"/>
                  </a:lnTo>
                  <a:lnTo>
                    <a:pt x="170737" y="48259"/>
                  </a:lnTo>
                  <a:lnTo>
                    <a:pt x="198893" y="48259"/>
                  </a:lnTo>
                  <a:lnTo>
                    <a:pt x="199772" y="46981"/>
                  </a:lnTo>
                  <a:lnTo>
                    <a:pt x="200175" y="45719"/>
                  </a:lnTo>
                  <a:close/>
                </a:path>
                <a:path w="259079" h="234950">
                  <a:moveTo>
                    <a:pt x="39787" y="45719"/>
                  </a:moveTo>
                  <a:lnTo>
                    <a:pt x="30402" y="45719"/>
                  </a:lnTo>
                  <a:lnTo>
                    <a:pt x="30668" y="46989"/>
                  </a:lnTo>
                  <a:lnTo>
                    <a:pt x="40229" y="46981"/>
                  </a:lnTo>
                  <a:lnTo>
                    <a:pt x="39787" y="45719"/>
                  </a:lnTo>
                  <a:close/>
                </a:path>
                <a:path w="259079" h="234950">
                  <a:moveTo>
                    <a:pt x="40600" y="43179"/>
                  </a:moveTo>
                  <a:lnTo>
                    <a:pt x="40333" y="43179"/>
                  </a:lnTo>
                  <a:lnTo>
                    <a:pt x="40232" y="46989"/>
                  </a:lnTo>
                  <a:lnTo>
                    <a:pt x="40613" y="46989"/>
                  </a:lnTo>
                  <a:lnTo>
                    <a:pt x="40600" y="43179"/>
                  </a:lnTo>
                  <a:close/>
                </a:path>
                <a:path w="259079" h="234950">
                  <a:moveTo>
                    <a:pt x="53262" y="45719"/>
                  </a:moveTo>
                  <a:lnTo>
                    <a:pt x="52487" y="45719"/>
                  </a:lnTo>
                  <a:lnTo>
                    <a:pt x="52385" y="46989"/>
                  </a:lnTo>
                  <a:lnTo>
                    <a:pt x="52757" y="46981"/>
                  </a:lnTo>
                  <a:lnTo>
                    <a:pt x="53262" y="45719"/>
                  </a:lnTo>
                  <a:close/>
                </a:path>
                <a:path w="259079" h="234950">
                  <a:moveTo>
                    <a:pt x="54519" y="45719"/>
                  </a:moveTo>
                  <a:lnTo>
                    <a:pt x="53274" y="45719"/>
                  </a:lnTo>
                  <a:lnTo>
                    <a:pt x="52766" y="46989"/>
                  </a:lnTo>
                  <a:lnTo>
                    <a:pt x="54798" y="46989"/>
                  </a:lnTo>
                  <a:lnTo>
                    <a:pt x="54519" y="45719"/>
                  </a:lnTo>
                  <a:close/>
                </a:path>
                <a:path w="259079" h="234950">
                  <a:moveTo>
                    <a:pt x="55052" y="45719"/>
                  </a:moveTo>
                  <a:lnTo>
                    <a:pt x="54798" y="46989"/>
                  </a:lnTo>
                  <a:lnTo>
                    <a:pt x="55370" y="46989"/>
                  </a:lnTo>
                  <a:lnTo>
                    <a:pt x="55052" y="45719"/>
                  </a:lnTo>
                  <a:close/>
                </a:path>
                <a:path w="259079" h="234950">
                  <a:moveTo>
                    <a:pt x="76515" y="45719"/>
                  </a:moveTo>
                  <a:lnTo>
                    <a:pt x="55383" y="45719"/>
                  </a:lnTo>
                  <a:lnTo>
                    <a:pt x="55992" y="46989"/>
                  </a:lnTo>
                  <a:lnTo>
                    <a:pt x="76389" y="46981"/>
                  </a:lnTo>
                  <a:lnTo>
                    <a:pt x="76515" y="45719"/>
                  </a:lnTo>
                  <a:close/>
                </a:path>
                <a:path w="259079" h="234950">
                  <a:moveTo>
                    <a:pt x="168006" y="45719"/>
                  </a:moveTo>
                  <a:lnTo>
                    <a:pt x="166457" y="45719"/>
                  </a:lnTo>
                  <a:lnTo>
                    <a:pt x="166241" y="46989"/>
                  </a:lnTo>
                  <a:lnTo>
                    <a:pt x="167502" y="46981"/>
                  </a:lnTo>
                  <a:lnTo>
                    <a:pt x="168006" y="45719"/>
                  </a:lnTo>
                  <a:close/>
                </a:path>
                <a:path w="259079" h="234950">
                  <a:moveTo>
                    <a:pt x="205370" y="45719"/>
                  </a:moveTo>
                  <a:lnTo>
                    <a:pt x="202195" y="45719"/>
                  </a:lnTo>
                  <a:lnTo>
                    <a:pt x="201496" y="46989"/>
                  </a:lnTo>
                  <a:lnTo>
                    <a:pt x="205586" y="46989"/>
                  </a:lnTo>
                  <a:lnTo>
                    <a:pt x="205370" y="45719"/>
                  </a:lnTo>
                  <a:close/>
                </a:path>
                <a:path w="259079" h="234950">
                  <a:moveTo>
                    <a:pt x="27481" y="44449"/>
                  </a:moveTo>
                  <a:lnTo>
                    <a:pt x="26765" y="44449"/>
                  </a:lnTo>
                  <a:lnTo>
                    <a:pt x="25978" y="45719"/>
                  </a:lnTo>
                  <a:lnTo>
                    <a:pt x="28827" y="45719"/>
                  </a:lnTo>
                  <a:lnTo>
                    <a:pt x="27481" y="44449"/>
                  </a:lnTo>
                  <a:close/>
                </a:path>
                <a:path w="259079" h="234950">
                  <a:moveTo>
                    <a:pt x="37107" y="44449"/>
                  </a:moveTo>
                  <a:lnTo>
                    <a:pt x="29525" y="44449"/>
                  </a:lnTo>
                  <a:lnTo>
                    <a:pt x="29843" y="45719"/>
                  </a:lnTo>
                  <a:lnTo>
                    <a:pt x="36993" y="45719"/>
                  </a:lnTo>
                  <a:lnTo>
                    <a:pt x="37107" y="44449"/>
                  </a:lnTo>
                  <a:close/>
                </a:path>
                <a:path w="259079" h="234950">
                  <a:moveTo>
                    <a:pt x="37831" y="44449"/>
                  </a:moveTo>
                  <a:lnTo>
                    <a:pt x="37336" y="44449"/>
                  </a:lnTo>
                  <a:lnTo>
                    <a:pt x="37374" y="45719"/>
                  </a:lnTo>
                  <a:lnTo>
                    <a:pt x="37768" y="45719"/>
                  </a:lnTo>
                  <a:lnTo>
                    <a:pt x="37831" y="44449"/>
                  </a:lnTo>
                  <a:close/>
                </a:path>
                <a:path w="259079" h="234950">
                  <a:moveTo>
                    <a:pt x="53363" y="44449"/>
                  </a:moveTo>
                  <a:lnTo>
                    <a:pt x="53071" y="44449"/>
                  </a:lnTo>
                  <a:lnTo>
                    <a:pt x="52830" y="45719"/>
                  </a:lnTo>
                  <a:lnTo>
                    <a:pt x="53897" y="45719"/>
                  </a:lnTo>
                  <a:lnTo>
                    <a:pt x="53363" y="44449"/>
                  </a:lnTo>
                  <a:close/>
                </a:path>
                <a:path w="259079" h="234950">
                  <a:moveTo>
                    <a:pt x="77328" y="43179"/>
                  </a:moveTo>
                  <a:lnTo>
                    <a:pt x="55802" y="43179"/>
                  </a:lnTo>
                  <a:lnTo>
                    <a:pt x="55637" y="44449"/>
                  </a:lnTo>
                  <a:lnTo>
                    <a:pt x="55091" y="44449"/>
                  </a:lnTo>
                  <a:lnTo>
                    <a:pt x="55078" y="45719"/>
                  </a:lnTo>
                  <a:lnTo>
                    <a:pt x="77455" y="45719"/>
                  </a:lnTo>
                  <a:lnTo>
                    <a:pt x="77316" y="44449"/>
                  </a:lnTo>
                  <a:lnTo>
                    <a:pt x="77328" y="43179"/>
                  </a:lnTo>
                  <a:close/>
                </a:path>
                <a:path w="259079" h="234950">
                  <a:moveTo>
                    <a:pt x="79246" y="44449"/>
                  </a:moveTo>
                  <a:lnTo>
                    <a:pt x="78039" y="44449"/>
                  </a:lnTo>
                  <a:lnTo>
                    <a:pt x="78420" y="45719"/>
                  </a:lnTo>
                  <a:lnTo>
                    <a:pt x="79373" y="45719"/>
                  </a:lnTo>
                  <a:lnTo>
                    <a:pt x="79246" y="44449"/>
                  </a:lnTo>
                  <a:close/>
                </a:path>
                <a:path w="259079" h="234950">
                  <a:moveTo>
                    <a:pt x="133818" y="44449"/>
                  </a:moveTo>
                  <a:lnTo>
                    <a:pt x="133564" y="44449"/>
                  </a:lnTo>
                  <a:lnTo>
                    <a:pt x="133348" y="45719"/>
                  </a:lnTo>
                  <a:lnTo>
                    <a:pt x="133881" y="45719"/>
                  </a:lnTo>
                  <a:lnTo>
                    <a:pt x="133818" y="44449"/>
                  </a:lnTo>
                  <a:close/>
                </a:path>
                <a:path w="259079" h="234950">
                  <a:moveTo>
                    <a:pt x="168921" y="44449"/>
                  </a:moveTo>
                  <a:lnTo>
                    <a:pt x="166609" y="44449"/>
                  </a:lnTo>
                  <a:lnTo>
                    <a:pt x="166673" y="45719"/>
                  </a:lnTo>
                  <a:lnTo>
                    <a:pt x="169238" y="45719"/>
                  </a:lnTo>
                  <a:lnTo>
                    <a:pt x="168921" y="44449"/>
                  </a:lnTo>
                  <a:close/>
                </a:path>
                <a:path w="259079" h="234950">
                  <a:moveTo>
                    <a:pt x="173226" y="44449"/>
                  </a:moveTo>
                  <a:lnTo>
                    <a:pt x="171448" y="44449"/>
                  </a:lnTo>
                  <a:lnTo>
                    <a:pt x="171588" y="45719"/>
                  </a:lnTo>
                  <a:lnTo>
                    <a:pt x="172972" y="45719"/>
                  </a:lnTo>
                  <a:lnTo>
                    <a:pt x="173226" y="44449"/>
                  </a:lnTo>
                  <a:close/>
                </a:path>
                <a:path w="259079" h="234950">
                  <a:moveTo>
                    <a:pt x="200404" y="44449"/>
                  </a:moveTo>
                  <a:lnTo>
                    <a:pt x="173683" y="44449"/>
                  </a:lnTo>
                  <a:lnTo>
                    <a:pt x="173328" y="45719"/>
                  </a:lnTo>
                  <a:lnTo>
                    <a:pt x="200391" y="45719"/>
                  </a:lnTo>
                  <a:lnTo>
                    <a:pt x="200404" y="44449"/>
                  </a:lnTo>
                  <a:close/>
                </a:path>
                <a:path w="259079" h="234950">
                  <a:moveTo>
                    <a:pt x="202398" y="44449"/>
                  </a:moveTo>
                  <a:lnTo>
                    <a:pt x="202144" y="44449"/>
                  </a:lnTo>
                  <a:lnTo>
                    <a:pt x="202271" y="45719"/>
                  </a:lnTo>
                  <a:lnTo>
                    <a:pt x="202398" y="44449"/>
                  </a:lnTo>
                  <a:close/>
                </a:path>
                <a:path w="259079" h="234950">
                  <a:moveTo>
                    <a:pt x="27493" y="43179"/>
                  </a:moveTo>
                  <a:lnTo>
                    <a:pt x="27112" y="44449"/>
                  </a:lnTo>
                  <a:lnTo>
                    <a:pt x="27595" y="44449"/>
                  </a:lnTo>
                  <a:lnTo>
                    <a:pt x="27493" y="43179"/>
                  </a:lnTo>
                  <a:close/>
                </a:path>
                <a:path w="259079" h="234950">
                  <a:moveTo>
                    <a:pt x="28611" y="43179"/>
                  </a:moveTo>
                  <a:lnTo>
                    <a:pt x="27989" y="43179"/>
                  </a:lnTo>
                  <a:lnTo>
                    <a:pt x="28255" y="44449"/>
                  </a:lnTo>
                  <a:lnTo>
                    <a:pt x="28789" y="44449"/>
                  </a:lnTo>
                  <a:lnTo>
                    <a:pt x="28611" y="43179"/>
                  </a:lnTo>
                  <a:close/>
                </a:path>
                <a:path w="259079" h="234950">
                  <a:moveTo>
                    <a:pt x="35355" y="43179"/>
                  </a:moveTo>
                  <a:lnTo>
                    <a:pt x="28916" y="43179"/>
                  </a:lnTo>
                  <a:lnTo>
                    <a:pt x="28979" y="44449"/>
                  </a:lnTo>
                  <a:lnTo>
                    <a:pt x="35571" y="44449"/>
                  </a:lnTo>
                  <a:lnTo>
                    <a:pt x="35355" y="43179"/>
                  </a:lnTo>
                  <a:close/>
                </a:path>
                <a:path w="259079" h="234950">
                  <a:moveTo>
                    <a:pt x="51890" y="43179"/>
                  </a:moveTo>
                  <a:lnTo>
                    <a:pt x="50239" y="43179"/>
                  </a:lnTo>
                  <a:lnTo>
                    <a:pt x="50392" y="44449"/>
                  </a:lnTo>
                  <a:lnTo>
                    <a:pt x="51623" y="44449"/>
                  </a:lnTo>
                  <a:lnTo>
                    <a:pt x="51890" y="43179"/>
                  </a:lnTo>
                  <a:close/>
                </a:path>
                <a:path w="259079" h="234950">
                  <a:moveTo>
                    <a:pt x="54062" y="43179"/>
                  </a:moveTo>
                  <a:lnTo>
                    <a:pt x="53706" y="43179"/>
                  </a:lnTo>
                  <a:lnTo>
                    <a:pt x="53363" y="44449"/>
                  </a:lnTo>
                  <a:lnTo>
                    <a:pt x="54671" y="44449"/>
                  </a:lnTo>
                  <a:lnTo>
                    <a:pt x="54062" y="43179"/>
                  </a:lnTo>
                  <a:close/>
                </a:path>
                <a:path w="259079" h="234950">
                  <a:moveTo>
                    <a:pt x="84339" y="43179"/>
                  </a:moveTo>
                  <a:lnTo>
                    <a:pt x="77417" y="43179"/>
                  </a:lnTo>
                  <a:lnTo>
                    <a:pt x="77481" y="44449"/>
                  </a:lnTo>
                  <a:lnTo>
                    <a:pt x="84174" y="44449"/>
                  </a:lnTo>
                  <a:lnTo>
                    <a:pt x="84339" y="43179"/>
                  </a:lnTo>
                  <a:close/>
                </a:path>
                <a:path w="259079" h="234950">
                  <a:moveTo>
                    <a:pt x="130732" y="43179"/>
                  </a:moveTo>
                  <a:lnTo>
                    <a:pt x="130478" y="43179"/>
                  </a:lnTo>
                  <a:lnTo>
                    <a:pt x="130503" y="44449"/>
                  </a:lnTo>
                  <a:lnTo>
                    <a:pt x="130694" y="44449"/>
                  </a:lnTo>
                  <a:lnTo>
                    <a:pt x="130732" y="43179"/>
                  </a:lnTo>
                  <a:close/>
                </a:path>
                <a:path w="259079" h="234950">
                  <a:moveTo>
                    <a:pt x="132561" y="43179"/>
                  </a:moveTo>
                  <a:lnTo>
                    <a:pt x="131367" y="43179"/>
                  </a:lnTo>
                  <a:lnTo>
                    <a:pt x="131405" y="44449"/>
                  </a:lnTo>
                  <a:lnTo>
                    <a:pt x="132510" y="44449"/>
                  </a:lnTo>
                  <a:lnTo>
                    <a:pt x="132561" y="43179"/>
                  </a:lnTo>
                  <a:close/>
                </a:path>
                <a:path w="259079" h="234950">
                  <a:moveTo>
                    <a:pt x="133396" y="43179"/>
                  </a:moveTo>
                  <a:lnTo>
                    <a:pt x="133145" y="43179"/>
                  </a:lnTo>
                  <a:lnTo>
                    <a:pt x="133056" y="44449"/>
                  </a:lnTo>
                  <a:lnTo>
                    <a:pt x="133373" y="44449"/>
                  </a:lnTo>
                  <a:lnTo>
                    <a:pt x="133396" y="43179"/>
                  </a:lnTo>
                  <a:close/>
                </a:path>
                <a:path w="259079" h="234950">
                  <a:moveTo>
                    <a:pt x="133584" y="43803"/>
                  </a:moveTo>
                  <a:lnTo>
                    <a:pt x="133500" y="44449"/>
                  </a:lnTo>
                  <a:lnTo>
                    <a:pt x="133584" y="43803"/>
                  </a:lnTo>
                  <a:close/>
                </a:path>
                <a:path w="259079" h="234950">
                  <a:moveTo>
                    <a:pt x="134377" y="43179"/>
                  </a:moveTo>
                  <a:lnTo>
                    <a:pt x="133818" y="43179"/>
                  </a:lnTo>
                  <a:lnTo>
                    <a:pt x="133805" y="44449"/>
                  </a:lnTo>
                  <a:lnTo>
                    <a:pt x="134351" y="44449"/>
                  </a:lnTo>
                  <a:lnTo>
                    <a:pt x="134377" y="43179"/>
                  </a:lnTo>
                  <a:close/>
                </a:path>
                <a:path w="259079" h="234950">
                  <a:moveTo>
                    <a:pt x="135469" y="43179"/>
                  </a:moveTo>
                  <a:lnTo>
                    <a:pt x="134770" y="43179"/>
                  </a:lnTo>
                  <a:lnTo>
                    <a:pt x="134504" y="44449"/>
                  </a:lnTo>
                  <a:lnTo>
                    <a:pt x="135304" y="44449"/>
                  </a:lnTo>
                  <a:lnTo>
                    <a:pt x="135469" y="43179"/>
                  </a:lnTo>
                  <a:close/>
                </a:path>
                <a:path w="259079" h="234950">
                  <a:moveTo>
                    <a:pt x="135545" y="43179"/>
                  </a:moveTo>
                  <a:lnTo>
                    <a:pt x="135304" y="44449"/>
                  </a:lnTo>
                  <a:lnTo>
                    <a:pt x="135570" y="44449"/>
                  </a:lnTo>
                  <a:lnTo>
                    <a:pt x="135545" y="43179"/>
                  </a:lnTo>
                  <a:close/>
                </a:path>
                <a:path w="259079" h="234950">
                  <a:moveTo>
                    <a:pt x="159091" y="43179"/>
                  </a:moveTo>
                  <a:lnTo>
                    <a:pt x="135545" y="43179"/>
                  </a:lnTo>
                  <a:lnTo>
                    <a:pt x="135570" y="44449"/>
                  </a:lnTo>
                  <a:lnTo>
                    <a:pt x="159827" y="44449"/>
                  </a:lnTo>
                  <a:lnTo>
                    <a:pt x="159091" y="43179"/>
                  </a:lnTo>
                  <a:close/>
                </a:path>
                <a:path w="259079" h="234950">
                  <a:moveTo>
                    <a:pt x="172502" y="43179"/>
                  </a:moveTo>
                  <a:lnTo>
                    <a:pt x="171816" y="43179"/>
                  </a:lnTo>
                  <a:lnTo>
                    <a:pt x="171562" y="44449"/>
                  </a:lnTo>
                  <a:lnTo>
                    <a:pt x="173607" y="44449"/>
                  </a:lnTo>
                  <a:lnTo>
                    <a:pt x="172502" y="43179"/>
                  </a:lnTo>
                  <a:close/>
                </a:path>
                <a:path w="259079" h="234950">
                  <a:moveTo>
                    <a:pt x="176960" y="43179"/>
                  </a:moveTo>
                  <a:lnTo>
                    <a:pt x="176541" y="43179"/>
                  </a:lnTo>
                  <a:lnTo>
                    <a:pt x="176147" y="44449"/>
                  </a:lnTo>
                  <a:lnTo>
                    <a:pt x="176922" y="44449"/>
                  </a:lnTo>
                  <a:lnTo>
                    <a:pt x="176960" y="43179"/>
                  </a:lnTo>
                  <a:close/>
                </a:path>
                <a:path w="259079" h="234950">
                  <a:moveTo>
                    <a:pt x="178573" y="43179"/>
                  </a:moveTo>
                  <a:lnTo>
                    <a:pt x="178357" y="43179"/>
                  </a:lnTo>
                  <a:lnTo>
                    <a:pt x="177988" y="44449"/>
                  </a:lnTo>
                  <a:lnTo>
                    <a:pt x="178776" y="44449"/>
                  </a:lnTo>
                  <a:lnTo>
                    <a:pt x="178573" y="43179"/>
                  </a:lnTo>
                  <a:close/>
                </a:path>
                <a:path w="259079" h="234950">
                  <a:moveTo>
                    <a:pt x="200467" y="43179"/>
                  </a:moveTo>
                  <a:lnTo>
                    <a:pt x="179030" y="43179"/>
                  </a:lnTo>
                  <a:lnTo>
                    <a:pt x="178954" y="44449"/>
                  </a:lnTo>
                  <a:lnTo>
                    <a:pt x="200874" y="44449"/>
                  </a:lnTo>
                  <a:lnTo>
                    <a:pt x="200467" y="43179"/>
                  </a:lnTo>
                  <a:close/>
                </a:path>
                <a:path w="259079" h="234950">
                  <a:moveTo>
                    <a:pt x="204595" y="43179"/>
                  </a:moveTo>
                  <a:lnTo>
                    <a:pt x="202080" y="43179"/>
                  </a:lnTo>
                  <a:lnTo>
                    <a:pt x="201966" y="44449"/>
                  </a:lnTo>
                  <a:lnTo>
                    <a:pt x="205039" y="44449"/>
                  </a:lnTo>
                  <a:lnTo>
                    <a:pt x="204595" y="43179"/>
                  </a:lnTo>
                  <a:close/>
                </a:path>
                <a:path w="259079" h="234950">
                  <a:moveTo>
                    <a:pt x="133665" y="43179"/>
                  </a:moveTo>
                  <a:lnTo>
                    <a:pt x="133584" y="43803"/>
                  </a:lnTo>
                  <a:lnTo>
                    <a:pt x="133665" y="43179"/>
                  </a:lnTo>
                  <a:close/>
                </a:path>
                <a:path w="259079" h="234950">
                  <a:moveTo>
                    <a:pt x="31913" y="39369"/>
                  </a:moveTo>
                  <a:lnTo>
                    <a:pt x="30341" y="39369"/>
                  </a:lnTo>
                  <a:lnTo>
                    <a:pt x="27795" y="43179"/>
                  </a:lnTo>
                  <a:lnTo>
                    <a:pt x="34529" y="43179"/>
                  </a:lnTo>
                  <a:lnTo>
                    <a:pt x="35025" y="41909"/>
                  </a:lnTo>
                  <a:lnTo>
                    <a:pt x="34771" y="41909"/>
                  </a:lnTo>
                  <a:lnTo>
                    <a:pt x="34866" y="40639"/>
                  </a:lnTo>
                  <a:lnTo>
                    <a:pt x="31735" y="40639"/>
                  </a:lnTo>
                  <a:lnTo>
                    <a:pt x="31913" y="39369"/>
                  </a:lnTo>
                  <a:close/>
                </a:path>
                <a:path w="259079" h="234950">
                  <a:moveTo>
                    <a:pt x="36237" y="41909"/>
                  </a:moveTo>
                  <a:lnTo>
                    <a:pt x="36015" y="41909"/>
                  </a:lnTo>
                  <a:lnTo>
                    <a:pt x="36345" y="43179"/>
                  </a:lnTo>
                  <a:lnTo>
                    <a:pt x="36510" y="43179"/>
                  </a:lnTo>
                  <a:lnTo>
                    <a:pt x="36237" y="41909"/>
                  </a:lnTo>
                  <a:close/>
                </a:path>
                <a:path w="259079" h="234950">
                  <a:moveTo>
                    <a:pt x="36650" y="40639"/>
                  </a:moveTo>
                  <a:lnTo>
                    <a:pt x="35964" y="40639"/>
                  </a:lnTo>
                  <a:lnTo>
                    <a:pt x="36510" y="43179"/>
                  </a:lnTo>
                  <a:lnTo>
                    <a:pt x="36650" y="40639"/>
                  </a:lnTo>
                  <a:close/>
                </a:path>
                <a:path w="259079" h="234950">
                  <a:moveTo>
                    <a:pt x="37285" y="41909"/>
                  </a:moveTo>
                  <a:lnTo>
                    <a:pt x="36631" y="41909"/>
                  </a:lnTo>
                  <a:lnTo>
                    <a:pt x="36612" y="43179"/>
                  </a:lnTo>
                  <a:lnTo>
                    <a:pt x="37247" y="43179"/>
                  </a:lnTo>
                  <a:lnTo>
                    <a:pt x="37285" y="41909"/>
                  </a:lnTo>
                  <a:close/>
                </a:path>
                <a:path w="259079" h="234950">
                  <a:moveTo>
                    <a:pt x="52322" y="41909"/>
                  </a:moveTo>
                  <a:lnTo>
                    <a:pt x="49477" y="41909"/>
                  </a:lnTo>
                  <a:lnTo>
                    <a:pt x="49388" y="43179"/>
                  </a:lnTo>
                  <a:lnTo>
                    <a:pt x="52741" y="43179"/>
                  </a:lnTo>
                  <a:lnTo>
                    <a:pt x="52322" y="41909"/>
                  </a:lnTo>
                  <a:close/>
                </a:path>
                <a:path w="259079" h="234950">
                  <a:moveTo>
                    <a:pt x="85812" y="41909"/>
                  </a:moveTo>
                  <a:lnTo>
                    <a:pt x="56208" y="41909"/>
                  </a:lnTo>
                  <a:lnTo>
                    <a:pt x="56399" y="43179"/>
                  </a:lnTo>
                  <a:lnTo>
                    <a:pt x="85799" y="43179"/>
                  </a:lnTo>
                  <a:lnTo>
                    <a:pt x="85812" y="41909"/>
                  </a:lnTo>
                  <a:close/>
                </a:path>
                <a:path w="259079" h="234950">
                  <a:moveTo>
                    <a:pt x="133551" y="39369"/>
                  </a:moveTo>
                  <a:lnTo>
                    <a:pt x="133396" y="43179"/>
                  </a:lnTo>
                  <a:lnTo>
                    <a:pt x="133518" y="42601"/>
                  </a:lnTo>
                  <a:lnTo>
                    <a:pt x="133551" y="39369"/>
                  </a:lnTo>
                  <a:close/>
                </a:path>
                <a:path w="259079" h="234950">
                  <a:moveTo>
                    <a:pt x="133615" y="41909"/>
                  </a:moveTo>
                  <a:lnTo>
                    <a:pt x="133580" y="43179"/>
                  </a:lnTo>
                  <a:lnTo>
                    <a:pt x="133615" y="41909"/>
                  </a:lnTo>
                  <a:close/>
                </a:path>
                <a:path w="259079" h="234950">
                  <a:moveTo>
                    <a:pt x="133894" y="41909"/>
                  </a:moveTo>
                  <a:lnTo>
                    <a:pt x="133729" y="43179"/>
                  </a:lnTo>
                  <a:lnTo>
                    <a:pt x="133894" y="41909"/>
                  </a:lnTo>
                  <a:close/>
                </a:path>
                <a:path w="259079" h="234950">
                  <a:moveTo>
                    <a:pt x="135482" y="41909"/>
                  </a:moveTo>
                  <a:lnTo>
                    <a:pt x="134910" y="41909"/>
                  </a:lnTo>
                  <a:lnTo>
                    <a:pt x="134872" y="43179"/>
                  </a:lnTo>
                  <a:lnTo>
                    <a:pt x="135291" y="43179"/>
                  </a:lnTo>
                  <a:lnTo>
                    <a:pt x="135482" y="41909"/>
                  </a:lnTo>
                  <a:close/>
                </a:path>
                <a:path w="259079" h="234950">
                  <a:moveTo>
                    <a:pt x="136015" y="41909"/>
                  </a:moveTo>
                  <a:lnTo>
                    <a:pt x="135482" y="41909"/>
                  </a:lnTo>
                  <a:lnTo>
                    <a:pt x="135570" y="43179"/>
                  </a:lnTo>
                  <a:lnTo>
                    <a:pt x="135812" y="43179"/>
                  </a:lnTo>
                  <a:lnTo>
                    <a:pt x="136015" y="41909"/>
                  </a:lnTo>
                  <a:close/>
                </a:path>
                <a:path w="259079" h="234950">
                  <a:moveTo>
                    <a:pt x="136282" y="43156"/>
                  </a:moveTo>
                  <a:close/>
                </a:path>
                <a:path w="259079" h="234950">
                  <a:moveTo>
                    <a:pt x="137104" y="42908"/>
                  </a:moveTo>
                  <a:lnTo>
                    <a:pt x="136403" y="43120"/>
                  </a:lnTo>
                  <a:lnTo>
                    <a:pt x="137107" y="43179"/>
                  </a:lnTo>
                  <a:lnTo>
                    <a:pt x="137104" y="42908"/>
                  </a:lnTo>
                  <a:close/>
                </a:path>
                <a:path w="259079" h="234950">
                  <a:moveTo>
                    <a:pt x="154062" y="41909"/>
                  </a:moveTo>
                  <a:lnTo>
                    <a:pt x="140409" y="41909"/>
                  </a:lnTo>
                  <a:lnTo>
                    <a:pt x="137522" y="42782"/>
                  </a:lnTo>
                  <a:lnTo>
                    <a:pt x="137590" y="43179"/>
                  </a:lnTo>
                  <a:lnTo>
                    <a:pt x="153960" y="43179"/>
                  </a:lnTo>
                  <a:lnTo>
                    <a:pt x="154062" y="41909"/>
                  </a:lnTo>
                  <a:close/>
                </a:path>
                <a:path w="259079" h="234950">
                  <a:moveTo>
                    <a:pt x="154303" y="41909"/>
                  </a:moveTo>
                  <a:lnTo>
                    <a:pt x="154087" y="43179"/>
                  </a:lnTo>
                  <a:lnTo>
                    <a:pt x="154379" y="43179"/>
                  </a:lnTo>
                  <a:lnTo>
                    <a:pt x="154303" y="41909"/>
                  </a:lnTo>
                  <a:close/>
                </a:path>
                <a:path w="259079" h="234950">
                  <a:moveTo>
                    <a:pt x="156906" y="41909"/>
                  </a:moveTo>
                  <a:lnTo>
                    <a:pt x="155154" y="41909"/>
                  </a:lnTo>
                  <a:lnTo>
                    <a:pt x="155014" y="43179"/>
                  </a:lnTo>
                  <a:lnTo>
                    <a:pt x="157795" y="43179"/>
                  </a:lnTo>
                  <a:lnTo>
                    <a:pt x="156906" y="41909"/>
                  </a:lnTo>
                  <a:close/>
                </a:path>
                <a:path w="259079" h="234950">
                  <a:moveTo>
                    <a:pt x="177722" y="41909"/>
                  </a:moveTo>
                  <a:lnTo>
                    <a:pt x="177607" y="43179"/>
                  </a:lnTo>
                  <a:lnTo>
                    <a:pt x="177722" y="41909"/>
                  </a:lnTo>
                  <a:close/>
                </a:path>
                <a:path w="259079" h="234950">
                  <a:moveTo>
                    <a:pt x="184504" y="41909"/>
                  </a:moveTo>
                  <a:lnTo>
                    <a:pt x="183170" y="41909"/>
                  </a:lnTo>
                  <a:lnTo>
                    <a:pt x="182243" y="43179"/>
                  </a:lnTo>
                  <a:lnTo>
                    <a:pt x="184694" y="43179"/>
                  </a:lnTo>
                  <a:lnTo>
                    <a:pt x="184504" y="41909"/>
                  </a:lnTo>
                  <a:close/>
                </a:path>
                <a:path w="259079" h="234950">
                  <a:moveTo>
                    <a:pt x="194397" y="41909"/>
                  </a:moveTo>
                  <a:lnTo>
                    <a:pt x="186294" y="41909"/>
                  </a:lnTo>
                  <a:lnTo>
                    <a:pt x="186116" y="43179"/>
                  </a:lnTo>
                  <a:lnTo>
                    <a:pt x="194575" y="43179"/>
                  </a:lnTo>
                  <a:lnTo>
                    <a:pt x="194397" y="41909"/>
                  </a:lnTo>
                  <a:close/>
                </a:path>
                <a:path w="259079" h="234950">
                  <a:moveTo>
                    <a:pt x="199731" y="41909"/>
                  </a:moveTo>
                  <a:lnTo>
                    <a:pt x="197102" y="41909"/>
                  </a:lnTo>
                  <a:lnTo>
                    <a:pt x="196708" y="43179"/>
                  </a:lnTo>
                  <a:lnTo>
                    <a:pt x="201217" y="43179"/>
                  </a:lnTo>
                  <a:lnTo>
                    <a:pt x="201182" y="42601"/>
                  </a:lnTo>
                  <a:lnTo>
                    <a:pt x="199731" y="41909"/>
                  </a:lnTo>
                  <a:close/>
                </a:path>
                <a:path w="259079" h="234950">
                  <a:moveTo>
                    <a:pt x="201182" y="42601"/>
                  </a:moveTo>
                  <a:lnTo>
                    <a:pt x="201217" y="43179"/>
                  </a:lnTo>
                  <a:lnTo>
                    <a:pt x="202398" y="43179"/>
                  </a:lnTo>
                  <a:lnTo>
                    <a:pt x="201182" y="42601"/>
                  </a:lnTo>
                  <a:close/>
                </a:path>
                <a:path w="259079" h="234950">
                  <a:moveTo>
                    <a:pt x="203071" y="41909"/>
                  </a:moveTo>
                  <a:lnTo>
                    <a:pt x="201141" y="41909"/>
                  </a:lnTo>
                  <a:lnTo>
                    <a:pt x="201182" y="42601"/>
                  </a:lnTo>
                  <a:lnTo>
                    <a:pt x="202398" y="43179"/>
                  </a:lnTo>
                  <a:lnTo>
                    <a:pt x="202639" y="43179"/>
                  </a:lnTo>
                  <a:lnTo>
                    <a:pt x="203071" y="41909"/>
                  </a:lnTo>
                  <a:close/>
                </a:path>
                <a:path w="259079" h="234950">
                  <a:moveTo>
                    <a:pt x="136548" y="41909"/>
                  </a:moveTo>
                  <a:lnTo>
                    <a:pt x="136282" y="41909"/>
                  </a:lnTo>
                  <a:lnTo>
                    <a:pt x="136282" y="43156"/>
                  </a:lnTo>
                  <a:lnTo>
                    <a:pt x="136548" y="41909"/>
                  </a:lnTo>
                  <a:close/>
                </a:path>
                <a:path w="259079" h="234950">
                  <a:moveTo>
                    <a:pt x="137374" y="41909"/>
                  </a:moveTo>
                  <a:lnTo>
                    <a:pt x="137094" y="41909"/>
                  </a:lnTo>
                  <a:lnTo>
                    <a:pt x="137104" y="42908"/>
                  </a:lnTo>
                  <a:lnTo>
                    <a:pt x="137522" y="42782"/>
                  </a:lnTo>
                  <a:lnTo>
                    <a:pt x="137374" y="41909"/>
                  </a:lnTo>
                  <a:close/>
                </a:path>
                <a:path w="259079" h="234950">
                  <a:moveTo>
                    <a:pt x="35520" y="40639"/>
                  </a:moveTo>
                  <a:lnTo>
                    <a:pt x="35355" y="40639"/>
                  </a:lnTo>
                  <a:lnTo>
                    <a:pt x="35406" y="41909"/>
                  </a:lnTo>
                  <a:lnTo>
                    <a:pt x="35520" y="40639"/>
                  </a:lnTo>
                  <a:close/>
                </a:path>
                <a:path w="259079" h="234950">
                  <a:moveTo>
                    <a:pt x="55675" y="40639"/>
                  </a:moveTo>
                  <a:lnTo>
                    <a:pt x="55179" y="40639"/>
                  </a:lnTo>
                  <a:lnTo>
                    <a:pt x="55205" y="41909"/>
                  </a:lnTo>
                  <a:lnTo>
                    <a:pt x="55599" y="41909"/>
                  </a:lnTo>
                  <a:lnTo>
                    <a:pt x="55675" y="40639"/>
                  </a:lnTo>
                  <a:close/>
                </a:path>
                <a:path w="259079" h="234950">
                  <a:moveTo>
                    <a:pt x="87285" y="40639"/>
                  </a:moveTo>
                  <a:lnTo>
                    <a:pt x="55903" y="40639"/>
                  </a:lnTo>
                  <a:lnTo>
                    <a:pt x="55802" y="41909"/>
                  </a:lnTo>
                  <a:lnTo>
                    <a:pt x="87412" y="41909"/>
                  </a:lnTo>
                  <a:lnTo>
                    <a:pt x="87285" y="40639"/>
                  </a:lnTo>
                  <a:close/>
                </a:path>
                <a:path w="259079" h="234950">
                  <a:moveTo>
                    <a:pt x="137247" y="40639"/>
                  </a:moveTo>
                  <a:lnTo>
                    <a:pt x="136383" y="40639"/>
                  </a:lnTo>
                  <a:lnTo>
                    <a:pt x="136345" y="41909"/>
                  </a:lnTo>
                  <a:lnTo>
                    <a:pt x="137018" y="41909"/>
                  </a:lnTo>
                  <a:lnTo>
                    <a:pt x="137247" y="40639"/>
                  </a:lnTo>
                  <a:close/>
                </a:path>
                <a:path w="259079" h="234950">
                  <a:moveTo>
                    <a:pt x="138085" y="40639"/>
                  </a:moveTo>
                  <a:lnTo>
                    <a:pt x="137475" y="40639"/>
                  </a:lnTo>
                  <a:lnTo>
                    <a:pt x="137285" y="41909"/>
                  </a:lnTo>
                  <a:lnTo>
                    <a:pt x="138060" y="41909"/>
                  </a:lnTo>
                  <a:lnTo>
                    <a:pt x="138085" y="40639"/>
                  </a:lnTo>
                  <a:close/>
                </a:path>
                <a:path w="259079" h="234950">
                  <a:moveTo>
                    <a:pt x="140206" y="40639"/>
                  </a:moveTo>
                  <a:lnTo>
                    <a:pt x="138377" y="40639"/>
                  </a:lnTo>
                  <a:lnTo>
                    <a:pt x="138618" y="41909"/>
                  </a:lnTo>
                  <a:lnTo>
                    <a:pt x="140333" y="41909"/>
                  </a:lnTo>
                  <a:lnTo>
                    <a:pt x="140206" y="40639"/>
                  </a:lnTo>
                  <a:close/>
                </a:path>
                <a:path w="259079" h="234950">
                  <a:moveTo>
                    <a:pt x="142632" y="40639"/>
                  </a:moveTo>
                  <a:lnTo>
                    <a:pt x="140663" y="40639"/>
                  </a:lnTo>
                  <a:lnTo>
                    <a:pt x="140612" y="41909"/>
                  </a:lnTo>
                  <a:lnTo>
                    <a:pt x="142708" y="41909"/>
                  </a:lnTo>
                  <a:lnTo>
                    <a:pt x="142632" y="40639"/>
                  </a:lnTo>
                  <a:close/>
                </a:path>
                <a:path w="259079" h="234950">
                  <a:moveTo>
                    <a:pt x="153579" y="40639"/>
                  </a:moveTo>
                  <a:lnTo>
                    <a:pt x="142911" y="40639"/>
                  </a:lnTo>
                  <a:lnTo>
                    <a:pt x="142708" y="41909"/>
                  </a:lnTo>
                  <a:lnTo>
                    <a:pt x="153592" y="41909"/>
                  </a:lnTo>
                  <a:lnTo>
                    <a:pt x="153579" y="40639"/>
                  </a:lnTo>
                  <a:close/>
                </a:path>
                <a:path w="259079" h="234950">
                  <a:moveTo>
                    <a:pt x="191755" y="40639"/>
                  </a:moveTo>
                  <a:lnTo>
                    <a:pt x="185913" y="40639"/>
                  </a:lnTo>
                  <a:lnTo>
                    <a:pt x="186332" y="41909"/>
                  </a:lnTo>
                  <a:lnTo>
                    <a:pt x="191717" y="41909"/>
                  </a:lnTo>
                  <a:lnTo>
                    <a:pt x="191755" y="40639"/>
                  </a:lnTo>
                  <a:close/>
                </a:path>
                <a:path w="259079" h="234950">
                  <a:moveTo>
                    <a:pt x="199769" y="40639"/>
                  </a:moveTo>
                  <a:lnTo>
                    <a:pt x="195756" y="40639"/>
                  </a:lnTo>
                  <a:lnTo>
                    <a:pt x="195807" y="41909"/>
                  </a:lnTo>
                  <a:lnTo>
                    <a:pt x="199794" y="41909"/>
                  </a:lnTo>
                  <a:lnTo>
                    <a:pt x="199769" y="40639"/>
                  </a:lnTo>
                  <a:close/>
                </a:path>
                <a:path w="259079" h="234950">
                  <a:moveTo>
                    <a:pt x="33767" y="39369"/>
                  </a:moveTo>
                  <a:lnTo>
                    <a:pt x="32269" y="39369"/>
                  </a:lnTo>
                  <a:lnTo>
                    <a:pt x="31773" y="40639"/>
                  </a:lnTo>
                  <a:lnTo>
                    <a:pt x="33335" y="40639"/>
                  </a:lnTo>
                  <a:lnTo>
                    <a:pt x="33767" y="39369"/>
                  </a:lnTo>
                  <a:close/>
                </a:path>
                <a:path w="259079" h="234950">
                  <a:moveTo>
                    <a:pt x="34859" y="39369"/>
                  </a:moveTo>
                  <a:lnTo>
                    <a:pt x="34669" y="39369"/>
                  </a:lnTo>
                  <a:lnTo>
                    <a:pt x="34009" y="40639"/>
                  </a:lnTo>
                  <a:lnTo>
                    <a:pt x="34866" y="40639"/>
                  </a:lnTo>
                  <a:lnTo>
                    <a:pt x="34859" y="39369"/>
                  </a:lnTo>
                  <a:close/>
                </a:path>
                <a:path w="259079" h="234950">
                  <a:moveTo>
                    <a:pt x="35304" y="39369"/>
                  </a:moveTo>
                  <a:lnTo>
                    <a:pt x="34961" y="39369"/>
                  </a:lnTo>
                  <a:lnTo>
                    <a:pt x="34898" y="40639"/>
                  </a:lnTo>
                  <a:lnTo>
                    <a:pt x="35355" y="40639"/>
                  </a:lnTo>
                  <a:lnTo>
                    <a:pt x="35304" y="39369"/>
                  </a:lnTo>
                  <a:close/>
                </a:path>
                <a:path w="259079" h="234950">
                  <a:moveTo>
                    <a:pt x="36079" y="39369"/>
                  </a:moveTo>
                  <a:lnTo>
                    <a:pt x="35406" y="39369"/>
                  </a:lnTo>
                  <a:lnTo>
                    <a:pt x="35367" y="40639"/>
                  </a:lnTo>
                  <a:lnTo>
                    <a:pt x="36485" y="40639"/>
                  </a:lnTo>
                  <a:lnTo>
                    <a:pt x="36079" y="39369"/>
                  </a:lnTo>
                  <a:close/>
                </a:path>
                <a:path w="259079" h="234950">
                  <a:moveTo>
                    <a:pt x="83196" y="39369"/>
                  </a:moveTo>
                  <a:lnTo>
                    <a:pt x="53516" y="39369"/>
                  </a:lnTo>
                  <a:lnTo>
                    <a:pt x="53744" y="40639"/>
                  </a:lnTo>
                  <a:lnTo>
                    <a:pt x="82916" y="40639"/>
                  </a:lnTo>
                  <a:lnTo>
                    <a:pt x="83196" y="39369"/>
                  </a:lnTo>
                  <a:close/>
                </a:path>
                <a:path w="259079" h="234950">
                  <a:moveTo>
                    <a:pt x="86206" y="39369"/>
                  </a:moveTo>
                  <a:lnTo>
                    <a:pt x="83539" y="39369"/>
                  </a:lnTo>
                  <a:lnTo>
                    <a:pt x="83412" y="40639"/>
                  </a:lnTo>
                  <a:lnTo>
                    <a:pt x="87031" y="40639"/>
                  </a:lnTo>
                  <a:lnTo>
                    <a:pt x="86206" y="39369"/>
                  </a:lnTo>
                  <a:close/>
                </a:path>
                <a:path w="259079" h="234950">
                  <a:moveTo>
                    <a:pt x="88187" y="39369"/>
                  </a:moveTo>
                  <a:lnTo>
                    <a:pt x="87971" y="39369"/>
                  </a:lnTo>
                  <a:lnTo>
                    <a:pt x="87603" y="40639"/>
                  </a:lnTo>
                  <a:lnTo>
                    <a:pt x="88225" y="40639"/>
                  </a:lnTo>
                  <a:lnTo>
                    <a:pt x="88187" y="39369"/>
                  </a:lnTo>
                  <a:close/>
                </a:path>
                <a:path w="259079" h="234950">
                  <a:moveTo>
                    <a:pt x="137488" y="39369"/>
                  </a:moveTo>
                  <a:lnTo>
                    <a:pt x="137310" y="40639"/>
                  </a:lnTo>
                  <a:lnTo>
                    <a:pt x="137539" y="40639"/>
                  </a:lnTo>
                  <a:lnTo>
                    <a:pt x="137488" y="39369"/>
                  </a:lnTo>
                  <a:close/>
                </a:path>
                <a:path w="259079" h="234950">
                  <a:moveTo>
                    <a:pt x="138250" y="39369"/>
                  </a:moveTo>
                  <a:lnTo>
                    <a:pt x="137945" y="39369"/>
                  </a:lnTo>
                  <a:lnTo>
                    <a:pt x="138072" y="40639"/>
                  </a:lnTo>
                  <a:lnTo>
                    <a:pt x="138403" y="40639"/>
                  </a:lnTo>
                  <a:lnTo>
                    <a:pt x="138250" y="39369"/>
                  </a:lnTo>
                  <a:close/>
                </a:path>
                <a:path w="259079" h="234950">
                  <a:moveTo>
                    <a:pt x="139368" y="39369"/>
                  </a:moveTo>
                  <a:lnTo>
                    <a:pt x="138987" y="39369"/>
                  </a:lnTo>
                  <a:lnTo>
                    <a:pt x="138885" y="40639"/>
                  </a:lnTo>
                  <a:lnTo>
                    <a:pt x="139317" y="40639"/>
                  </a:lnTo>
                  <a:lnTo>
                    <a:pt x="139368" y="39369"/>
                  </a:lnTo>
                  <a:close/>
                </a:path>
                <a:path w="259079" h="234950">
                  <a:moveTo>
                    <a:pt x="143444" y="39369"/>
                  </a:moveTo>
                  <a:lnTo>
                    <a:pt x="141806" y="39369"/>
                  </a:lnTo>
                  <a:lnTo>
                    <a:pt x="141514" y="40639"/>
                  </a:lnTo>
                  <a:lnTo>
                    <a:pt x="142987" y="40639"/>
                  </a:lnTo>
                  <a:lnTo>
                    <a:pt x="143444" y="39369"/>
                  </a:lnTo>
                  <a:close/>
                </a:path>
                <a:path w="259079" h="234950">
                  <a:moveTo>
                    <a:pt x="144613" y="39369"/>
                  </a:moveTo>
                  <a:lnTo>
                    <a:pt x="143825" y="39369"/>
                  </a:lnTo>
                  <a:lnTo>
                    <a:pt x="143216" y="40639"/>
                  </a:lnTo>
                  <a:lnTo>
                    <a:pt x="144600" y="40639"/>
                  </a:lnTo>
                  <a:lnTo>
                    <a:pt x="144613" y="39369"/>
                  </a:lnTo>
                  <a:close/>
                </a:path>
                <a:path w="259079" h="234950">
                  <a:moveTo>
                    <a:pt x="150620" y="39369"/>
                  </a:moveTo>
                  <a:lnTo>
                    <a:pt x="145210" y="39369"/>
                  </a:lnTo>
                  <a:lnTo>
                    <a:pt x="145019" y="40639"/>
                  </a:lnTo>
                  <a:lnTo>
                    <a:pt x="150379" y="40639"/>
                  </a:lnTo>
                  <a:lnTo>
                    <a:pt x="150620" y="39369"/>
                  </a:lnTo>
                  <a:close/>
                </a:path>
                <a:path w="259079" h="234950">
                  <a:moveTo>
                    <a:pt x="184656" y="39369"/>
                  </a:moveTo>
                  <a:lnTo>
                    <a:pt x="183297" y="39369"/>
                  </a:lnTo>
                  <a:lnTo>
                    <a:pt x="183399" y="40639"/>
                  </a:lnTo>
                  <a:lnTo>
                    <a:pt x="185024" y="40639"/>
                  </a:lnTo>
                  <a:lnTo>
                    <a:pt x="184656" y="39369"/>
                  </a:lnTo>
                  <a:close/>
                </a:path>
                <a:path w="259079" h="234950">
                  <a:moveTo>
                    <a:pt x="186777" y="39369"/>
                  </a:moveTo>
                  <a:lnTo>
                    <a:pt x="186523" y="39369"/>
                  </a:lnTo>
                  <a:lnTo>
                    <a:pt x="186205" y="40639"/>
                  </a:lnTo>
                  <a:lnTo>
                    <a:pt x="187742" y="40639"/>
                  </a:lnTo>
                  <a:lnTo>
                    <a:pt x="186777" y="39369"/>
                  </a:lnTo>
                  <a:close/>
                </a:path>
                <a:path w="259079" h="234950">
                  <a:moveTo>
                    <a:pt x="199617" y="39369"/>
                  </a:moveTo>
                  <a:lnTo>
                    <a:pt x="193406" y="39369"/>
                  </a:lnTo>
                  <a:lnTo>
                    <a:pt x="193470" y="40639"/>
                  </a:lnTo>
                  <a:lnTo>
                    <a:pt x="199693" y="40639"/>
                  </a:lnTo>
                  <a:lnTo>
                    <a:pt x="199617" y="39369"/>
                  </a:lnTo>
                  <a:close/>
                </a:path>
                <a:path w="259079" h="234950">
                  <a:moveTo>
                    <a:pt x="211542" y="39369"/>
                  </a:moveTo>
                  <a:lnTo>
                    <a:pt x="201331" y="39369"/>
                  </a:lnTo>
                  <a:lnTo>
                    <a:pt x="201217" y="40639"/>
                  </a:lnTo>
                  <a:lnTo>
                    <a:pt x="211631" y="40639"/>
                  </a:lnTo>
                  <a:lnTo>
                    <a:pt x="211542" y="39369"/>
                  </a:lnTo>
                  <a:close/>
                </a:path>
                <a:path w="259079" h="234950">
                  <a:moveTo>
                    <a:pt x="32218" y="38099"/>
                  </a:moveTo>
                  <a:lnTo>
                    <a:pt x="31438" y="38099"/>
                  </a:lnTo>
                  <a:lnTo>
                    <a:pt x="30771" y="39369"/>
                  </a:lnTo>
                  <a:lnTo>
                    <a:pt x="32015" y="39369"/>
                  </a:lnTo>
                  <a:lnTo>
                    <a:pt x="32218" y="38099"/>
                  </a:lnTo>
                  <a:close/>
                </a:path>
                <a:path w="259079" h="234950">
                  <a:moveTo>
                    <a:pt x="34504" y="38099"/>
                  </a:moveTo>
                  <a:lnTo>
                    <a:pt x="32751" y="38099"/>
                  </a:lnTo>
                  <a:lnTo>
                    <a:pt x="32421" y="39369"/>
                  </a:lnTo>
                  <a:lnTo>
                    <a:pt x="35215" y="39369"/>
                  </a:lnTo>
                  <a:lnTo>
                    <a:pt x="34504" y="38099"/>
                  </a:lnTo>
                  <a:close/>
                </a:path>
                <a:path w="259079" h="234950">
                  <a:moveTo>
                    <a:pt x="53935" y="38099"/>
                  </a:moveTo>
                  <a:lnTo>
                    <a:pt x="51458" y="38099"/>
                  </a:lnTo>
                  <a:lnTo>
                    <a:pt x="51496" y="39369"/>
                  </a:lnTo>
                  <a:lnTo>
                    <a:pt x="54659" y="39369"/>
                  </a:lnTo>
                  <a:lnTo>
                    <a:pt x="53935" y="38099"/>
                  </a:lnTo>
                  <a:close/>
                </a:path>
                <a:path w="259079" h="234950">
                  <a:moveTo>
                    <a:pt x="82332" y="38099"/>
                  </a:moveTo>
                  <a:lnTo>
                    <a:pt x="55179" y="38099"/>
                  </a:lnTo>
                  <a:lnTo>
                    <a:pt x="55192" y="39369"/>
                  </a:lnTo>
                  <a:lnTo>
                    <a:pt x="82243" y="39369"/>
                  </a:lnTo>
                  <a:lnTo>
                    <a:pt x="82332" y="38099"/>
                  </a:lnTo>
                  <a:close/>
                </a:path>
                <a:path w="259079" h="234950">
                  <a:moveTo>
                    <a:pt x="85367" y="38099"/>
                  </a:moveTo>
                  <a:lnTo>
                    <a:pt x="82713" y="38099"/>
                  </a:lnTo>
                  <a:lnTo>
                    <a:pt x="82738" y="39369"/>
                  </a:lnTo>
                  <a:lnTo>
                    <a:pt x="85469" y="39369"/>
                  </a:lnTo>
                  <a:lnTo>
                    <a:pt x="85367" y="38099"/>
                  </a:lnTo>
                  <a:close/>
                </a:path>
                <a:path w="259079" h="234950">
                  <a:moveTo>
                    <a:pt x="88796" y="38099"/>
                  </a:moveTo>
                  <a:lnTo>
                    <a:pt x="86929" y="38099"/>
                  </a:lnTo>
                  <a:lnTo>
                    <a:pt x="87107" y="39369"/>
                  </a:lnTo>
                  <a:lnTo>
                    <a:pt x="88695" y="39369"/>
                  </a:lnTo>
                  <a:lnTo>
                    <a:pt x="88796" y="38099"/>
                  </a:lnTo>
                  <a:close/>
                </a:path>
                <a:path w="259079" h="234950">
                  <a:moveTo>
                    <a:pt x="89850" y="38099"/>
                  </a:moveTo>
                  <a:lnTo>
                    <a:pt x="88898" y="38099"/>
                  </a:lnTo>
                  <a:lnTo>
                    <a:pt x="88911" y="39369"/>
                  </a:lnTo>
                  <a:lnTo>
                    <a:pt x="89901" y="39369"/>
                  </a:lnTo>
                  <a:lnTo>
                    <a:pt x="89850" y="38099"/>
                  </a:lnTo>
                  <a:close/>
                </a:path>
                <a:path w="259079" h="234950">
                  <a:moveTo>
                    <a:pt x="143025" y="38099"/>
                  </a:moveTo>
                  <a:lnTo>
                    <a:pt x="142682" y="38099"/>
                  </a:lnTo>
                  <a:lnTo>
                    <a:pt x="142695" y="39369"/>
                  </a:lnTo>
                  <a:lnTo>
                    <a:pt x="143165" y="39369"/>
                  </a:lnTo>
                  <a:lnTo>
                    <a:pt x="143025" y="38099"/>
                  </a:lnTo>
                  <a:close/>
                </a:path>
                <a:path w="259079" h="234950">
                  <a:moveTo>
                    <a:pt x="147623" y="38099"/>
                  </a:moveTo>
                  <a:lnTo>
                    <a:pt x="147229" y="38099"/>
                  </a:lnTo>
                  <a:lnTo>
                    <a:pt x="147216" y="39369"/>
                  </a:lnTo>
                  <a:lnTo>
                    <a:pt x="147737" y="39369"/>
                  </a:lnTo>
                  <a:lnTo>
                    <a:pt x="147623" y="38099"/>
                  </a:lnTo>
                  <a:close/>
                </a:path>
                <a:path w="259079" h="234950">
                  <a:moveTo>
                    <a:pt x="147991" y="38099"/>
                  </a:moveTo>
                  <a:lnTo>
                    <a:pt x="147737" y="39369"/>
                  </a:lnTo>
                  <a:lnTo>
                    <a:pt x="148055" y="39369"/>
                  </a:lnTo>
                  <a:lnTo>
                    <a:pt x="147991" y="38099"/>
                  </a:lnTo>
                  <a:close/>
                </a:path>
                <a:path w="259079" h="234950">
                  <a:moveTo>
                    <a:pt x="149655" y="38099"/>
                  </a:moveTo>
                  <a:lnTo>
                    <a:pt x="148448" y="38099"/>
                  </a:lnTo>
                  <a:lnTo>
                    <a:pt x="148309" y="39369"/>
                  </a:lnTo>
                  <a:lnTo>
                    <a:pt x="149756" y="39369"/>
                  </a:lnTo>
                  <a:lnTo>
                    <a:pt x="149655" y="38099"/>
                  </a:lnTo>
                  <a:close/>
                </a:path>
                <a:path w="259079" h="234950">
                  <a:moveTo>
                    <a:pt x="150150" y="38099"/>
                  </a:moveTo>
                  <a:lnTo>
                    <a:pt x="149833" y="39369"/>
                  </a:lnTo>
                  <a:lnTo>
                    <a:pt x="150353" y="39369"/>
                  </a:lnTo>
                  <a:lnTo>
                    <a:pt x="150150" y="38099"/>
                  </a:lnTo>
                  <a:close/>
                </a:path>
                <a:path w="259079" h="234950">
                  <a:moveTo>
                    <a:pt x="180046" y="38099"/>
                  </a:moveTo>
                  <a:lnTo>
                    <a:pt x="179093" y="38099"/>
                  </a:lnTo>
                  <a:lnTo>
                    <a:pt x="179297" y="39369"/>
                  </a:lnTo>
                  <a:lnTo>
                    <a:pt x="179512" y="39369"/>
                  </a:lnTo>
                  <a:lnTo>
                    <a:pt x="180046" y="38099"/>
                  </a:lnTo>
                  <a:close/>
                </a:path>
                <a:path w="259079" h="234950">
                  <a:moveTo>
                    <a:pt x="181075" y="38099"/>
                  </a:moveTo>
                  <a:lnTo>
                    <a:pt x="180795" y="38099"/>
                  </a:lnTo>
                  <a:lnTo>
                    <a:pt x="180897" y="39369"/>
                  </a:lnTo>
                  <a:lnTo>
                    <a:pt x="181163" y="39369"/>
                  </a:lnTo>
                  <a:lnTo>
                    <a:pt x="181075" y="38099"/>
                  </a:lnTo>
                  <a:close/>
                </a:path>
                <a:path w="259079" h="234950">
                  <a:moveTo>
                    <a:pt x="182306" y="38099"/>
                  </a:moveTo>
                  <a:lnTo>
                    <a:pt x="181735" y="38099"/>
                  </a:lnTo>
                  <a:lnTo>
                    <a:pt x="181735" y="39369"/>
                  </a:lnTo>
                  <a:lnTo>
                    <a:pt x="182091" y="39369"/>
                  </a:lnTo>
                  <a:lnTo>
                    <a:pt x="182306" y="38099"/>
                  </a:lnTo>
                  <a:close/>
                </a:path>
                <a:path w="259079" h="234950">
                  <a:moveTo>
                    <a:pt x="192606" y="38099"/>
                  </a:moveTo>
                  <a:lnTo>
                    <a:pt x="192555" y="39369"/>
                  </a:lnTo>
                  <a:lnTo>
                    <a:pt x="192733" y="39369"/>
                  </a:lnTo>
                  <a:lnTo>
                    <a:pt x="192606" y="38099"/>
                  </a:lnTo>
                  <a:close/>
                </a:path>
                <a:path w="259079" h="234950">
                  <a:moveTo>
                    <a:pt x="199921" y="38099"/>
                  </a:moveTo>
                  <a:lnTo>
                    <a:pt x="193571" y="38099"/>
                  </a:lnTo>
                  <a:lnTo>
                    <a:pt x="193533" y="39369"/>
                  </a:lnTo>
                  <a:lnTo>
                    <a:pt x="199896" y="39369"/>
                  </a:lnTo>
                  <a:lnTo>
                    <a:pt x="199921" y="38099"/>
                  </a:lnTo>
                  <a:close/>
                </a:path>
                <a:path w="259079" h="234950">
                  <a:moveTo>
                    <a:pt x="204608" y="36829"/>
                  </a:moveTo>
                  <a:lnTo>
                    <a:pt x="200912" y="36829"/>
                  </a:lnTo>
                  <a:lnTo>
                    <a:pt x="201090" y="38099"/>
                  </a:lnTo>
                  <a:lnTo>
                    <a:pt x="201776" y="39369"/>
                  </a:lnTo>
                  <a:lnTo>
                    <a:pt x="210932" y="39369"/>
                  </a:lnTo>
                  <a:lnTo>
                    <a:pt x="211059" y="38099"/>
                  </a:lnTo>
                  <a:lnTo>
                    <a:pt x="204824" y="38099"/>
                  </a:lnTo>
                  <a:lnTo>
                    <a:pt x="204608" y="36829"/>
                  </a:lnTo>
                  <a:close/>
                </a:path>
                <a:path w="259079" h="234950">
                  <a:moveTo>
                    <a:pt x="211974" y="38099"/>
                  </a:moveTo>
                  <a:lnTo>
                    <a:pt x="211262" y="38099"/>
                  </a:lnTo>
                  <a:lnTo>
                    <a:pt x="211047" y="39369"/>
                  </a:lnTo>
                  <a:lnTo>
                    <a:pt x="211948" y="39369"/>
                  </a:lnTo>
                  <a:lnTo>
                    <a:pt x="211974" y="38099"/>
                  </a:lnTo>
                  <a:close/>
                </a:path>
                <a:path w="259079" h="234950">
                  <a:moveTo>
                    <a:pt x="31989" y="36829"/>
                  </a:moveTo>
                  <a:lnTo>
                    <a:pt x="31526" y="38099"/>
                  </a:lnTo>
                  <a:lnTo>
                    <a:pt x="31773" y="38099"/>
                  </a:lnTo>
                  <a:lnTo>
                    <a:pt x="31989" y="36829"/>
                  </a:lnTo>
                  <a:close/>
                </a:path>
                <a:path w="259079" h="234950">
                  <a:moveTo>
                    <a:pt x="52690" y="35559"/>
                  </a:moveTo>
                  <a:lnTo>
                    <a:pt x="52055" y="35559"/>
                  </a:lnTo>
                  <a:lnTo>
                    <a:pt x="52182" y="36829"/>
                  </a:lnTo>
                  <a:lnTo>
                    <a:pt x="52131" y="38099"/>
                  </a:lnTo>
                  <a:lnTo>
                    <a:pt x="52741" y="38099"/>
                  </a:lnTo>
                  <a:lnTo>
                    <a:pt x="52690" y="35559"/>
                  </a:lnTo>
                  <a:close/>
                </a:path>
                <a:path w="259079" h="234950">
                  <a:moveTo>
                    <a:pt x="85037" y="36829"/>
                  </a:moveTo>
                  <a:lnTo>
                    <a:pt x="53922" y="36829"/>
                  </a:lnTo>
                  <a:lnTo>
                    <a:pt x="54341" y="38099"/>
                  </a:lnTo>
                  <a:lnTo>
                    <a:pt x="84555" y="38099"/>
                  </a:lnTo>
                  <a:lnTo>
                    <a:pt x="85037" y="36829"/>
                  </a:lnTo>
                  <a:close/>
                </a:path>
                <a:path w="259079" h="234950">
                  <a:moveTo>
                    <a:pt x="89787" y="36829"/>
                  </a:moveTo>
                  <a:lnTo>
                    <a:pt x="86421" y="36829"/>
                  </a:lnTo>
                  <a:lnTo>
                    <a:pt x="86637" y="38099"/>
                  </a:lnTo>
                  <a:lnTo>
                    <a:pt x="89774" y="38099"/>
                  </a:lnTo>
                  <a:lnTo>
                    <a:pt x="89787" y="36829"/>
                  </a:lnTo>
                  <a:close/>
                </a:path>
                <a:path w="259079" h="234950">
                  <a:moveTo>
                    <a:pt x="105738" y="36829"/>
                  </a:moveTo>
                  <a:lnTo>
                    <a:pt x="105344" y="38099"/>
                  </a:lnTo>
                  <a:lnTo>
                    <a:pt x="105764" y="38099"/>
                  </a:lnTo>
                  <a:lnTo>
                    <a:pt x="105738" y="36829"/>
                  </a:lnTo>
                  <a:close/>
                </a:path>
                <a:path w="259079" h="234950">
                  <a:moveTo>
                    <a:pt x="177150" y="36829"/>
                  </a:moveTo>
                  <a:lnTo>
                    <a:pt x="176604" y="36829"/>
                  </a:lnTo>
                  <a:lnTo>
                    <a:pt x="176668" y="38099"/>
                  </a:lnTo>
                  <a:lnTo>
                    <a:pt x="176960" y="38099"/>
                  </a:lnTo>
                  <a:lnTo>
                    <a:pt x="177150" y="36829"/>
                  </a:lnTo>
                  <a:close/>
                </a:path>
                <a:path w="259079" h="234950">
                  <a:moveTo>
                    <a:pt x="180452" y="36829"/>
                  </a:moveTo>
                  <a:lnTo>
                    <a:pt x="177938" y="36829"/>
                  </a:lnTo>
                  <a:lnTo>
                    <a:pt x="178255" y="38099"/>
                  </a:lnTo>
                  <a:lnTo>
                    <a:pt x="180935" y="38099"/>
                  </a:lnTo>
                  <a:lnTo>
                    <a:pt x="180452" y="36829"/>
                  </a:lnTo>
                  <a:close/>
                </a:path>
                <a:path w="259079" h="234950">
                  <a:moveTo>
                    <a:pt x="199172" y="36829"/>
                  </a:moveTo>
                  <a:lnTo>
                    <a:pt x="193140" y="36829"/>
                  </a:lnTo>
                  <a:lnTo>
                    <a:pt x="192974" y="38099"/>
                  </a:lnTo>
                  <a:lnTo>
                    <a:pt x="199756" y="38099"/>
                  </a:lnTo>
                  <a:lnTo>
                    <a:pt x="199172" y="36829"/>
                  </a:lnTo>
                  <a:close/>
                </a:path>
                <a:path w="259079" h="234950">
                  <a:moveTo>
                    <a:pt x="205598" y="36829"/>
                  </a:moveTo>
                  <a:lnTo>
                    <a:pt x="204900" y="36829"/>
                  </a:lnTo>
                  <a:lnTo>
                    <a:pt x="204824" y="38099"/>
                  </a:lnTo>
                  <a:lnTo>
                    <a:pt x="206157" y="38099"/>
                  </a:lnTo>
                  <a:lnTo>
                    <a:pt x="205598" y="36829"/>
                  </a:lnTo>
                  <a:close/>
                </a:path>
                <a:path w="259079" h="234950">
                  <a:moveTo>
                    <a:pt x="211123" y="36829"/>
                  </a:moveTo>
                  <a:lnTo>
                    <a:pt x="206322" y="36829"/>
                  </a:lnTo>
                  <a:lnTo>
                    <a:pt x="206525" y="38099"/>
                  </a:lnTo>
                  <a:lnTo>
                    <a:pt x="211021" y="38099"/>
                  </a:lnTo>
                  <a:lnTo>
                    <a:pt x="211123" y="36829"/>
                  </a:lnTo>
                  <a:close/>
                </a:path>
                <a:path w="259079" h="234950">
                  <a:moveTo>
                    <a:pt x="53617" y="35559"/>
                  </a:moveTo>
                  <a:lnTo>
                    <a:pt x="53338" y="36829"/>
                  </a:lnTo>
                  <a:lnTo>
                    <a:pt x="53617" y="36829"/>
                  </a:lnTo>
                  <a:lnTo>
                    <a:pt x="53617" y="35559"/>
                  </a:lnTo>
                  <a:close/>
                </a:path>
                <a:path w="259079" h="234950">
                  <a:moveTo>
                    <a:pt x="54506" y="35559"/>
                  </a:moveTo>
                  <a:lnTo>
                    <a:pt x="53643" y="35559"/>
                  </a:lnTo>
                  <a:lnTo>
                    <a:pt x="54176" y="36829"/>
                  </a:lnTo>
                  <a:lnTo>
                    <a:pt x="54316" y="36829"/>
                  </a:lnTo>
                  <a:lnTo>
                    <a:pt x="54506" y="35559"/>
                  </a:lnTo>
                  <a:close/>
                </a:path>
                <a:path w="259079" h="234950">
                  <a:moveTo>
                    <a:pt x="89393" y="35559"/>
                  </a:moveTo>
                  <a:lnTo>
                    <a:pt x="54671" y="35559"/>
                  </a:lnTo>
                  <a:lnTo>
                    <a:pt x="54443" y="36829"/>
                  </a:lnTo>
                  <a:lnTo>
                    <a:pt x="89050" y="36829"/>
                  </a:lnTo>
                  <a:lnTo>
                    <a:pt x="89393" y="35559"/>
                  </a:lnTo>
                  <a:close/>
                </a:path>
                <a:path w="259079" h="234950">
                  <a:moveTo>
                    <a:pt x="179957" y="35559"/>
                  </a:moveTo>
                  <a:lnTo>
                    <a:pt x="175169" y="35559"/>
                  </a:lnTo>
                  <a:lnTo>
                    <a:pt x="175258" y="36829"/>
                  </a:lnTo>
                  <a:lnTo>
                    <a:pt x="180198" y="36829"/>
                  </a:lnTo>
                  <a:lnTo>
                    <a:pt x="179957" y="35559"/>
                  </a:lnTo>
                  <a:close/>
                </a:path>
                <a:path w="259079" h="234950">
                  <a:moveTo>
                    <a:pt x="199401" y="35559"/>
                  </a:moveTo>
                  <a:lnTo>
                    <a:pt x="194727" y="35559"/>
                  </a:lnTo>
                  <a:lnTo>
                    <a:pt x="194359" y="36829"/>
                  </a:lnTo>
                  <a:lnTo>
                    <a:pt x="199223" y="36829"/>
                  </a:lnTo>
                  <a:lnTo>
                    <a:pt x="199401" y="35559"/>
                  </a:lnTo>
                  <a:close/>
                </a:path>
                <a:path w="259079" h="234950">
                  <a:moveTo>
                    <a:pt x="203160" y="35559"/>
                  </a:moveTo>
                  <a:lnTo>
                    <a:pt x="201026" y="35559"/>
                  </a:lnTo>
                  <a:lnTo>
                    <a:pt x="200340" y="36829"/>
                  </a:lnTo>
                  <a:lnTo>
                    <a:pt x="203122" y="36829"/>
                  </a:lnTo>
                  <a:lnTo>
                    <a:pt x="203160" y="35559"/>
                  </a:lnTo>
                  <a:close/>
                </a:path>
                <a:path w="259079" h="234950">
                  <a:moveTo>
                    <a:pt x="204798" y="35559"/>
                  </a:moveTo>
                  <a:lnTo>
                    <a:pt x="203998" y="35559"/>
                  </a:lnTo>
                  <a:lnTo>
                    <a:pt x="204100" y="36829"/>
                  </a:lnTo>
                  <a:lnTo>
                    <a:pt x="204760" y="36829"/>
                  </a:lnTo>
                  <a:lnTo>
                    <a:pt x="204798" y="35559"/>
                  </a:lnTo>
                  <a:close/>
                </a:path>
                <a:path w="259079" h="234950">
                  <a:moveTo>
                    <a:pt x="206081" y="35559"/>
                  </a:moveTo>
                  <a:lnTo>
                    <a:pt x="204798" y="35559"/>
                  </a:lnTo>
                  <a:lnTo>
                    <a:pt x="204760" y="36829"/>
                  </a:lnTo>
                  <a:lnTo>
                    <a:pt x="205814" y="36829"/>
                  </a:lnTo>
                  <a:lnTo>
                    <a:pt x="206081" y="35559"/>
                  </a:lnTo>
                  <a:close/>
                </a:path>
                <a:path w="259079" h="234950">
                  <a:moveTo>
                    <a:pt x="212177" y="35559"/>
                  </a:moveTo>
                  <a:lnTo>
                    <a:pt x="206081" y="35559"/>
                  </a:lnTo>
                  <a:lnTo>
                    <a:pt x="205814" y="36829"/>
                  </a:lnTo>
                  <a:lnTo>
                    <a:pt x="212101" y="36829"/>
                  </a:lnTo>
                  <a:lnTo>
                    <a:pt x="212177" y="35559"/>
                  </a:lnTo>
                  <a:close/>
                </a:path>
                <a:path w="259079" h="234950">
                  <a:moveTo>
                    <a:pt x="52322" y="34289"/>
                  </a:moveTo>
                  <a:lnTo>
                    <a:pt x="50938" y="34289"/>
                  </a:lnTo>
                  <a:lnTo>
                    <a:pt x="50544" y="35559"/>
                  </a:lnTo>
                  <a:lnTo>
                    <a:pt x="52424" y="35559"/>
                  </a:lnTo>
                  <a:lnTo>
                    <a:pt x="52322" y="34289"/>
                  </a:lnTo>
                  <a:close/>
                </a:path>
                <a:path w="259079" h="234950">
                  <a:moveTo>
                    <a:pt x="87552" y="34289"/>
                  </a:moveTo>
                  <a:lnTo>
                    <a:pt x="52500" y="34289"/>
                  </a:lnTo>
                  <a:lnTo>
                    <a:pt x="52576" y="35559"/>
                  </a:lnTo>
                  <a:lnTo>
                    <a:pt x="87907" y="35559"/>
                  </a:lnTo>
                  <a:lnTo>
                    <a:pt x="87552" y="34289"/>
                  </a:lnTo>
                  <a:close/>
                </a:path>
                <a:path w="259079" h="234950">
                  <a:moveTo>
                    <a:pt x="88415" y="31749"/>
                  </a:moveTo>
                  <a:lnTo>
                    <a:pt x="88250" y="31749"/>
                  </a:lnTo>
                  <a:lnTo>
                    <a:pt x="89000" y="35559"/>
                  </a:lnTo>
                  <a:lnTo>
                    <a:pt x="89190" y="35559"/>
                  </a:lnTo>
                  <a:lnTo>
                    <a:pt x="89313" y="34289"/>
                  </a:lnTo>
                  <a:lnTo>
                    <a:pt x="89406" y="33019"/>
                  </a:lnTo>
                  <a:lnTo>
                    <a:pt x="88885" y="33019"/>
                  </a:lnTo>
                  <a:lnTo>
                    <a:pt x="88415" y="31749"/>
                  </a:lnTo>
                  <a:close/>
                </a:path>
                <a:path w="259079" h="234950">
                  <a:moveTo>
                    <a:pt x="176807" y="33019"/>
                  </a:moveTo>
                  <a:lnTo>
                    <a:pt x="176744" y="34289"/>
                  </a:lnTo>
                  <a:lnTo>
                    <a:pt x="175512" y="34289"/>
                  </a:lnTo>
                  <a:lnTo>
                    <a:pt x="175334" y="35559"/>
                  </a:lnTo>
                  <a:lnTo>
                    <a:pt x="176934" y="35559"/>
                  </a:lnTo>
                  <a:lnTo>
                    <a:pt x="176807" y="33019"/>
                  </a:lnTo>
                  <a:close/>
                </a:path>
                <a:path w="259079" h="234950">
                  <a:moveTo>
                    <a:pt x="180198" y="31749"/>
                  </a:moveTo>
                  <a:lnTo>
                    <a:pt x="177125" y="31749"/>
                  </a:lnTo>
                  <a:lnTo>
                    <a:pt x="177153" y="33900"/>
                  </a:lnTo>
                  <a:lnTo>
                    <a:pt x="177061" y="35559"/>
                  </a:lnTo>
                  <a:lnTo>
                    <a:pt x="179716" y="35559"/>
                  </a:lnTo>
                  <a:lnTo>
                    <a:pt x="179754" y="34289"/>
                  </a:lnTo>
                  <a:lnTo>
                    <a:pt x="179957" y="33019"/>
                  </a:lnTo>
                  <a:lnTo>
                    <a:pt x="180198" y="31749"/>
                  </a:lnTo>
                  <a:close/>
                </a:path>
                <a:path w="259079" h="234950">
                  <a:moveTo>
                    <a:pt x="200023" y="33019"/>
                  </a:moveTo>
                  <a:lnTo>
                    <a:pt x="195616" y="33019"/>
                  </a:lnTo>
                  <a:lnTo>
                    <a:pt x="195121" y="35559"/>
                  </a:lnTo>
                  <a:lnTo>
                    <a:pt x="199807" y="35559"/>
                  </a:lnTo>
                  <a:lnTo>
                    <a:pt x="199959" y="34289"/>
                  </a:lnTo>
                  <a:lnTo>
                    <a:pt x="200023" y="33019"/>
                  </a:lnTo>
                  <a:close/>
                </a:path>
                <a:path w="259079" h="234950">
                  <a:moveTo>
                    <a:pt x="203211" y="34289"/>
                  </a:moveTo>
                  <a:lnTo>
                    <a:pt x="202563" y="34289"/>
                  </a:lnTo>
                  <a:lnTo>
                    <a:pt x="202347" y="35559"/>
                  </a:lnTo>
                  <a:lnTo>
                    <a:pt x="203033" y="35559"/>
                  </a:lnTo>
                  <a:lnTo>
                    <a:pt x="203211" y="34289"/>
                  </a:lnTo>
                  <a:close/>
                </a:path>
                <a:path w="259079" h="234950">
                  <a:moveTo>
                    <a:pt x="205814" y="34289"/>
                  </a:moveTo>
                  <a:lnTo>
                    <a:pt x="205459" y="34289"/>
                  </a:lnTo>
                  <a:lnTo>
                    <a:pt x="205382" y="35559"/>
                  </a:lnTo>
                  <a:lnTo>
                    <a:pt x="205814" y="34289"/>
                  </a:lnTo>
                  <a:close/>
                </a:path>
                <a:path w="259079" h="234950">
                  <a:moveTo>
                    <a:pt x="208964" y="34289"/>
                  </a:moveTo>
                  <a:lnTo>
                    <a:pt x="205814" y="34289"/>
                  </a:lnTo>
                  <a:lnTo>
                    <a:pt x="206094" y="35559"/>
                  </a:lnTo>
                  <a:lnTo>
                    <a:pt x="209294" y="35559"/>
                  </a:lnTo>
                  <a:lnTo>
                    <a:pt x="208964" y="34289"/>
                  </a:lnTo>
                  <a:close/>
                </a:path>
                <a:path w="259079" h="234950">
                  <a:moveTo>
                    <a:pt x="50887" y="33019"/>
                  </a:moveTo>
                  <a:lnTo>
                    <a:pt x="50112" y="33019"/>
                  </a:lnTo>
                  <a:lnTo>
                    <a:pt x="50176" y="34289"/>
                  </a:lnTo>
                  <a:lnTo>
                    <a:pt x="50303" y="34289"/>
                  </a:lnTo>
                  <a:lnTo>
                    <a:pt x="50887" y="33019"/>
                  </a:lnTo>
                  <a:close/>
                </a:path>
                <a:path w="259079" h="234950">
                  <a:moveTo>
                    <a:pt x="86320" y="33019"/>
                  </a:moveTo>
                  <a:lnTo>
                    <a:pt x="51154" y="33019"/>
                  </a:lnTo>
                  <a:lnTo>
                    <a:pt x="51001" y="34289"/>
                  </a:lnTo>
                  <a:lnTo>
                    <a:pt x="86256" y="34289"/>
                  </a:lnTo>
                  <a:lnTo>
                    <a:pt x="86320" y="33019"/>
                  </a:lnTo>
                  <a:close/>
                </a:path>
                <a:path w="259079" h="234950">
                  <a:moveTo>
                    <a:pt x="88250" y="31749"/>
                  </a:moveTo>
                  <a:lnTo>
                    <a:pt x="49490" y="31749"/>
                  </a:lnTo>
                  <a:lnTo>
                    <a:pt x="50125" y="33019"/>
                  </a:lnTo>
                  <a:lnTo>
                    <a:pt x="86663" y="33019"/>
                  </a:lnTo>
                  <a:lnTo>
                    <a:pt x="86993" y="34289"/>
                  </a:lnTo>
                  <a:lnTo>
                    <a:pt x="88750" y="34289"/>
                  </a:lnTo>
                  <a:lnTo>
                    <a:pt x="88250" y="31749"/>
                  </a:lnTo>
                  <a:close/>
                </a:path>
                <a:path w="259079" h="234950">
                  <a:moveTo>
                    <a:pt x="202624" y="33900"/>
                  </a:moveTo>
                  <a:lnTo>
                    <a:pt x="202398" y="34289"/>
                  </a:lnTo>
                  <a:lnTo>
                    <a:pt x="202639" y="34289"/>
                  </a:lnTo>
                  <a:lnTo>
                    <a:pt x="202624" y="33900"/>
                  </a:lnTo>
                  <a:close/>
                </a:path>
                <a:path w="259079" h="234950">
                  <a:moveTo>
                    <a:pt x="89558" y="31749"/>
                  </a:moveTo>
                  <a:lnTo>
                    <a:pt x="88415" y="31749"/>
                  </a:lnTo>
                  <a:lnTo>
                    <a:pt x="88885" y="33019"/>
                  </a:lnTo>
                  <a:lnTo>
                    <a:pt x="89406" y="33019"/>
                  </a:lnTo>
                  <a:lnTo>
                    <a:pt x="89328" y="34131"/>
                  </a:lnTo>
                  <a:lnTo>
                    <a:pt x="89558" y="31749"/>
                  </a:lnTo>
                  <a:close/>
                </a:path>
                <a:path w="259079" h="234950">
                  <a:moveTo>
                    <a:pt x="203134" y="33019"/>
                  </a:moveTo>
                  <a:lnTo>
                    <a:pt x="202588" y="33019"/>
                  </a:lnTo>
                  <a:lnTo>
                    <a:pt x="202624" y="33900"/>
                  </a:lnTo>
                  <a:lnTo>
                    <a:pt x="203134" y="33019"/>
                  </a:lnTo>
                  <a:close/>
                </a:path>
                <a:path w="259079" h="234950">
                  <a:moveTo>
                    <a:pt x="180795" y="31749"/>
                  </a:moveTo>
                  <a:lnTo>
                    <a:pt x="180503" y="31749"/>
                  </a:lnTo>
                  <a:lnTo>
                    <a:pt x="180554" y="33019"/>
                  </a:lnTo>
                  <a:lnTo>
                    <a:pt x="180795" y="31749"/>
                  </a:lnTo>
                  <a:close/>
                </a:path>
                <a:path w="259079" h="234950">
                  <a:moveTo>
                    <a:pt x="196873" y="31749"/>
                  </a:moveTo>
                  <a:lnTo>
                    <a:pt x="196645" y="31749"/>
                  </a:lnTo>
                  <a:lnTo>
                    <a:pt x="196784" y="33019"/>
                  </a:lnTo>
                  <a:lnTo>
                    <a:pt x="196873" y="31749"/>
                  </a:lnTo>
                  <a:close/>
                </a:path>
                <a:path w="259079" h="234950">
                  <a:moveTo>
                    <a:pt x="197191" y="31749"/>
                  </a:moveTo>
                  <a:lnTo>
                    <a:pt x="196873" y="31749"/>
                  </a:lnTo>
                  <a:lnTo>
                    <a:pt x="197089" y="33019"/>
                  </a:lnTo>
                  <a:lnTo>
                    <a:pt x="197191" y="31749"/>
                  </a:lnTo>
                  <a:close/>
                </a:path>
                <a:path w="259079" h="234950">
                  <a:moveTo>
                    <a:pt x="202512" y="31749"/>
                  </a:moveTo>
                  <a:lnTo>
                    <a:pt x="201572" y="31749"/>
                  </a:lnTo>
                  <a:lnTo>
                    <a:pt x="201522" y="33019"/>
                  </a:lnTo>
                  <a:lnTo>
                    <a:pt x="202271" y="33019"/>
                  </a:lnTo>
                  <a:lnTo>
                    <a:pt x="202512" y="31749"/>
                  </a:lnTo>
                  <a:close/>
                </a:path>
                <a:path w="259079" h="234950">
                  <a:moveTo>
                    <a:pt x="202753" y="31749"/>
                  </a:moveTo>
                  <a:lnTo>
                    <a:pt x="202525" y="31749"/>
                  </a:lnTo>
                  <a:lnTo>
                    <a:pt x="202423" y="33019"/>
                  </a:lnTo>
                  <a:lnTo>
                    <a:pt x="203007" y="33019"/>
                  </a:lnTo>
                  <a:lnTo>
                    <a:pt x="202753" y="31749"/>
                  </a:lnTo>
                  <a:close/>
                </a:path>
                <a:path w="259079" h="234950">
                  <a:moveTo>
                    <a:pt x="206094" y="31749"/>
                  </a:moveTo>
                  <a:lnTo>
                    <a:pt x="205509" y="33019"/>
                  </a:lnTo>
                  <a:lnTo>
                    <a:pt x="206322" y="33019"/>
                  </a:lnTo>
                  <a:lnTo>
                    <a:pt x="206094" y="31749"/>
                  </a:lnTo>
                  <a:close/>
                </a:path>
                <a:path w="259079" h="234950">
                  <a:moveTo>
                    <a:pt x="86155" y="30479"/>
                  </a:moveTo>
                  <a:lnTo>
                    <a:pt x="49757" y="30479"/>
                  </a:lnTo>
                  <a:lnTo>
                    <a:pt x="49884" y="31749"/>
                  </a:lnTo>
                  <a:lnTo>
                    <a:pt x="85875" y="31749"/>
                  </a:lnTo>
                  <a:lnTo>
                    <a:pt x="86155" y="30479"/>
                  </a:lnTo>
                  <a:close/>
                </a:path>
                <a:path w="259079" h="234950">
                  <a:moveTo>
                    <a:pt x="91222" y="30479"/>
                  </a:moveTo>
                  <a:lnTo>
                    <a:pt x="87349" y="30479"/>
                  </a:lnTo>
                  <a:lnTo>
                    <a:pt x="87971" y="31749"/>
                  </a:lnTo>
                  <a:lnTo>
                    <a:pt x="91146" y="31749"/>
                  </a:lnTo>
                  <a:lnTo>
                    <a:pt x="91222" y="30479"/>
                  </a:lnTo>
                  <a:close/>
                </a:path>
                <a:path w="259079" h="234950">
                  <a:moveTo>
                    <a:pt x="92162" y="29209"/>
                  </a:moveTo>
                  <a:lnTo>
                    <a:pt x="91476" y="29209"/>
                  </a:lnTo>
                  <a:lnTo>
                    <a:pt x="91438" y="31749"/>
                  </a:lnTo>
                  <a:lnTo>
                    <a:pt x="91692" y="31749"/>
                  </a:lnTo>
                  <a:lnTo>
                    <a:pt x="92162" y="29209"/>
                  </a:lnTo>
                  <a:close/>
                </a:path>
                <a:path w="259079" h="234950">
                  <a:moveTo>
                    <a:pt x="182116" y="30479"/>
                  </a:moveTo>
                  <a:lnTo>
                    <a:pt x="178319" y="30479"/>
                  </a:lnTo>
                  <a:lnTo>
                    <a:pt x="178230" y="31749"/>
                  </a:lnTo>
                  <a:lnTo>
                    <a:pt x="181735" y="31749"/>
                  </a:lnTo>
                  <a:lnTo>
                    <a:pt x="182116" y="30479"/>
                  </a:lnTo>
                  <a:close/>
                </a:path>
                <a:path w="259079" h="234950">
                  <a:moveTo>
                    <a:pt x="185164" y="27939"/>
                  </a:moveTo>
                  <a:lnTo>
                    <a:pt x="184758" y="27939"/>
                  </a:lnTo>
                  <a:lnTo>
                    <a:pt x="184783" y="31749"/>
                  </a:lnTo>
                  <a:lnTo>
                    <a:pt x="185050" y="31749"/>
                  </a:lnTo>
                  <a:lnTo>
                    <a:pt x="185164" y="27939"/>
                  </a:lnTo>
                  <a:close/>
                </a:path>
                <a:path w="259079" h="234950">
                  <a:moveTo>
                    <a:pt x="197839" y="30479"/>
                  </a:moveTo>
                  <a:lnTo>
                    <a:pt x="197153" y="31749"/>
                  </a:lnTo>
                  <a:lnTo>
                    <a:pt x="197940" y="31749"/>
                  </a:lnTo>
                  <a:lnTo>
                    <a:pt x="197839" y="30479"/>
                  </a:lnTo>
                  <a:close/>
                </a:path>
                <a:path w="259079" h="234950">
                  <a:moveTo>
                    <a:pt x="203808" y="30479"/>
                  </a:moveTo>
                  <a:lnTo>
                    <a:pt x="203236" y="30479"/>
                  </a:lnTo>
                  <a:lnTo>
                    <a:pt x="203007" y="31749"/>
                  </a:lnTo>
                  <a:lnTo>
                    <a:pt x="203630" y="31749"/>
                  </a:lnTo>
                  <a:lnTo>
                    <a:pt x="203808" y="30479"/>
                  </a:lnTo>
                  <a:close/>
                </a:path>
                <a:path w="259079" h="234950">
                  <a:moveTo>
                    <a:pt x="204036" y="30479"/>
                  </a:moveTo>
                  <a:lnTo>
                    <a:pt x="203833" y="30479"/>
                  </a:lnTo>
                  <a:lnTo>
                    <a:pt x="204011" y="31749"/>
                  </a:lnTo>
                  <a:lnTo>
                    <a:pt x="204620" y="31749"/>
                  </a:lnTo>
                  <a:lnTo>
                    <a:pt x="204036" y="30479"/>
                  </a:lnTo>
                  <a:close/>
                </a:path>
                <a:path w="259079" h="234950">
                  <a:moveTo>
                    <a:pt x="210119" y="30479"/>
                  </a:moveTo>
                  <a:lnTo>
                    <a:pt x="209065" y="30479"/>
                  </a:lnTo>
                  <a:lnTo>
                    <a:pt x="209103" y="31749"/>
                  </a:lnTo>
                  <a:lnTo>
                    <a:pt x="210526" y="31749"/>
                  </a:lnTo>
                  <a:lnTo>
                    <a:pt x="210119" y="30479"/>
                  </a:lnTo>
                  <a:close/>
                </a:path>
                <a:path w="259079" h="234950">
                  <a:moveTo>
                    <a:pt x="215517" y="30479"/>
                  </a:moveTo>
                  <a:lnTo>
                    <a:pt x="212685" y="30479"/>
                  </a:lnTo>
                  <a:lnTo>
                    <a:pt x="212545" y="31749"/>
                  </a:lnTo>
                  <a:lnTo>
                    <a:pt x="215199" y="31749"/>
                  </a:lnTo>
                  <a:lnTo>
                    <a:pt x="215517" y="30479"/>
                  </a:lnTo>
                  <a:close/>
                </a:path>
                <a:path w="259079" h="234950">
                  <a:moveTo>
                    <a:pt x="90231" y="29209"/>
                  </a:moveTo>
                  <a:lnTo>
                    <a:pt x="49668" y="29209"/>
                  </a:lnTo>
                  <a:lnTo>
                    <a:pt x="49744" y="30479"/>
                  </a:lnTo>
                  <a:lnTo>
                    <a:pt x="90549" y="30479"/>
                  </a:lnTo>
                  <a:lnTo>
                    <a:pt x="90231" y="29209"/>
                  </a:lnTo>
                  <a:close/>
                </a:path>
                <a:path w="259079" h="234950">
                  <a:moveTo>
                    <a:pt x="182484" y="29209"/>
                  </a:moveTo>
                  <a:lnTo>
                    <a:pt x="179043" y="29209"/>
                  </a:lnTo>
                  <a:lnTo>
                    <a:pt x="178827" y="30479"/>
                  </a:lnTo>
                  <a:lnTo>
                    <a:pt x="182573" y="30479"/>
                  </a:lnTo>
                  <a:lnTo>
                    <a:pt x="182484" y="29209"/>
                  </a:lnTo>
                  <a:close/>
                </a:path>
                <a:path w="259079" h="234950">
                  <a:moveTo>
                    <a:pt x="89508" y="27939"/>
                  </a:moveTo>
                  <a:lnTo>
                    <a:pt x="48906" y="27939"/>
                  </a:lnTo>
                  <a:lnTo>
                    <a:pt x="48982" y="29209"/>
                  </a:lnTo>
                  <a:lnTo>
                    <a:pt x="89444" y="29209"/>
                  </a:lnTo>
                  <a:lnTo>
                    <a:pt x="89508" y="27939"/>
                  </a:lnTo>
                  <a:close/>
                </a:path>
                <a:path w="259079" h="234950">
                  <a:moveTo>
                    <a:pt x="92644" y="27939"/>
                  </a:moveTo>
                  <a:lnTo>
                    <a:pt x="89685" y="27939"/>
                  </a:lnTo>
                  <a:lnTo>
                    <a:pt x="89609" y="29209"/>
                  </a:lnTo>
                  <a:lnTo>
                    <a:pt x="92632" y="29209"/>
                  </a:lnTo>
                  <a:lnTo>
                    <a:pt x="92644" y="27939"/>
                  </a:lnTo>
                  <a:close/>
                </a:path>
                <a:path w="259079" h="234950">
                  <a:moveTo>
                    <a:pt x="137564" y="27939"/>
                  </a:moveTo>
                  <a:lnTo>
                    <a:pt x="137006" y="27939"/>
                  </a:lnTo>
                  <a:lnTo>
                    <a:pt x="137145" y="29209"/>
                  </a:lnTo>
                  <a:lnTo>
                    <a:pt x="137501" y="29209"/>
                  </a:lnTo>
                  <a:lnTo>
                    <a:pt x="137564" y="27939"/>
                  </a:lnTo>
                  <a:close/>
                </a:path>
                <a:path w="259079" h="234950">
                  <a:moveTo>
                    <a:pt x="183399" y="27939"/>
                  </a:moveTo>
                  <a:lnTo>
                    <a:pt x="179639" y="27939"/>
                  </a:lnTo>
                  <a:lnTo>
                    <a:pt x="179271" y="29209"/>
                  </a:lnTo>
                  <a:lnTo>
                    <a:pt x="183513" y="29209"/>
                  </a:lnTo>
                  <a:lnTo>
                    <a:pt x="183399" y="27939"/>
                  </a:lnTo>
                  <a:close/>
                </a:path>
                <a:path w="259079" h="234950">
                  <a:moveTo>
                    <a:pt x="213955" y="27939"/>
                  </a:moveTo>
                  <a:lnTo>
                    <a:pt x="213574" y="27939"/>
                  </a:lnTo>
                  <a:lnTo>
                    <a:pt x="213904" y="29209"/>
                  </a:lnTo>
                  <a:lnTo>
                    <a:pt x="213955" y="27939"/>
                  </a:lnTo>
                  <a:close/>
                </a:path>
                <a:path w="259079" h="234950">
                  <a:moveTo>
                    <a:pt x="216177" y="27939"/>
                  </a:moveTo>
                  <a:lnTo>
                    <a:pt x="215619" y="27939"/>
                  </a:lnTo>
                  <a:lnTo>
                    <a:pt x="215403" y="29209"/>
                  </a:lnTo>
                  <a:lnTo>
                    <a:pt x="216457" y="29209"/>
                  </a:lnTo>
                  <a:lnTo>
                    <a:pt x="216177" y="27939"/>
                  </a:lnTo>
                  <a:close/>
                </a:path>
                <a:path w="259079" h="234950">
                  <a:moveTo>
                    <a:pt x="90828" y="26669"/>
                  </a:moveTo>
                  <a:lnTo>
                    <a:pt x="48360" y="26669"/>
                  </a:lnTo>
                  <a:lnTo>
                    <a:pt x="48499" y="27939"/>
                  </a:lnTo>
                  <a:lnTo>
                    <a:pt x="90816" y="27939"/>
                  </a:lnTo>
                  <a:lnTo>
                    <a:pt x="90828" y="26669"/>
                  </a:lnTo>
                  <a:close/>
                </a:path>
                <a:path w="259079" h="234950">
                  <a:moveTo>
                    <a:pt x="91755" y="26669"/>
                  </a:moveTo>
                  <a:lnTo>
                    <a:pt x="91260" y="26669"/>
                  </a:lnTo>
                  <a:lnTo>
                    <a:pt x="91120" y="27939"/>
                  </a:lnTo>
                  <a:lnTo>
                    <a:pt x="91971" y="27939"/>
                  </a:lnTo>
                  <a:lnTo>
                    <a:pt x="91755" y="26669"/>
                  </a:lnTo>
                  <a:close/>
                </a:path>
                <a:path w="259079" h="234950">
                  <a:moveTo>
                    <a:pt x="180351" y="26669"/>
                  </a:moveTo>
                  <a:lnTo>
                    <a:pt x="180122" y="26669"/>
                  </a:lnTo>
                  <a:lnTo>
                    <a:pt x="180008" y="27939"/>
                  </a:lnTo>
                  <a:lnTo>
                    <a:pt x="180313" y="27939"/>
                  </a:lnTo>
                  <a:lnTo>
                    <a:pt x="180351" y="26669"/>
                  </a:lnTo>
                  <a:close/>
                </a:path>
                <a:path w="259079" h="234950">
                  <a:moveTo>
                    <a:pt x="185583" y="26669"/>
                  </a:moveTo>
                  <a:lnTo>
                    <a:pt x="180655" y="26669"/>
                  </a:lnTo>
                  <a:lnTo>
                    <a:pt x="180567" y="27939"/>
                  </a:lnTo>
                  <a:lnTo>
                    <a:pt x="185431" y="27939"/>
                  </a:lnTo>
                  <a:lnTo>
                    <a:pt x="185583" y="26669"/>
                  </a:lnTo>
                  <a:close/>
                </a:path>
                <a:path w="259079" h="234950">
                  <a:moveTo>
                    <a:pt x="216584" y="26669"/>
                  </a:moveTo>
                  <a:lnTo>
                    <a:pt x="215707" y="26669"/>
                  </a:lnTo>
                  <a:lnTo>
                    <a:pt x="215860" y="27939"/>
                  </a:lnTo>
                  <a:lnTo>
                    <a:pt x="216482" y="27939"/>
                  </a:lnTo>
                  <a:lnTo>
                    <a:pt x="216584" y="26669"/>
                  </a:lnTo>
                  <a:close/>
                </a:path>
                <a:path w="259079" h="234950">
                  <a:moveTo>
                    <a:pt x="91171" y="25399"/>
                  </a:moveTo>
                  <a:lnTo>
                    <a:pt x="46747" y="25399"/>
                  </a:lnTo>
                  <a:lnTo>
                    <a:pt x="47115" y="26669"/>
                  </a:lnTo>
                  <a:lnTo>
                    <a:pt x="90689" y="26669"/>
                  </a:lnTo>
                  <a:lnTo>
                    <a:pt x="91171" y="25399"/>
                  </a:lnTo>
                  <a:close/>
                </a:path>
                <a:path w="259079" h="234950">
                  <a:moveTo>
                    <a:pt x="92479" y="25399"/>
                  </a:moveTo>
                  <a:lnTo>
                    <a:pt x="91514" y="25399"/>
                  </a:lnTo>
                  <a:lnTo>
                    <a:pt x="91870" y="26669"/>
                  </a:lnTo>
                  <a:lnTo>
                    <a:pt x="92467" y="26669"/>
                  </a:lnTo>
                  <a:lnTo>
                    <a:pt x="92479" y="25399"/>
                  </a:lnTo>
                  <a:close/>
                </a:path>
                <a:path w="259079" h="234950">
                  <a:moveTo>
                    <a:pt x="94168" y="25399"/>
                  </a:moveTo>
                  <a:lnTo>
                    <a:pt x="93076" y="25399"/>
                  </a:lnTo>
                  <a:lnTo>
                    <a:pt x="93038" y="26669"/>
                  </a:lnTo>
                  <a:lnTo>
                    <a:pt x="94207" y="26669"/>
                  </a:lnTo>
                  <a:lnTo>
                    <a:pt x="94168" y="25399"/>
                  </a:lnTo>
                  <a:close/>
                </a:path>
                <a:path w="259079" h="234950">
                  <a:moveTo>
                    <a:pt x="186663" y="25399"/>
                  </a:moveTo>
                  <a:lnTo>
                    <a:pt x="181354" y="25399"/>
                  </a:lnTo>
                  <a:lnTo>
                    <a:pt x="181379" y="26669"/>
                  </a:lnTo>
                  <a:lnTo>
                    <a:pt x="186536" y="26669"/>
                  </a:lnTo>
                  <a:lnTo>
                    <a:pt x="186663" y="25399"/>
                  </a:lnTo>
                  <a:close/>
                </a:path>
                <a:path w="259079" h="234950">
                  <a:moveTo>
                    <a:pt x="210577" y="25399"/>
                  </a:moveTo>
                  <a:lnTo>
                    <a:pt x="210246" y="25399"/>
                  </a:lnTo>
                  <a:lnTo>
                    <a:pt x="210335" y="26669"/>
                  </a:lnTo>
                  <a:lnTo>
                    <a:pt x="210577" y="25399"/>
                  </a:lnTo>
                  <a:close/>
                </a:path>
                <a:path w="259079" h="234950">
                  <a:moveTo>
                    <a:pt x="210805" y="25399"/>
                  </a:moveTo>
                  <a:lnTo>
                    <a:pt x="210577" y="25399"/>
                  </a:lnTo>
                  <a:lnTo>
                    <a:pt x="210627" y="26669"/>
                  </a:lnTo>
                  <a:lnTo>
                    <a:pt x="210805" y="25399"/>
                  </a:lnTo>
                  <a:close/>
                </a:path>
                <a:path w="259079" h="234950">
                  <a:moveTo>
                    <a:pt x="92314" y="24129"/>
                  </a:moveTo>
                  <a:lnTo>
                    <a:pt x="46150" y="24129"/>
                  </a:lnTo>
                  <a:lnTo>
                    <a:pt x="46378" y="25399"/>
                  </a:lnTo>
                  <a:lnTo>
                    <a:pt x="92365" y="25399"/>
                  </a:lnTo>
                  <a:lnTo>
                    <a:pt x="92314" y="24129"/>
                  </a:lnTo>
                  <a:close/>
                </a:path>
                <a:path w="259079" h="234950">
                  <a:moveTo>
                    <a:pt x="190612" y="24129"/>
                  </a:moveTo>
                  <a:lnTo>
                    <a:pt x="183500" y="24129"/>
                  </a:lnTo>
                  <a:lnTo>
                    <a:pt x="183234" y="25399"/>
                  </a:lnTo>
                  <a:lnTo>
                    <a:pt x="190053" y="25399"/>
                  </a:lnTo>
                  <a:lnTo>
                    <a:pt x="190612" y="24129"/>
                  </a:lnTo>
                  <a:close/>
                </a:path>
                <a:path w="259079" h="234950">
                  <a:moveTo>
                    <a:pt x="87272" y="1269"/>
                  </a:moveTo>
                  <a:lnTo>
                    <a:pt x="77718" y="1269"/>
                  </a:lnTo>
                  <a:lnTo>
                    <a:pt x="44286" y="24129"/>
                  </a:lnTo>
                  <a:lnTo>
                    <a:pt x="91273" y="24129"/>
                  </a:lnTo>
                  <a:lnTo>
                    <a:pt x="90816" y="22859"/>
                  </a:lnTo>
                  <a:lnTo>
                    <a:pt x="89025" y="22859"/>
                  </a:lnTo>
                  <a:lnTo>
                    <a:pt x="88758" y="21589"/>
                  </a:lnTo>
                  <a:lnTo>
                    <a:pt x="93724" y="21589"/>
                  </a:lnTo>
                  <a:lnTo>
                    <a:pt x="93737" y="20319"/>
                  </a:lnTo>
                  <a:lnTo>
                    <a:pt x="91476" y="20319"/>
                  </a:lnTo>
                  <a:lnTo>
                    <a:pt x="91197" y="19049"/>
                  </a:lnTo>
                  <a:lnTo>
                    <a:pt x="89698" y="19049"/>
                  </a:lnTo>
                  <a:lnTo>
                    <a:pt x="89977" y="17779"/>
                  </a:lnTo>
                  <a:lnTo>
                    <a:pt x="90206" y="17779"/>
                  </a:lnTo>
                  <a:lnTo>
                    <a:pt x="90270" y="16509"/>
                  </a:lnTo>
                  <a:lnTo>
                    <a:pt x="90409" y="16509"/>
                  </a:lnTo>
                  <a:lnTo>
                    <a:pt x="91019" y="15239"/>
                  </a:lnTo>
                  <a:lnTo>
                    <a:pt x="92009" y="15239"/>
                  </a:lnTo>
                  <a:lnTo>
                    <a:pt x="92060" y="13969"/>
                  </a:lnTo>
                  <a:lnTo>
                    <a:pt x="92403" y="13969"/>
                  </a:lnTo>
                  <a:lnTo>
                    <a:pt x="92492" y="12699"/>
                  </a:lnTo>
                  <a:lnTo>
                    <a:pt x="91578" y="12699"/>
                  </a:lnTo>
                  <a:lnTo>
                    <a:pt x="91527" y="11429"/>
                  </a:lnTo>
                  <a:lnTo>
                    <a:pt x="91895" y="11429"/>
                  </a:lnTo>
                  <a:lnTo>
                    <a:pt x="92302" y="10159"/>
                  </a:lnTo>
                  <a:lnTo>
                    <a:pt x="95527" y="10159"/>
                  </a:lnTo>
                  <a:lnTo>
                    <a:pt x="96035" y="8889"/>
                  </a:lnTo>
                  <a:lnTo>
                    <a:pt x="88161" y="8889"/>
                  </a:lnTo>
                  <a:lnTo>
                    <a:pt x="88746" y="7619"/>
                  </a:lnTo>
                  <a:lnTo>
                    <a:pt x="89736" y="7619"/>
                  </a:lnTo>
                  <a:lnTo>
                    <a:pt x="89990" y="6349"/>
                  </a:lnTo>
                  <a:lnTo>
                    <a:pt x="82599" y="6349"/>
                  </a:lnTo>
                  <a:lnTo>
                    <a:pt x="81329" y="5079"/>
                  </a:lnTo>
                  <a:lnTo>
                    <a:pt x="80211" y="5079"/>
                  </a:lnTo>
                  <a:lnTo>
                    <a:pt x="80338" y="3809"/>
                  </a:lnTo>
                  <a:lnTo>
                    <a:pt x="89419" y="3809"/>
                  </a:lnTo>
                  <a:lnTo>
                    <a:pt x="89850" y="2539"/>
                  </a:lnTo>
                  <a:lnTo>
                    <a:pt x="87437" y="2539"/>
                  </a:lnTo>
                  <a:lnTo>
                    <a:pt x="87272" y="1269"/>
                  </a:lnTo>
                  <a:close/>
                </a:path>
                <a:path w="259079" h="234950">
                  <a:moveTo>
                    <a:pt x="91235" y="21589"/>
                  </a:moveTo>
                  <a:lnTo>
                    <a:pt x="90854" y="21589"/>
                  </a:lnTo>
                  <a:lnTo>
                    <a:pt x="90816" y="22859"/>
                  </a:lnTo>
                  <a:lnTo>
                    <a:pt x="91273" y="24129"/>
                  </a:lnTo>
                  <a:lnTo>
                    <a:pt x="91235" y="21589"/>
                  </a:lnTo>
                  <a:close/>
                </a:path>
                <a:path w="259079" h="234950">
                  <a:moveTo>
                    <a:pt x="91616" y="22859"/>
                  </a:moveTo>
                  <a:lnTo>
                    <a:pt x="91317" y="22859"/>
                  </a:lnTo>
                  <a:lnTo>
                    <a:pt x="91400" y="24129"/>
                  </a:lnTo>
                  <a:lnTo>
                    <a:pt x="91895" y="24129"/>
                  </a:lnTo>
                  <a:lnTo>
                    <a:pt x="91616" y="22859"/>
                  </a:lnTo>
                  <a:close/>
                </a:path>
                <a:path w="259079" h="234950">
                  <a:moveTo>
                    <a:pt x="194130" y="22859"/>
                  </a:moveTo>
                  <a:lnTo>
                    <a:pt x="185875" y="22859"/>
                  </a:lnTo>
                  <a:lnTo>
                    <a:pt x="186307" y="24129"/>
                  </a:lnTo>
                  <a:lnTo>
                    <a:pt x="193394" y="24129"/>
                  </a:lnTo>
                  <a:lnTo>
                    <a:pt x="194130" y="22859"/>
                  </a:lnTo>
                  <a:close/>
                </a:path>
                <a:path w="259079" h="234950">
                  <a:moveTo>
                    <a:pt x="89063" y="21589"/>
                  </a:moveTo>
                  <a:lnTo>
                    <a:pt x="88758" y="21589"/>
                  </a:lnTo>
                  <a:lnTo>
                    <a:pt x="89025" y="22859"/>
                  </a:lnTo>
                  <a:lnTo>
                    <a:pt x="89190" y="22859"/>
                  </a:lnTo>
                  <a:lnTo>
                    <a:pt x="89292" y="22436"/>
                  </a:lnTo>
                  <a:lnTo>
                    <a:pt x="89063" y="21589"/>
                  </a:lnTo>
                  <a:close/>
                </a:path>
                <a:path w="259079" h="234950">
                  <a:moveTo>
                    <a:pt x="89292" y="22436"/>
                  </a:moveTo>
                  <a:lnTo>
                    <a:pt x="89190" y="22859"/>
                  </a:lnTo>
                  <a:lnTo>
                    <a:pt x="89406" y="22859"/>
                  </a:lnTo>
                  <a:lnTo>
                    <a:pt x="89292" y="22436"/>
                  </a:lnTo>
                  <a:close/>
                </a:path>
                <a:path w="259079" h="234950">
                  <a:moveTo>
                    <a:pt x="134834" y="21589"/>
                  </a:moveTo>
                  <a:lnTo>
                    <a:pt x="134275" y="21589"/>
                  </a:lnTo>
                  <a:lnTo>
                    <a:pt x="134554" y="22859"/>
                  </a:lnTo>
                  <a:lnTo>
                    <a:pt x="134834" y="21589"/>
                  </a:lnTo>
                  <a:close/>
                </a:path>
                <a:path w="259079" h="234950">
                  <a:moveTo>
                    <a:pt x="195413" y="21589"/>
                  </a:moveTo>
                  <a:lnTo>
                    <a:pt x="191908" y="21589"/>
                  </a:lnTo>
                  <a:lnTo>
                    <a:pt x="191793" y="22859"/>
                  </a:lnTo>
                  <a:lnTo>
                    <a:pt x="195464" y="22859"/>
                  </a:lnTo>
                  <a:lnTo>
                    <a:pt x="195413" y="21589"/>
                  </a:lnTo>
                  <a:close/>
                </a:path>
                <a:path w="259079" h="234950">
                  <a:moveTo>
                    <a:pt x="89495" y="21589"/>
                  </a:moveTo>
                  <a:lnTo>
                    <a:pt x="89063" y="21589"/>
                  </a:lnTo>
                  <a:lnTo>
                    <a:pt x="89292" y="22436"/>
                  </a:lnTo>
                  <a:lnTo>
                    <a:pt x="89495" y="21589"/>
                  </a:lnTo>
                  <a:close/>
                </a:path>
                <a:path w="259079" h="234950">
                  <a:moveTo>
                    <a:pt x="135088" y="20319"/>
                  </a:moveTo>
                  <a:lnTo>
                    <a:pt x="132726" y="20319"/>
                  </a:lnTo>
                  <a:lnTo>
                    <a:pt x="133208" y="21589"/>
                  </a:lnTo>
                  <a:lnTo>
                    <a:pt x="135126" y="21589"/>
                  </a:lnTo>
                  <a:lnTo>
                    <a:pt x="135088" y="20319"/>
                  </a:lnTo>
                  <a:close/>
                </a:path>
                <a:path w="259079" h="234950">
                  <a:moveTo>
                    <a:pt x="135901" y="19049"/>
                  </a:moveTo>
                  <a:lnTo>
                    <a:pt x="131405" y="19049"/>
                  </a:lnTo>
                  <a:lnTo>
                    <a:pt x="131583" y="20319"/>
                  </a:lnTo>
                  <a:lnTo>
                    <a:pt x="135634" y="20319"/>
                  </a:lnTo>
                  <a:lnTo>
                    <a:pt x="135901" y="19049"/>
                  </a:lnTo>
                  <a:close/>
                </a:path>
                <a:path w="259079" h="234950">
                  <a:moveTo>
                    <a:pt x="142771" y="19049"/>
                  </a:moveTo>
                  <a:lnTo>
                    <a:pt x="141539" y="19049"/>
                  </a:lnTo>
                  <a:lnTo>
                    <a:pt x="141260" y="20319"/>
                  </a:lnTo>
                  <a:lnTo>
                    <a:pt x="142492" y="20319"/>
                  </a:lnTo>
                  <a:lnTo>
                    <a:pt x="142771" y="19049"/>
                  </a:lnTo>
                  <a:close/>
                </a:path>
                <a:path w="259079" h="234950">
                  <a:moveTo>
                    <a:pt x="91374" y="17779"/>
                  </a:moveTo>
                  <a:lnTo>
                    <a:pt x="90739" y="17779"/>
                  </a:lnTo>
                  <a:lnTo>
                    <a:pt x="90422" y="19049"/>
                  </a:lnTo>
                  <a:lnTo>
                    <a:pt x="91743" y="19049"/>
                  </a:lnTo>
                  <a:lnTo>
                    <a:pt x="91374" y="17779"/>
                  </a:lnTo>
                  <a:close/>
                </a:path>
                <a:path w="259079" h="234950">
                  <a:moveTo>
                    <a:pt x="94499" y="17779"/>
                  </a:moveTo>
                  <a:lnTo>
                    <a:pt x="94194" y="17779"/>
                  </a:lnTo>
                  <a:lnTo>
                    <a:pt x="93876" y="19049"/>
                  </a:lnTo>
                  <a:lnTo>
                    <a:pt x="94397" y="19049"/>
                  </a:lnTo>
                  <a:lnTo>
                    <a:pt x="94499" y="17779"/>
                  </a:lnTo>
                  <a:close/>
                </a:path>
                <a:path w="259079" h="234950">
                  <a:moveTo>
                    <a:pt x="132171" y="17779"/>
                  </a:moveTo>
                  <a:lnTo>
                    <a:pt x="131164" y="17779"/>
                  </a:lnTo>
                  <a:lnTo>
                    <a:pt x="131367" y="19049"/>
                  </a:lnTo>
                  <a:lnTo>
                    <a:pt x="132218" y="19049"/>
                  </a:lnTo>
                  <a:lnTo>
                    <a:pt x="132171" y="17779"/>
                  </a:lnTo>
                  <a:close/>
                </a:path>
                <a:path w="259079" h="234950">
                  <a:moveTo>
                    <a:pt x="132332" y="15239"/>
                  </a:moveTo>
                  <a:lnTo>
                    <a:pt x="132078" y="15239"/>
                  </a:lnTo>
                  <a:lnTo>
                    <a:pt x="132218" y="19049"/>
                  </a:lnTo>
                  <a:lnTo>
                    <a:pt x="132313" y="16684"/>
                  </a:lnTo>
                  <a:lnTo>
                    <a:pt x="132141" y="16509"/>
                  </a:lnTo>
                  <a:lnTo>
                    <a:pt x="132315" y="16509"/>
                  </a:lnTo>
                  <a:lnTo>
                    <a:pt x="132332" y="15239"/>
                  </a:lnTo>
                  <a:close/>
                </a:path>
                <a:path w="259079" h="234950">
                  <a:moveTo>
                    <a:pt x="132980" y="17779"/>
                  </a:moveTo>
                  <a:lnTo>
                    <a:pt x="132298" y="17779"/>
                  </a:lnTo>
                  <a:lnTo>
                    <a:pt x="132281" y="19049"/>
                  </a:lnTo>
                  <a:lnTo>
                    <a:pt x="132688" y="19049"/>
                  </a:lnTo>
                  <a:lnTo>
                    <a:pt x="132980" y="17779"/>
                  </a:lnTo>
                  <a:close/>
                </a:path>
                <a:path w="259079" h="234950">
                  <a:moveTo>
                    <a:pt x="133602" y="16509"/>
                  </a:moveTo>
                  <a:lnTo>
                    <a:pt x="132315" y="16509"/>
                  </a:lnTo>
                  <a:lnTo>
                    <a:pt x="132313" y="16684"/>
                  </a:lnTo>
                  <a:lnTo>
                    <a:pt x="133386" y="17779"/>
                  </a:lnTo>
                  <a:lnTo>
                    <a:pt x="133538" y="19049"/>
                  </a:lnTo>
                  <a:lnTo>
                    <a:pt x="133818" y="19049"/>
                  </a:lnTo>
                  <a:lnTo>
                    <a:pt x="133897" y="18870"/>
                  </a:lnTo>
                  <a:lnTo>
                    <a:pt x="133602" y="16509"/>
                  </a:lnTo>
                  <a:close/>
                </a:path>
                <a:path w="259079" h="234950">
                  <a:moveTo>
                    <a:pt x="134783" y="17779"/>
                  </a:moveTo>
                  <a:lnTo>
                    <a:pt x="134377" y="17779"/>
                  </a:lnTo>
                  <a:lnTo>
                    <a:pt x="133897" y="18870"/>
                  </a:lnTo>
                  <a:lnTo>
                    <a:pt x="133919" y="19049"/>
                  </a:lnTo>
                  <a:lnTo>
                    <a:pt x="134656" y="19049"/>
                  </a:lnTo>
                  <a:lnTo>
                    <a:pt x="134783" y="17779"/>
                  </a:lnTo>
                  <a:close/>
                </a:path>
                <a:path w="259079" h="234950">
                  <a:moveTo>
                    <a:pt x="136586" y="17779"/>
                  </a:moveTo>
                  <a:lnTo>
                    <a:pt x="134808" y="17779"/>
                  </a:lnTo>
                  <a:lnTo>
                    <a:pt x="134872" y="19049"/>
                  </a:lnTo>
                  <a:lnTo>
                    <a:pt x="136498" y="19049"/>
                  </a:lnTo>
                  <a:lnTo>
                    <a:pt x="136586" y="17779"/>
                  </a:lnTo>
                  <a:close/>
                </a:path>
                <a:path w="259079" h="234950">
                  <a:moveTo>
                    <a:pt x="143356" y="17779"/>
                  </a:moveTo>
                  <a:lnTo>
                    <a:pt x="140282" y="17779"/>
                  </a:lnTo>
                  <a:lnTo>
                    <a:pt x="140079" y="19049"/>
                  </a:lnTo>
                  <a:lnTo>
                    <a:pt x="143749" y="19049"/>
                  </a:lnTo>
                  <a:lnTo>
                    <a:pt x="143356" y="17779"/>
                  </a:lnTo>
                  <a:close/>
                </a:path>
                <a:path w="259079" h="234950">
                  <a:moveTo>
                    <a:pt x="94969" y="16509"/>
                  </a:moveTo>
                  <a:lnTo>
                    <a:pt x="94524" y="16509"/>
                  </a:lnTo>
                  <a:lnTo>
                    <a:pt x="94549" y="17779"/>
                  </a:lnTo>
                  <a:lnTo>
                    <a:pt x="94956" y="17779"/>
                  </a:lnTo>
                  <a:lnTo>
                    <a:pt x="94969" y="16509"/>
                  </a:lnTo>
                  <a:close/>
                </a:path>
                <a:path w="259079" h="234950">
                  <a:moveTo>
                    <a:pt x="129767" y="16509"/>
                  </a:moveTo>
                  <a:lnTo>
                    <a:pt x="129411" y="16509"/>
                  </a:lnTo>
                  <a:lnTo>
                    <a:pt x="129652" y="17779"/>
                  </a:lnTo>
                  <a:lnTo>
                    <a:pt x="129830" y="17779"/>
                  </a:lnTo>
                  <a:lnTo>
                    <a:pt x="129767" y="16509"/>
                  </a:lnTo>
                  <a:close/>
                </a:path>
                <a:path w="259079" h="234950">
                  <a:moveTo>
                    <a:pt x="131202" y="15239"/>
                  </a:moveTo>
                  <a:lnTo>
                    <a:pt x="128916" y="15239"/>
                  </a:lnTo>
                  <a:lnTo>
                    <a:pt x="129030" y="16509"/>
                  </a:lnTo>
                  <a:lnTo>
                    <a:pt x="130135" y="16509"/>
                  </a:lnTo>
                  <a:lnTo>
                    <a:pt x="130414" y="17779"/>
                  </a:lnTo>
                  <a:lnTo>
                    <a:pt x="131011" y="17779"/>
                  </a:lnTo>
                  <a:lnTo>
                    <a:pt x="131154" y="17160"/>
                  </a:lnTo>
                  <a:lnTo>
                    <a:pt x="131202" y="15239"/>
                  </a:lnTo>
                  <a:close/>
                </a:path>
                <a:path w="259079" h="234950">
                  <a:moveTo>
                    <a:pt x="131399" y="16509"/>
                  </a:moveTo>
                  <a:lnTo>
                    <a:pt x="131263" y="16684"/>
                  </a:lnTo>
                  <a:lnTo>
                    <a:pt x="131138" y="17779"/>
                  </a:lnTo>
                  <a:lnTo>
                    <a:pt x="131468" y="17779"/>
                  </a:lnTo>
                  <a:lnTo>
                    <a:pt x="131399" y="16509"/>
                  </a:lnTo>
                  <a:close/>
                </a:path>
                <a:path w="259079" h="234950">
                  <a:moveTo>
                    <a:pt x="137310" y="16509"/>
                  </a:moveTo>
                  <a:lnTo>
                    <a:pt x="134910" y="16509"/>
                  </a:lnTo>
                  <a:lnTo>
                    <a:pt x="134783" y="17779"/>
                  </a:lnTo>
                  <a:lnTo>
                    <a:pt x="137221" y="17779"/>
                  </a:lnTo>
                  <a:lnTo>
                    <a:pt x="137310" y="16509"/>
                  </a:lnTo>
                  <a:close/>
                </a:path>
                <a:path w="259079" h="234950">
                  <a:moveTo>
                    <a:pt x="140981" y="16509"/>
                  </a:moveTo>
                  <a:lnTo>
                    <a:pt x="139025" y="16509"/>
                  </a:lnTo>
                  <a:lnTo>
                    <a:pt x="139330" y="17779"/>
                  </a:lnTo>
                  <a:lnTo>
                    <a:pt x="141095" y="17779"/>
                  </a:lnTo>
                  <a:lnTo>
                    <a:pt x="140981" y="16509"/>
                  </a:lnTo>
                  <a:close/>
                </a:path>
                <a:path w="259079" h="234950">
                  <a:moveTo>
                    <a:pt x="131329" y="15239"/>
                  </a:moveTo>
                  <a:lnTo>
                    <a:pt x="131154" y="17160"/>
                  </a:lnTo>
                  <a:lnTo>
                    <a:pt x="131303" y="16509"/>
                  </a:lnTo>
                  <a:lnTo>
                    <a:pt x="131329" y="15239"/>
                  </a:lnTo>
                  <a:close/>
                </a:path>
                <a:path w="259079" h="234950">
                  <a:moveTo>
                    <a:pt x="132315" y="16509"/>
                  </a:moveTo>
                  <a:lnTo>
                    <a:pt x="132141" y="16509"/>
                  </a:lnTo>
                  <a:lnTo>
                    <a:pt x="132313" y="16684"/>
                  </a:lnTo>
                  <a:lnTo>
                    <a:pt x="132315" y="16509"/>
                  </a:lnTo>
                  <a:close/>
                </a:path>
                <a:path w="259079" h="234950">
                  <a:moveTo>
                    <a:pt x="128624" y="15239"/>
                  </a:moveTo>
                  <a:lnTo>
                    <a:pt x="128281" y="15239"/>
                  </a:lnTo>
                  <a:lnTo>
                    <a:pt x="128674" y="16509"/>
                  </a:lnTo>
                  <a:lnTo>
                    <a:pt x="128624" y="15239"/>
                  </a:lnTo>
                  <a:close/>
                </a:path>
                <a:path w="259079" h="234950">
                  <a:moveTo>
                    <a:pt x="131951" y="15239"/>
                  </a:moveTo>
                  <a:lnTo>
                    <a:pt x="131329" y="15239"/>
                  </a:lnTo>
                  <a:lnTo>
                    <a:pt x="131399" y="16509"/>
                  </a:lnTo>
                  <a:lnTo>
                    <a:pt x="132014" y="16509"/>
                  </a:lnTo>
                  <a:lnTo>
                    <a:pt x="131951" y="15239"/>
                  </a:lnTo>
                  <a:close/>
                </a:path>
                <a:path w="259079" h="234950">
                  <a:moveTo>
                    <a:pt x="132738" y="15239"/>
                  </a:moveTo>
                  <a:lnTo>
                    <a:pt x="132383" y="15239"/>
                  </a:lnTo>
                  <a:lnTo>
                    <a:pt x="132446" y="16509"/>
                  </a:lnTo>
                  <a:lnTo>
                    <a:pt x="132599" y="16509"/>
                  </a:lnTo>
                  <a:lnTo>
                    <a:pt x="132738" y="15239"/>
                  </a:lnTo>
                  <a:close/>
                </a:path>
                <a:path w="259079" h="234950">
                  <a:moveTo>
                    <a:pt x="134656" y="15239"/>
                  </a:moveTo>
                  <a:lnTo>
                    <a:pt x="132980" y="15239"/>
                  </a:lnTo>
                  <a:lnTo>
                    <a:pt x="132878" y="16509"/>
                  </a:lnTo>
                  <a:lnTo>
                    <a:pt x="134364" y="16509"/>
                  </a:lnTo>
                  <a:lnTo>
                    <a:pt x="134656" y="15239"/>
                  </a:lnTo>
                  <a:close/>
                </a:path>
                <a:path w="259079" h="234950">
                  <a:moveTo>
                    <a:pt x="139253" y="15239"/>
                  </a:moveTo>
                  <a:lnTo>
                    <a:pt x="134656" y="15239"/>
                  </a:lnTo>
                  <a:lnTo>
                    <a:pt x="134554" y="16509"/>
                  </a:lnTo>
                  <a:lnTo>
                    <a:pt x="138860" y="16509"/>
                  </a:lnTo>
                  <a:lnTo>
                    <a:pt x="139253" y="15239"/>
                  </a:lnTo>
                  <a:close/>
                </a:path>
                <a:path w="259079" h="234950">
                  <a:moveTo>
                    <a:pt x="146581" y="15239"/>
                  </a:moveTo>
                  <a:lnTo>
                    <a:pt x="145946" y="15239"/>
                  </a:lnTo>
                  <a:lnTo>
                    <a:pt x="146264" y="16509"/>
                  </a:lnTo>
                  <a:lnTo>
                    <a:pt x="146429" y="16509"/>
                  </a:lnTo>
                  <a:lnTo>
                    <a:pt x="146581" y="15239"/>
                  </a:lnTo>
                  <a:close/>
                </a:path>
                <a:path w="259079" h="234950">
                  <a:moveTo>
                    <a:pt x="133577" y="13969"/>
                  </a:moveTo>
                  <a:lnTo>
                    <a:pt x="128992" y="13969"/>
                  </a:lnTo>
                  <a:lnTo>
                    <a:pt x="129055" y="15239"/>
                  </a:lnTo>
                  <a:lnTo>
                    <a:pt x="134085" y="15239"/>
                  </a:lnTo>
                  <a:lnTo>
                    <a:pt x="133577" y="13969"/>
                  </a:lnTo>
                  <a:close/>
                </a:path>
                <a:path w="259079" h="234950">
                  <a:moveTo>
                    <a:pt x="138123" y="13969"/>
                  </a:moveTo>
                  <a:lnTo>
                    <a:pt x="134034" y="13969"/>
                  </a:lnTo>
                  <a:lnTo>
                    <a:pt x="134135" y="15239"/>
                  </a:lnTo>
                  <a:lnTo>
                    <a:pt x="138288" y="15239"/>
                  </a:lnTo>
                  <a:lnTo>
                    <a:pt x="138123" y="13969"/>
                  </a:lnTo>
                  <a:close/>
                </a:path>
                <a:path w="259079" h="234950">
                  <a:moveTo>
                    <a:pt x="139226" y="14678"/>
                  </a:moveTo>
                  <a:lnTo>
                    <a:pt x="138288" y="15239"/>
                  </a:lnTo>
                  <a:lnTo>
                    <a:pt x="139304" y="15239"/>
                  </a:lnTo>
                  <a:lnTo>
                    <a:pt x="139226" y="14678"/>
                  </a:lnTo>
                  <a:close/>
                </a:path>
                <a:path w="259079" h="234950">
                  <a:moveTo>
                    <a:pt x="140409" y="13969"/>
                  </a:moveTo>
                  <a:lnTo>
                    <a:pt x="139126" y="13969"/>
                  </a:lnTo>
                  <a:lnTo>
                    <a:pt x="139226" y="14678"/>
                  </a:lnTo>
                  <a:lnTo>
                    <a:pt x="140409" y="13969"/>
                  </a:lnTo>
                  <a:close/>
                </a:path>
                <a:path w="259079" h="234950">
                  <a:moveTo>
                    <a:pt x="128624" y="12699"/>
                  </a:moveTo>
                  <a:lnTo>
                    <a:pt x="127608" y="12699"/>
                  </a:lnTo>
                  <a:lnTo>
                    <a:pt x="127773" y="13969"/>
                  </a:lnTo>
                  <a:lnTo>
                    <a:pt x="128585" y="13969"/>
                  </a:lnTo>
                  <a:lnTo>
                    <a:pt x="128624" y="12699"/>
                  </a:lnTo>
                  <a:close/>
                </a:path>
                <a:path w="259079" h="234950">
                  <a:moveTo>
                    <a:pt x="130948" y="12699"/>
                  </a:moveTo>
                  <a:lnTo>
                    <a:pt x="129132" y="12699"/>
                  </a:lnTo>
                  <a:lnTo>
                    <a:pt x="129170" y="13969"/>
                  </a:lnTo>
                  <a:lnTo>
                    <a:pt x="131075" y="13969"/>
                  </a:lnTo>
                  <a:lnTo>
                    <a:pt x="130948" y="12699"/>
                  </a:lnTo>
                  <a:close/>
                </a:path>
                <a:path w="259079" h="234950">
                  <a:moveTo>
                    <a:pt x="132637" y="12699"/>
                  </a:moveTo>
                  <a:lnTo>
                    <a:pt x="131418" y="12699"/>
                  </a:lnTo>
                  <a:lnTo>
                    <a:pt x="131468" y="13969"/>
                  </a:lnTo>
                  <a:lnTo>
                    <a:pt x="133094" y="13969"/>
                  </a:lnTo>
                  <a:lnTo>
                    <a:pt x="132637" y="12699"/>
                  </a:lnTo>
                  <a:close/>
                </a:path>
                <a:path w="259079" h="234950">
                  <a:moveTo>
                    <a:pt x="135761" y="12699"/>
                  </a:moveTo>
                  <a:lnTo>
                    <a:pt x="133551" y="12699"/>
                  </a:lnTo>
                  <a:lnTo>
                    <a:pt x="133780" y="13969"/>
                  </a:lnTo>
                  <a:lnTo>
                    <a:pt x="135736" y="13969"/>
                  </a:lnTo>
                  <a:lnTo>
                    <a:pt x="135761" y="12699"/>
                  </a:lnTo>
                  <a:close/>
                </a:path>
                <a:path w="259079" h="234950">
                  <a:moveTo>
                    <a:pt x="136942" y="12699"/>
                  </a:moveTo>
                  <a:lnTo>
                    <a:pt x="136396" y="12699"/>
                  </a:lnTo>
                  <a:lnTo>
                    <a:pt x="135913" y="13969"/>
                  </a:lnTo>
                  <a:lnTo>
                    <a:pt x="137044" y="13969"/>
                  </a:lnTo>
                  <a:lnTo>
                    <a:pt x="136942" y="12699"/>
                  </a:lnTo>
                  <a:close/>
                </a:path>
                <a:path w="259079" h="234950">
                  <a:moveTo>
                    <a:pt x="145413" y="12699"/>
                  </a:moveTo>
                  <a:lnTo>
                    <a:pt x="138872" y="12699"/>
                  </a:lnTo>
                  <a:lnTo>
                    <a:pt x="139292" y="13969"/>
                  </a:lnTo>
                  <a:lnTo>
                    <a:pt x="145083" y="13969"/>
                  </a:lnTo>
                  <a:lnTo>
                    <a:pt x="145413" y="12699"/>
                  </a:lnTo>
                  <a:close/>
                </a:path>
                <a:path w="259079" h="234950">
                  <a:moveTo>
                    <a:pt x="94778" y="11429"/>
                  </a:moveTo>
                  <a:lnTo>
                    <a:pt x="92746" y="11429"/>
                  </a:lnTo>
                  <a:lnTo>
                    <a:pt x="92873" y="12699"/>
                  </a:lnTo>
                  <a:lnTo>
                    <a:pt x="94524" y="12699"/>
                  </a:lnTo>
                  <a:lnTo>
                    <a:pt x="94778" y="11429"/>
                  </a:lnTo>
                  <a:close/>
                </a:path>
                <a:path w="259079" h="234950">
                  <a:moveTo>
                    <a:pt x="129055" y="10159"/>
                  </a:moveTo>
                  <a:lnTo>
                    <a:pt x="128700" y="10159"/>
                  </a:lnTo>
                  <a:lnTo>
                    <a:pt x="128624" y="12699"/>
                  </a:lnTo>
                  <a:lnTo>
                    <a:pt x="129132" y="12699"/>
                  </a:lnTo>
                  <a:lnTo>
                    <a:pt x="129055" y="10159"/>
                  </a:lnTo>
                  <a:close/>
                </a:path>
                <a:path w="259079" h="234950">
                  <a:moveTo>
                    <a:pt x="131049" y="11429"/>
                  </a:moveTo>
                  <a:lnTo>
                    <a:pt x="130363" y="12699"/>
                  </a:lnTo>
                  <a:lnTo>
                    <a:pt x="131316" y="12699"/>
                  </a:lnTo>
                  <a:lnTo>
                    <a:pt x="131049" y="11429"/>
                  </a:lnTo>
                  <a:close/>
                </a:path>
                <a:path w="259079" h="234950">
                  <a:moveTo>
                    <a:pt x="135710" y="11429"/>
                  </a:moveTo>
                  <a:lnTo>
                    <a:pt x="133856" y="11429"/>
                  </a:lnTo>
                  <a:lnTo>
                    <a:pt x="133691" y="12699"/>
                  </a:lnTo>
                  <a:lnTo>
                    <a:pt x="135888" y="12699"/>
                  </a:lnTo>
                  <a:lnTo>
                    <a:pt x="135710" y="11429"/>
                  </a:lnTo>
                  <a:close/>
                </a:path>
                <a:path w="259079" h="234950">
                  <a:moveTo>
                    <a:pt x="138631" y="10159"/>
                  </a:moveTo>
                  <a:lnTo>
                    <a:pt x="138187" y="10159"/>
                  </a:lnTo>
                  <a:lnTo>
                    <a:pt x="138123" y="11429"/>
                  </a:lnTo>
                  <a:lnTo>
                    <a:pt x="136459" y="11429"/>
                  </a:lnTo>
                  <a:lnTo>
                    <a:pt x="136574" y="12699"/>
                  </a:lnTo>
                  <a:lnTo>
                    <a:pt x="138428" y="12699"/>
                  </a:lnTo>
                  <a:lnTo>
                    <a:pt x="138631" y="10159"/>
                  </a:lnTo>
                  <a:close/>
                </a:path>
                <a:path w="259079" h="234950">
                  <a:moveTo>
                    <a:pt x="138987" y="10159"/>
                  </a:moveTo>
                  <a:lnTo>
                    <a:pt x="138631" y="10159"/>
                  </a:lnTo>
                  <a:lnTo>
                    <a:pt x="138428" y="12699"/>
                  </a:lnTo>
                  <a:lnTo>
                    <a:pt x="139063" y="12699"/>
                  </a:lnTo>
                  <a:lnTo>
                    <a:pt x="138987" y="10159"/>
                  </a:lnTo>
                  <a:close/>
                </a:path>
                <a:path w="259079" h="234950">
                  <a:moveTo>
                    <a:pt x="140219" y="10159"/>
                  </a:moveTo>
                  <a:lnTo>
                    <a:pt x="138987" y="10159"/>
                  </a:lnTo>
                  <a:lnTo>
                    <a:pt x="139063" y="12699"/>
                  </a:lnTo>
                  <a:lnTo>
                    <a:pt x="145667" y="12699"/>
                  </a:lnTo>
                  <a:lnTo>
                    <a:pt x="146670" y="11429"/>
                  </a:lnTo>
                  <a:lnTo>
                    <a:pt x="140333" y="11429"/>
                  </a:lnTo>
                  <a:lnTo>
                    <a:pt x="140219" y="10159"/>
                  </a:lnTo>
                  <a:close/>
                </a:path>
                <a:path w="259079" h="234950">
                  <a:moveTo>
                    <a:pt x="95832" y="10159"/>
                  </a:moveTo>
                  <a:lnTo>
                    <a:pt x="92873" y="10159"/>
                  </a:lnTo>
                  <a:lnTo>
                    <a:pt x="93267" y="11429"/>
                  </a:lnTo>
                  <a:lnTo>
                    <a:pt x="95400" y="11429"/>
                  </a:lnTo>
                  <a:lnTo>
                    <a:pt x="95832" y="10159"/>
                  </a:lnTo>
                  <a:close/>
                </a:path>
                <a:path w="259079" h="234950">
                  <a:moveTo>
                    <a:pt x="137907" y="10159"/>
                  </a:moveTo>
                  <a:lnTo>
                    <a:pt x="137463" y="10159"/>
                  </a:lnTo>
                  <a:lnTo>
                    <a:pt x="137653" y="11429"/>
                  </a:lnTo>
                  <a:lnTo>
                    <a:pt x="138123" y="11429"/>
                  </a:lnTo>
                  <a:lnTo>
                    <a:pt x="137907" y="10159"/>
                  </a:lnTo>
                  <a:close/>
                </a:path>
                <a:path w="259079" h="234950">
                  <a:moveTo>
                    <a:pt x="142174" y="10159"/>
                  </a:moveTo>
                  <a:lnTo>
                    <a:pt x="140409" y="10159"/>
                  </a:lnTo>
                  <a:lnTo>
                    <a:pt x="140409" y="11429"/>
                  </a:lnTo>
                  <a:lnTo>
                    <a:pt x="142047" y="11429"/>
                  </a:lnTo>
                  <a:lnTo>
                    <a:pt x="142174" y="10159"/>
                  </a:lnTo>
                  <a:close/>
                </a:path>
                <a:path w="259079" h="234950">
                  <a:moveTo>
                    <a:pt x="144130" y="10159"/>
                  </a:moveTo>
                  <a:lnTo>
                    <a:pt x="142809" y="10159"/>
                  </a:lnTo>
                  <a:lnTo>
                    <a:pt x="142708" y="11429"/>
                  </a:lnTo>
                  <a:lnTo>
                    <a:pt x="144791" y="11429"/>
                  </a:lnTo>
                  <a:lnTo>
                    <a:pt x="144130" y="10159"/>
                  </a:lnTo>
                  <a:close/>
                </a:path>
                <a:path w="259079" h="234950">
                  <a:moveTo>
                    <a:pt x="145921" y="10159"/>
                  </a:moveTo>
                  <a:lnTo>
                    <a:pt x="145210" y="10159"/>
                  </a:lnTo>
                  <a:lnTo>
                    <a:pt x="145121" y="11429"/>
                  </a:lnTo>
                  <a:lnTo>
                    <a:pt x="146416" y="11429"/>
                  </a:lnTo>
                  <a:lnTo>
                    <a:pt x="145921" y="10159"/>
                  </a:lnTo>
                  <a:close/>
                </a:path>
                <a:path w="259079" h="234950">
                  <a:moveTo>
                    <a:pt x="154024" y="10159"/>
                  </a:moveTo>
                  <a:lnTo>
                    <a:pt x="153693" y="11429"/>
                  </a:lnTo>
                  <a:lnTo>
                    <a:pt x="154303" y="11429"/>
                  </a:lnTo>
                  <a:lnTo>
                    <a:pt x="154024" y="10159"/>
                  </a:lnTo>
                  <a:close/>
                </a:path>
                <a:path w="259079" h="234950">
                  <a:moveTo>
                    <a:pt x="170368" y="10159"/>
                  </a:moveTo>
                  <a:lnTo>
                    <a:pt x="169733" y="10159"/>
                  </a:lnTo>
                  <a:lnTo>
                    <a:pt x="169899" y="11429"/>
                  </a:lnTo>
                  <a:lnTo>
                    <a:pt x="170407" y="11429"/>
                  </a:lnTo>
                  <a:lnTo>
                    <a:pt x="170368" y="10159"/>
                  </a:lnTo>
                  <a:close/>
                </a:path>
                <a:path w="259079" h="234950">
                  <a:moveTo>
                    <a:pt x="170661" y="10159"/>
                  </a:moveTo>
                  <a:lnTo>
                    <a:pt x="170368" y="10159"/>
                  </a:lnTo>
                  <a:lnTo>
                    <a:pt x="170407" y="11429"/>
                  </a:lnTo>
                  <a:lnTo>
                    <a:pt x="170661" y="10159"/>
                  </a:lnTo>
                  <a:close/>
                </a:path>
                <a:path w="259079" h="234950">
                  <a:moveTo>
                    <a:pt x="170953" y="10159"/>
                  </a:moveTo>
                  <a:lnTo>
                    <a:pt x="170661" y="10159"/>
                  </a:lnTo>
                  <a:lnTo>
                    <a:pt x="170432" y="11429"/>
                  </a:lnTo>
                  <a:lnTo>
                    <a:pt x="170940" y="11429"/>
                  </a:lnTo>
                  <a:lnTo>
                    <a:pt x="170953" y="10159"/>
                  </a:lnTo>
                  <a:close/>
                </a:path>
                <a:path w="259079" h="234950">
                  <a:moveTo>
                    <a:pt x="172197" y="10159"/>
                  </a:moveTo>
                  <a:lnTo>
                    <a:pt x="171130" y="10159"/>
                  </a:lnTo>
                  <a:lnTo>
                    <a:pt x="171042" y="11429"/>
                  </a:lnTo>
                  <a:lnTo>
                    <a:pt x="172261" y="11429"/>
                  </a:lnTo>
                  <a:lnTo>
                    <a:pt x="172197" y="10159"/>
                  </a:lnTo>
                  <a:close/>
                </a:path>
                <a:path w="259079" h="234950">
                  <a:moveTo>
                    <a:pt x="177900" y="10159"/>
                  </a:moveTo>
                  <a:lnTo>
                    <a:pt x="175995" y="10159"/>
                  </a:lnTo>
                  <a:lnTo>
                    <a:pt x="176147" y="11429"/>
                  </a:lnTo>
                  <a:lnTo>
                    <a:pt x="177811" y="11429"/>
                  </a:lnTo>
                  <a:lnTo>
                    <a:pt x="177900" y="10159"/>
                  </a:lnTo>
                  <a:close/>
                </a:path>
                <a:path w="259079" h="234950">
                  <a:moveTo>
                    <a:pt x="179805" y="10159"/>
                  </a:moveTo>
                  <a:lnTo>
                    <a:pt x="179220" y="10159"/>
                  </a:lnTo>
                  <a:lnTo>
                    <a:pt x="179297" y="11429"/>
                  </a:lnTo>
                  <a:lnTo>
                    <a:pt x="179474" y="11429"/>
                  </a:lnTo>
                  <a:lnTo>
                    <a:pt x="179805" y="10159"/>
                  </a:lnTo>
                  <a:close/>
                </a:path>
                <a:path w="259079" h="234950">
                  <a:moveTo>
                    <a:pt x="181735" y="10159"/>
                  </a:moveTo>
                  <a:lnTo>
                    <a:pt x="180452" y="10159"/>
                  </a:lnTo>
                  <a:lnTo>
                    <a:pt x="180567" y="11429"/>
                  </a:lnTo>
                  <a:lnTo>
                    <a:pt x="181697" y="11429"/>
                  </a:lnTo>
                  <a:lnTo>
                    <a:pt x="181735" y="10159"/>
                  </a:lnTo>
                  <a:close/>
                </a:path>
                <a:path w="259079" h="234950">
                  <a:moveTo>
                    <a:pt x="171130" y="10159"/>
                  </a:moveTo>
                  <a:lnTo>
                    <a:pt x="170953" y="10159"/>
                  </a:lnTo>
                  <a:lnTo>
                    <a:pt x="171009" y="10968"/>
                  </a:lnTo>
                  <a:lnTo>
                    <a:pt x="171130" y="10159"/>
                  </a:lnTo>
                  <a:close/>
                </a:path>
                <a:path w="259079" h="234950">
                  <a:moveTo>
                    <a:pt x="175398" y="8889"/>
                  </a:moveTo>
                  <a:lnTo>
                    <a:pt x="172464" y="8889"/>
                  </a:lnTo>
                  <a:lnTo>
                    <a:pt x="172451" y="10159"/>
                  </a:lnTo>
                  <a:lnTo>
                    <a:pt x="174750" y="10159"/>
                  </a:lnTo>
                  <a:lnTo>
                    <a:pt x="175398" y="8889"/>
                  </a:lnTo>
                  <a:close/>
                </a:path>
                <a:path w="259079" h="234950">
                  <a:moveTo>
                    <a:pt x="187539" y="8889"/>
                  </a:moveTo>
                  <a:lnTo>
                    <a:pt x="184364" y="8889"/>
                  </a:lnTo>
                  <a:lnTo>
                    <a:pt x="184262" y="10159"/>
                  </a:lnTo>
                  <a:lnTo>
                    <a:pt x="187488" y="10159"/>
                  </a:lnTo>
                  <a:lnTo>
                    <a:pt x="187539" y="8889"/>
                  </a:lnTo>
                  <a:close/>
                </a:path>
                <a:path w="259079" h="234950">
                  <a:moveTo>
                    <a:pt x="189711" y="8889"/>
                  </a:moveTo>
                  <a:lnTo>
                    <a:pt x="188707" y="8889"/>
                  </a:lnTo>
                  <a:lnTo>
                    <a:pt x="189291" y="10159"/>
                  </a:lnTo>
                  <a:lnTo>
                    <a:pt x="189571" y="10159"/>
                  </a:lnTo>
                  <a:lnTo>
                    <a:pt x="189711" y="8889"/>
                  </a:lnTo>
                  <a:close/>
                </a:path>
                <a:path w="259079" h="234950">
                  <a:moveTo>
                    <a:pt x="98512" y="7619"/>
                  </a:moveTo>
                  <a:lnTo>
                    <a:pt x="89304" y="7619"/>
                  </a:lnTo>
                  <a:lnTo>
                    <a:pt x="88441" y="8889"/>
                  </a:lnTo>
                  <a:lnTo>
                    <a:pt x="98207" y="8889"/>
                  </a:lnTo>
                  <a:lnTo>
                    <a:pt x="98512" y="7619"/>
                  </a:lnTo>
                  <a:close/>
                </a:path>
                <a:path w="259079" h="234950">
                  <a:moveTo>
                    <a:pt x="180960" y="7619"/>
                  </a:moveTo>
                  <a:lnTo>
                    <a:pt x="178814" y="7619"/>
                  </a:lnTo>
                  <a:lnTo>
                    <a:pt x="178560" y="8889"/>
                  </a:lnTo>
                  <a:lnTo>
                    <a:pt x="181468" y="8889"/>
                  </a:lnTo>
                  <a:lnTo>
                    <a:pt x="180960" y="7619"/>
                  </a:lnTo>
                  <a:close/>
                </a:path>
                <a:path w="259079" h="234950">
                  <a:moveTo>
                    <a:pt x="183462" y="7619"/>
                  </a:moveTo>
                  <a:lnTo>
                    <a:pt x="181824" y="7619"/>
                  </a:lnTo>
                  <a:lnTo>
                    <a:pt x="182052" y="8889"/>
                  </a:lnTo>
                  <a:lnTo>
                    <a:pt x="183627" y="8889"/>
                  </a:lnTo>
                  <a:lnTo>
                    <a:pt x="183462" y="7619"/>
                  </a:lnTo>
                  <a:close/>
                </a:path>
                <a:path w="259079" h="234950">
                  <a:moveTo>
                    <a:pt x="186790" y="7619"/>
                  </a:moveTo>
                  <a:lnTo>
                    <a:pt x="185164" y="7619"/>
                  </a:lnTo>
                  <a:lnTo>
                    <a:pt x="185139" y="8889"/>
                  </a:lnTo>
                  <a:lnTo>
                    <a:pt x="186409" y="8889"/>
                  </a:lnTo>
                  <a:lnTo>
                    <a:pt x="186790" y="7619"/>
                  </a:lnTo>
                  <a:close/>
                </a:path>
                <a:path w="259079" h="234950">
                  <a:moveTo>
                    <a:pt x="191323" y="7619"/>
                  </a:moveTo>
                  <a:lnTo>
                    <a:pt x="189850" y="7619"/>
                  </a:lnTo>
                  <a:lnTo>
                    <a:pt x="189711" y="8889"/>
                  </a:lnTo>
                  <a:lnTo>
                    <a:pt x="191349" y="8889"/>
                  </a:lnTo>
                  <a:lnTo>
                    <a:pt x="191323" y="7619"/>
                  </a:lnTo>
                  <a:close/>
                </a:path>
                <a:path w="259079" h="234950">
                  <a:moveTo>
                    <a:pt x="92644" y="2539"/>
                  </a:moveTo>
                  <a:lnTo>
                    <a:pt x="92175" y="2539"/>
                  </a:lnTo>
                  <a:lnTo>
                    <a:pt x="91730" y="6349"/>
                  </a:lnTo>
                  <a:lnTo>
                    <a:pt x="90854" y="7619"/>
                  </a:lnTo>
                  <a:lnTo>
                    <a:pt x="100811" y="7619"/>
                  </a:lnTo>
                  <a:lnTo>
                    <a:pt x="101623" y="6349"/>
                  </a:lnTo>
                  <a:lnTo>
                    <a:pt x="92733" y="6349"/>
                  </a:lnTo>
                  <a:lnTo>
                    <a:pt x="92704" y="5079"/>
                  </a:lnTo>
                  <a:lnTo>
                    <a:pt x="92200" y="5079"/>
                  </a:lnTo>
                  <a:lnTo>
                    <a:pt x="92327" y="3809"/>
                  </a:lnTo>
                  <a:lnTo>
                    <a:pt x="92674" y="3809"/>
                  </a:lnTo>
                  <a:lnTo>
                    <a:pt x="92644" y="2539"/>
                  </a:lnTo>
                  <a:close/>
                </a:path>
                <a:path w="259079" h="234950">
                  <a:moveTo>
                    <a:pt x="183170" y="6349"/>
                  </a:moveTo>
                  <a:lnTo>
                    <a:pt x="180884" y="6349"/>
                  </a:lnTo>
                  <a:lnTo>
                    <a:pt x="180592" y="7619"/>
                  </a:lnTo>
                  <a:lnTo>
                    <a:pt x="182573" y="7619"/>
                  </a:lnTo>
                  <a:lnTo>
                    <a:pt x="183170" y="6349"/>
                  </a:lnTo>
                  <a:close/>
                </a:path>
                <a:path w="259079" h="234950">
                  <a:moveTo>
                    <a:pt x="183996" y="6349"/>
                  </a:moveTo>
                  <a:lnTo>
                    <a:pt x="183767" y="6349"/>
                  </a:lnTo>
                  <a:lnTo>
                    <a:pt x="183475" y="7619"/>
                  </a:lnTo>
                  <a:lnTo>
                    <a:pt x="184237" y="7619"/>
                  </a:lnTo>
                  <a:lnTo>
                    <a:pt x="183996" y="6349"/>
                  </a:lnTo>
                  <a:close/>
                </a:path>
                <a:path w="259079" h="234950">
                  <a:moveTo>
                    <a:pt x="190773" y="6349"/>
                  </a:moveTo>
                  <a:lnTo>
                    <a:pt x="190365" y="6349"/>
                  </a:lnTo>
                  <a:lnTo>
                    <a:pt x="190104" y="7619"/>
                  </a:lnTo>
                  <a:lnTo>
                    <a:pt x="190942" y="7619"/>
                  </a:lnTo>
                  <a:lnTo>
                    <a:pt x="190773" y="6349"/>
                  </a:lnTo>
                  <a:close/>
                </a:path>
                <a:path w="259079" h="234950">
                  <a:moveTo>
                    <a:pt x="86383" y="5079"/>
                  </a:moveTo>
                  <a:lnTo>
                    <a:pt x="85736" y="5079"/>
                  </a:lnTo>
                  <a:lnTo>
                    <a:pt x="83526" y="6349"/>
                  </a:lnTo>
                  <a:lnTo>
                    <a:pt x="86739" y="6349"/>
                  </a:lnTo>
                  <a:lnTo>
                    <a:pt x="86383" y="5079"/>
                  </a:lnTo>
                  <a:close/>
                </a:path>
                <a:path w="259079" h="234950">
                  <a:moveTo>
                    <a:pt x="90435" y="5079"/>
                  </a:moveTo>
                  <a:lnTo>
                    <a:pt x="87501" y="5079"/>
                  </a:lnTo>
                  <a:lnTo>
                    <a:pt x="86739" y="6349"/>
                  </a:lnTo>
                  <a:lnTo>
                    <a:pt x="90409" y="6349"/>
                  </a:lnTo>
                  <a:lnTo>
                    <a:pt x="90435" y="5079"/>
                  </a:lnTo>
                  <a:close/>
                </a:path>
                <a:path w="259079" h="234950">
                  <a:moveTo>
                    <a:pt x="99083" y="5079"/>
                  </a:moveTo>
                  <a:lnTo>
                    <a:pt x="96099" y="5079"/>
                  </a:lnTo>
                  <a:lnTo>
                    <a:pt x="95985" y="6349"/>
                  </a:lnTo>
                  <a:lnTo>
                    <a:pt x="99960" y="6349"/>
                  </a:lnTo>
                  <a:lnTo>
                    <a:pt x="99083" y="5079"/>
                  </a:lnTo>
                  <a:close/>
                </a:path>
                <a:path w="259079" h="234950">
                  <a:moveTo>
                    <a:pt x="185875" y="5079"/>
                  </a:moveTo>
                  <a:lnTo>
                    <a:pt x="184275" y="5079"/>
                  </a:lnTo>
                  <a:lnTo>
                    <a:pt x="184186" y="6349"/>
                  </a:lnTo>
                  <a:lnTo>
                    <a:pt x="184631" y="6349"/>
                  </a:lnTo>
                  <a:lnTo>
                    <a:pt x="185875" y="5079"/>
                  </a:lnTo>
                  <a:close/>
                </a:path>
                <a:path w="259079" h="234950">
                  <a:moveTo>
                    <a:pt x="92543" y="3809"/>
                  </a:moveTo>
                  <a:lnTo>
                    <a:pt x="92327" y="3809"/>
                  </a:lnTo>
                  <a:lnTo>
                    <a:pt x="92200" y="5079"/>
                  </a:lnTo>
                  <a:lnTo>
                    <a:pt x="92704" y="5079"/>
                  </a:lnTo>
                  <a:lnTo>
                    <a:pt x="92689" y="4444"/>
                  </a:lnTo>
                  <a:lnTo>
                    <a:pt x="92543" y="3809"/>
                  </a:lnTo>
                  <a:close/>
                </a:path>
                <a:path w="259079" h="234950">
                  <a:moveTo>
                    <a:pt x="92689" y="4444"/>
                  </a:moveTo>
                  <a:lnTo>
                    <a:pt x="92704" y="5079"/>
                  </a:lnTo>
                  <a:lnTo>
                    <a:pt x="92835" y="5079"/>
                  </a:lnTo>
                  <a:lnTo>
                    <a:pt x="92689" y="4444"/>
                  </a:lnTo>
                  <a:close/>
                </a:path>
                <a:path w="259079" h="234950">
                  <a:moveTo>
                    <a:pt x="92674" y="3809"/>
                  </a:moveTo>
                  <a:lnTo>
                    <a:pt x="92543" y="3809"/>
                  </a:lnTo>
                  <a:lnTo>
                    <a:pt x="92689" y="4444"/>
                  </a:lnTo>
                  <a:lnTo>
                    <a:pt x="92674" y="3809"/>
                  </a:lnTo>
                  <a:close/>
                </a:path>
                <a:path w="259079" h="234950">
                  <a:moveTo>
                    <a:pt x="87768" y="1269"/>
                  </a:moveTo>
                  <a:lnTo>
                    <a:pt x="87437" y="2539"/>
                  </a:lnTo>
                  <a:lnTo>
                    <a:pt x="88796" y="2539"/>
                  </a:lnTo>
                  <a:lnTo>
                    <a:pt x="87768" y="1269"/>
                  </a:lnTo>
                  <a:close/>
                </a:path>
                <a:path w="259079" h="234950">
                  <a:moveTo>
                    <a:pt x="82904" y="0"/>
                  </a:moveTo>
                  <a:lnTo>
                    <a:pt x="79402" y="0"/>
                  </a:lnTo>
                  <a:lnTo>
                    <a:pt x="78147" y="1269"/>
                  </a:lnTo>
                  <a:lnTo>
                    <a:pt x="79970" y="1269"/>
                  </a:lnTo>
                  <a:lnTo>
                    <a:pt x="82904" y="0"/>
                  </a:lnTo>
                  <a:close/>
                </a:path>
                <a:path w="259079" h="234950">
                  <a:moveTo>
                    <a:pt x="159040" y="234470"/>
                  </a:moveTo>
                  <a:lnTo>
                    <a:pt x="158951" y="234686"/>
                  </a:lnTo>
                  <a:lnTo>
                    <a:pt x="159192" y="234724"/>
                  </a:lnTo>
                  <a:lnTo>
                    <a:pt x="159167" y="234496"/>
                  </a:lnTo>
                  <a:close/>
                </a:path>
              </a:pathLst>
            </a:custGeom>
            <a:solidFill>
              <a:srgbClr val="F4793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" name="object 54"/>
          <p:cNvGrpSpPr/>
          <p:nvPr/>
        </p:nvGrpSpPr>
        <p:grpSpPr>
          <a:xfrm>
            <a:off x="2257511" y="3225845"/>
            <a:ext cx="3494404" cy="4267200"/>
            <a:chOff x="2257511" y="3225845"/>
            <a:chExt cx="3494404" cy="4267200"/>
          </a:xfrm>
        </p:grpSpPr>
        <p:sp>
          <p:nvSpPr>
            <p:cNvPr id="55" name="object 55"/>
            <p:cNvSpPr/>
            <p:nvPr/>
          </p:nvSpPr>
          <p:spPr>
            <a:xfrm>
              <a:off x="3325200" y="6994210"/>
              <a:ext cx="1778635" cy="498475"/>
            </a:xfrm>
            <a:custGeom>
              <a:avLst/>
              <a:gdLst/>
              <a:ahLst/>
              <a:cxnLst/>
              <a:rect l="l" t="t" r="r" b="b"/>
              <a:pathLst>
                <a:path w="1778635" h="498475">
                  <a:moveTo>
                    <a:pt x="1683631" y="0"/>
                  </a:moveTo>
                  <a:lnTo>
                    <a:pt x="1633905" y="42"/>
                  </a:lnTo>
                  <a:lnTo>
                    <a:pt x="1605343" y="919"/>
                  </a:lnTo>
                  <a:lnTo>
                    <a:pt x="1598891" y="6227"/>
                  </a:lnTo>
                  <a:lnTo>
                    <a:pt x="1591144" y="4691"/>
                  </a:lnTo>
                  <a:lnTo>
                    <a:pt x="795261" y="4729"/>
                  </a:lnTo>
                  <a:lnTo>
                    <a:pt x="790333" y="3865"/>
                  </a:lnTo>
                  <a:lnTo>
                    <a:pt x="785393" y="3421"/>
                  </a:lnTo>
                  <a:lnTo>
                    <a:pt x="670554" y="4463"/>
                  </a:lnTo>
                  <a:lnTo>
                    <a:pt x="618416" y="4632"/>
                  </a:lnTo>
                  <a:lnTo>
                    <a:pt x="566284" y="3799"/>
                  </a:lnTo>
                  <a:lnTo>
                    <a:pt x="501131" y="909"/>
                  </a:lnTo>
                  <a:lnTo>
                    <a:pt x="1968" y="347"/>
                  </a:lnTo>
                  <a:lnTo>
                    <a:pt x="0" y="4919"/>
                  </a:lnTo>
                  <a:lnTo>
                    <a:pt x="424916" y="4919"/>
                  </a:lnTo>
                  <a:lnTo>
                    <a:pt x="398656" y="15939"/>
                  </a:lnTo>
                  <a:lnTo>
                    <a:pt x="349257" y="43061"/>
                  </a:lnTo>
                  <a:lnTo>
                    <a:pt x="294948" y="92348"/>
                  </a:lnTo>
                  <a:lnTo>
                    <a:pt x="270333" y="128471"/>
                  </a:lnTo>
                  <a:lnTo>
                    <a:pt x="252694" y="168557"/>
                  </a:lnTo>
                  <a:lnTo>
                    <a:pt x="241896" y="212602"/>
                  </a:lnTo>
                  <a:lnTo>
                    <a:pt x="239551" y="269120"/>
                  </a:lnTo>
                  <a:lnTo>
                    <a:pt x="250236" y="321568"/>
                  </a:lnTo>
                  <a:lnTo>
                    <a:pt x="272095" y="370597"/>
                  </a:lnTo>
                  <a:lnTo>
                    <a:pt x="303275" y="416856"/>
                  </a:lnTo>
                  <a:lnTo>
                    <a:pt x="358595" y="459108"/>
                  </a:lnTo>
                  <a:lnTo>
                    <a:pt x="422363" y="486986"/>
                  </a:lnTo>
                  <a:lnTo>
                    <a:pt x="427824" y="488307"/>
                  </a:lnTo>
                  <a:lnTo>
                    <a:pt x="431431" y="490415"/>
                  </a:lnTo>
                  <a:lnTo>
                    <a:pt x="430758" y="496663"/>
                  </a:lnTo>
                  <a:lnTo>
                    <a:pt x="460564" y="498227"/>
                  </a:lnTo>
                  <a:lnTo>
                    <a:pt x="490372" y="498113"/>
                  </a:lnTo>
                  <a:lnTo>
                    <a:pt x="520180" y="497315"/>
                  </a:lnTo>
                  <a:lnTo>
                    <a:pt x="549986" y="496828"/>
                  </a:lnTo>
                  <a:lnTo>
                    <a:pt x="1709445" y="496943"/>
                  </a:lnTo>
                  <a:lnTo>
                    <a:pt x="1758784" y="492498"/>
                  </a:lnTo>
                  <a:lnTo>
                    <a:pt x="1778498" y="455339"/>
                  </a:lnTo>
                  <a:lnTo>
                    <a:pt x="1774736" y="439729"/>
                  </a:lnTo>
                  <a:lnTo>
                    <a:pt x="1765320" y="426587"/>
                  </a:lnTo>
                  <a:lnTo>
                    <a:pt x="1753149" y="419973"/>
                  </a:lnTo>
                  <a:lnTo>
                    <a:pt x="1739106" y="417728"/>
                  </a:lnTo>
                  <a:lnTo>
                    <a:pt x="1717446" y="417847"/>
                  </a:lnTo>
                  <a:lnTo>
                    <a:pt x="549884" y="417618"/>
                  </a:lnTo>
                  <a:lnTo>
                    <a:pt x="535146" y="418309"/>
                  </a:lnTo>
                  <a:lnTo>
                    <a:pt x="527863" y="417463"/>
                  </a:lnTo>
                  <a:lnTo>
                    <a:pt x="520865" y="414304"/>
                  </a:lnTo>
                  <a:lnTo>
                    <a:pt x="473005" y="411598"/>
                  </a:lnTo>
                  <a:lnTo>
                    <a:pt x="430231" y="398352"/>
                  </a:lnTo>
                  <a:lnTo>
                    <a:pt x="393134" y="373734"/>
                  </a:lnTo>
                  <a:lnTo>
                    <a:pt x="362305" y="336910"/>
                  </a:lnTo>
                  <a:lnTo>
                    <a:pt x="342759" y="294498"/>
                  </a:lnTo>
                  <a:lnTo>
                    <a:pt x="336028" y="251506"/>
                  </a:lnTo>
                  <a:lnTo>
                    <a:pt x="340718" y="209770"/>
                  </a:lnTo>
                  <a:lnTo>
                    <a:pt x="355438" y="171126"/>
                  </a:lnTo>
                  <a:lnTo>
                    <a:pt x="378792" y="137409"/>
                  </a:lnTo>
                  <a:lnTo>
                    <a:pt x="409390" y="110455"/>
                  </a:lnTo>
                  <a:lnTo>
                    <a:pt x="445836" y="92100"/>
                  </a:lnTo>
                  <a:lnTo>
                    <a:pt x="486740" y="84180"/>
                  </a:lnTo>
                  <a:lnTo>
                    <a:pt x="495354" y="83627"/>
                  </a:lnTo>
                  <a:lnTo>
                    <a:pt x="521169" y="81259"/>
                  </a:lnTo>
                  <a:lnTo>
                    <a:pt x="522579" y="80421"/>
                  </a:lnTo>
                  <a:lnTo>
                    <a:pt x="524052" y="80306"/>
                  </a:lnTo>
                  <a:lnTo>
                    <a:pt x="525589" y="80929"/>
                  </a:lnTo>
                  <a:lnTo>
                    <a:pt x="656148" y="80355"/>
                  </a:lnTo>
                  <a:lnTo>
                    <a:pt x="1647266" y="80294"/>
                  </a:lnTo>
                  <a:lnTo>
                    <a:pt x="1679536" y="81170"/>
                  </a:lnTo>
                  <a:lnTo>
                    <a:pt x="1739125" y="79963"/>
                  </a:lnTo>
                  <a:lnTo>
                    <a:pt x="1778271" y="41895"/>
                  </a:lnTo>
                  <a:lnTo>
                    <a:pt x="1773539" y="22107"/>
                  </a:lnTo>
                  <a:lnTo>
                    <a:pt x="1758029" y="7470"/>
                  </a:lnTo>
                  <a:lnTo>
                    <a:pt x="1733308" y="995"/>
                  </a:lnTo>
                  <a:lnTo>
                    <a:pt x="1708484" y="201"/>
                  </a:lnTo>
                  <a:lnTo>
                    <a:pt x="1683631" y="0"/>
                  </a:lnTo>
                  <a:close/>
                </a:path>
              </a:pathLst>
            </a:custGeom>
            <a:solidFill>
              <a:srgbClr val="F5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219061" y="7411055"/>
              <a:ext cx="537845" cy="80645"/>
            </a:xfrm>
            <a:custGeom>
              <a:avLst/>
              <a:gdLst/>
              <a:ahLst/>
              <a:cxnLst/>
              <a:rect l="l" t="t" r="r" b="b"/>
              <a:pathLst>
                <a:path w="537845" h="80645">
                  <a:moveTo>
                    <a:pt x="409422" y="0"/>
                  </a:moveTo>
                  <a:lnTo>
                    <a:pt x="16256" y="1066"/>
                  </a:lnTo>
                  <a:lnTo>
                    <a:pt x="6689" y="38431"/>
                  </a:lnTo>
                  <a:lnTo>
                    <a:pt x="0" y="76415"/>
                  </a:lnTo>
                  <a:lnTo>
                    <a:pt x="114" y="80048"/>
                  </a:lnTo>
                  <a:lnTo>
                    <a:pt x="536892" y="79819"/>
                  </a:lnTo>
                  <a:lnTo>
                    <a:pt x="537565" y="73571"/>
                  </a:lnTo>
                  <a:lnTo>
                    <a:pt x="533958" y="71462"/>
                  </a:lnTo>
                  <a:lnTo>
                    <a:pt x="528497" y="70142"/>
                  </a:lnTo>
                  <a:lnTo>
                    <a:pt x="495163" y="58678"/>
                  </a:lnTo>
                  <a:lnTo>
                    <a:pt x="464735" y="42262"/>
                  </a:lnTo>
                  <a:lnTo>
                    <a:pt x="436420" y="22250"/>
                  </a:lnTo>
                  <a:lnTo>
                    <a:pt x="409422" y="0"/>
                  </a:lnTo>
                  <a:close/>
                </a:path>
              </a:pathLst>
            </a:custGeom>
            <a:solidFill>
              <a:srgbClr val="A65C0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7398" y="3225845"/>
              <a:ext cx="3254185" cy="4262719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720695" y="7322743"/>
              <a:ext cx="477520" cy="168910"/>
            </a:xfrm>
            <a:custGeom>
              <a:avLst/>
              <a:gdLst/>
              <a:ahLst/>
              <a:cxnLst/>
              <a:rect l="l" t="t" r="r" b="b"/>
              <a:pathLst>
                <a:path w="477519" h="168909">
                  <a:moveTo>
                    <a:pt x="257746" y="89357"/>
                  </a:moveTo>
                  <a:lnTo>
                    <a:pt x="229349" y="89814"/>
                  </a:lnTo>
                  <a:lnTo>
                    <a:pt x="201002" y="89433"/>
                  </a:lnTo>
                  <a:lnTo>
                    <a:pt x="172770" y="87541"/>
                  </a:lnTo>
                  <a:lnTo>
                    <a:pt x="109347" y="74002"/>
                  </a:lnTo>
                  <a:lnTo>
                    <a:pt x="46037" y="40563"/>
                  </a:lnTo>
                  <a:lnTo>
                    <a:pt x="13131" y="9906"/>
                  </a:lnTo>
                  <a:lnTo>
                    <a:pt x="6261" y="5245"/>
                  </a:lnTo>
                  <a:lnTo>
                    <a:pt x="18618" y="45313"/>
                  </a:lnTo>
                  <a:lnTo>
                    <a:pt x="47879" y="84569"/>
                  </a:lnTo>
                  <a:lnTo>
                    <a:pt x="76428" y="112204"/>
                  </a:lnTo>
                  <a:lnTo>
                    <a:pt x="108585" y="133896"/>
                  </a:lnTo>
                  <a:lnTo>
                    <a:pt x="143611" y="150799"/>
                  </a:lnTo>
                  <a:lnTo>
                    <a:pt x="180822" y="164058"/>
                  </a:lnTo>
                  <a:lnTo>
                    <a:pt x="244703" y="168706"/>
                  </a:lnTo>
                  <a:lnTo>
                    <a:pt x="244195" y="166484"/>
                  </a:lnTo>
                  <a:lnTo>
                    <a:pt x="245732" y="146875"/>
                  </a:lnTo>
                  <a:lnTo>
                    <a:pt x="249770" y="127711"/>
                  </a:lnTo>
                  <a:lnTo>
                    <a:pt x="254406" y="108648"/>
                  </a:lnTo>
                  <a:lnTo>
                    <a:pt x="257657" y="89814"/>
                  </a:lnTo>
                  <a:lnTo>
                    <a:pt x="257746" y="89357"/>
                  </a:lnTo>
                  <a:close/>
                </a:path>
                <a:path w="477519" h="168909">
                  <a:moveTo>
                    <a:pt x="477494" y="89446"/>
                  </a:moveTo>
                  <a:lnTo>
                    <a:pt x="294830" y="89496"/>
                  </a:lnTo>
                  <a:lnTo>
                    <a:pt x="280936" y="144830"/>
                  </a:lnTo>
                  <a:lnTo>
                    <a:pt x="278879" y="163830"/>
                  </a:lnTo>
                  <a:lnTo>
                    <a:pt x="279654" y="168211"/>
                  </a:lnTo>
                  <a:lnTo>
                    <a:pt x="463435" y="168529"/>
                  </a:lnTo>
                  <a:lnTo>
                    <a:pt x="463169" y="165354"/>
                  </a:lnTo>
                  <a:lnTo>
                    <a:pt x="477494" y="89446"/>
                  </a:lnTo>
                  <a:close/>
                </a:path>
              </a:pathLst>
            </a:custGeom>
            <a:solidFill>
              <a:srgbClr val="A65C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2257511" y="7344753"/>
              <a:ext cx="35560" cy="140970"/>
            </a:xfrm>
            <a:custGeom>
              <a:avLst/>
              <a:gdLst/>
              <a:ahLst/>
              <a:cxnLst/>
              <a:rect l="l" t="t" r="r" b="b"/>
              <a:pathLst>
                <a:path w="35560" h="140970">
                  <a:moveTo>
                    <a:pt x="17513" y="0"/>
                  </a:moveTo>
                  <a:lnTo>
                    <a:pt x="8585" y="2041"/>
                  </a:lnTo>
                  <a:lnTo>
                    <a:pt x="3476" y="9897"/>
                  </a:lnTo>
                  <a:lnTo>
                    <a:pt x="1879" y="23342"/>
                  </a:lnTo>
                  <a:lnTo>
                    <a:pt x="1714" y="36989"/>
                  </a:lnTo>
                  <a:lnTo>
                    <a:pt x="0" y="77926"/>
                  </a:lnTo>
                  <a:lnTo>
                    <a:pt x="1249" y="93432"/>
                  </a:lnTo>
                  <a:lnTo>
                    <a:pt x="1012" y="109111"/>
                  </a:lnTo>
                  <a:lnTo>
                    <a:pt x="1171" y="124857"/>
                  </a:lnTo>
                  <a:lnTo>
                    <a:pt x="3606" y="140563"/>
                  </a:lnTo>
                  <a:lnTo>
                    <a:pt x="13589" y="136994"/>
                  </a:lnTo>
                  <a:lnTo>
                    <a:pt x="15913" y="128256"/>
                  </a:lnTo>
                  <a:lnTo>
                    <a:pt x="21437" y="122516"/>
                  </a:lnTo>
                  <a:lnTo>
                    <a:pt x="25069" y="110941"/>
                  </a:lnTo>
                  <a:lnTo>
                    <a:pt x="27252" y="98937"/>
                  </a:lnTo>
                  <a:lnTo>
                    <a:pt x="29976" y="87092"/>
                  </a:lnTo>
                  <a:lnTo>
                    <a:pt x="35229" y="75996"/>
                  </a:lnTo>
                  <a:lnTo>
                    <a:pt x="32550" y="68478"/>
                  </a:lnTo>
                  <a:lnTo>
                    <a:pt x="29298" y="61061"/>
                  </a:lnTo>
                  <a:lnTo>
                    <a:pt x="30988" y="52742"/>
                  </a:lnTo>
                  <a:lnTo>
                    <a:pt x="29747" y="45865"/>
                  </a:lnTo>
                  <a:lnTo>
                    <a:pt x="29273" y="39118"/>
                  </a:lnTo>
                  <a:lnTo>
                    <a:pt x="30752" y="32700"/>
                  </a:lnTo>
                  <a:lnTo>
                    <a:pt x="35369" y="26809"/>
                  </a:lnTo>
                  <a:lnTo>
                    <a:pt x="31546" y="19671"/>
                  </a:lnTo>
                  <a:lnTo>
                    <a:pt x="29641" y="12128"/>
                  </a:lnTo>
                  <a:lnTo>
                    <a:pt x="30568" y="4000"/>
                  </a:lnTo>
                  <a:lnTo>
                    <a:pt x="17513" y="0"/>
                  </a:lnTo>
                  <a:close/>
                </a:path>
              </a:pathLst>
            </a:custGeom>
            <a:solidFill>
              <a:srgbClr val="2924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964878" y="7486573"/>
              <a:ext cx="254635" cy="6985"/>
            </a:xfrm>
            <a:custGeom>
              <a:avLst/>
              <a:gdLst/>
              <a:ahLst/>
              <a:cxnLst/>
              <a:rect l="l" t="t" r="r" b="b"/>
              <a:pathLst>
                <a:path w="254635" h="6984">
                  <a:moveTo>
                    <a:pt x="35471" y="4368"/>
                  </a:moveTo>
                  <a:lnTo>
                    <a:pt x="35128" y="2933"/>
                  </a:lnTo>
                  <a:lnTo>
                    <a:pt x="34861" y="1473"/>
                  </a:lnTo>
                  <a:lnTo>
                    <a:pt x="34696" y="0"/>
                  </a:lnTo>
                  <a:lnTo>
                    <a:pt x="26136" y="2209"/>
                  </a:lnTo>
                  <a:lnTo>
                    <a:pt x="17462" y="2870"/>
                  </a:lnTo>
                  <a:lnTo>
                    <a:pt x="0" y="2654"/>
                  </a:lnTo>
                  <a:lnTo>
                    <a:pt x="508" y="4876"/>
                  </a:lnTo>
                  <a:lnTo>
                    <a:pt x="9258" y="6032"/>
                  </a:lnTo>
                  <a:lnTo>
                    <a:pt x="18008" y="6438"/>
                  </a:lnTo>
                  <a:lnTo>
                    <a:pt x="26746" y="5930"/>
                  </a:lnTo>
                  <a:lnTo>
                    <a:pt x="35471" y="4368"/>
                  </a:lnTo>
                  <a:close/>
                </a:path>
                <a:path w="254635" h="6984">
                  <a:moveTo>
                    <a:pt x="254279" y="4533"/>
                  </a:moveTo>
                  <a:lnTo>
                    <a:pt x="254127" y="3327"/>
                  </a:lnTo>
                  <a:lnTo>
                    <a:pt x="254088" y="2120"/>
                  </a:lnTo>
                  <a:lnTo>
                    <a:pt x="254177" y="901"/>
                  </a:lnTo>
                  <a:lnTo>
                    <a:pt x="245402" y="2273"/>
                  </a:lnTo>
                  <a:lnTo>
                    <a:pt x="236613" y="2781"/>
                  </a:lnTo>
                  <a:lnTo>
                    <a:pt x="227812" y="2489"/>
                  </a:lnTo>
                  <a:lnTo>
                    <a:pt x="218986" y="1524"/>
                  </a:lnTo>
                  <a:lnTo>
                    <a:pt x="219163" y="2578"/>
                  </a:lnTo>
                  <a:lnTo>
                    <a:pt x="219252" y="3632"/>
                  </a:lnTo>
                  <a:lnTo>
                    <a:pt x="219252" y="4699"/>
                  </a:lnTo>
                  <a:lnTo>
                    <a:pt x="228015" y="5994"/>
                  </a:lnTo>
                  <a:lnTo>
                    <a:pt x="236778" y="6426"/>
                  </a:lnTo>
                  <a:lnTo>
                    <a:pt x="245529" y="5943"/>
                  </a:lnTo>
                  <a:lnTo>
                    <a:pt x="254279" y="4533"/>
                  </a:lnTo>
                  <a:close/>
                </a:path>
              </a:pathLst>
            </a:custGeom>
            <a:solidFill>
              <a:srgbClr val="ED8A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3159259" y="5405356"/>
              <a:ext cx="2060575" cy="261620"/>
            </a:xfrm>
            <a:custGeom>
              <a:avLst/>
              <a:gdLst/>
              <a:ahLst/>
              <a:cxnLst/>
              <a:rect l="l" t="t" r="r" b="b"/>
              <a:pathLst>
                <a:path w="2060575" h="261620">
                  <a:moveTo>
                    <a:pt x="2059139" y="0"/>
                  </a:moveTo>
                  <a:lnTo>
                    <a:pt x="14846" y="647"/>
                  </a:lnTo>
                  <a:lnTo>
                    <a:pt x="7429" y="1396"/>
                  </a:lnTo>
                  <a:lnTo>
                    <a:pt x="0" y="1803"/>
                  </a:lnTo>
                  <a:lnTo>
                    <a:pt x="2513" y="53480"/>
                  </a:lnTo>
                  <a:lnTo>
                    <a:pt x="3520" y="105166"/>
                  </a:lnTo>
                  <a:lnTo>
                    <a:pt x="3434" y="156860"/>
                  </a:lnTo>
                  <a:lnTo>
                    <a:pt x="2672" y="208559"/>
                  </a:lnTo>
                  <a:lnTo>
                    <a:pt x="1650" y="260261"/>
                  </a:lnTo>
                  <a:lnTo>
                    <a:pt x="1505978" y="260603"/>
                  </a:lnTo>
                  <a:lnTo>
                    <a:pt x="1543265" y="261137"/>
                  </a:lnTo>
                  <a:lnTo>
                    <a:pt x="1877021" y="261378"/>
                  </a:lnTo>
                  <a:lnTo>
                    <a:pt x="1919244" y="234507"/>
                  </a:lnTo>
                  <a:lnTo>
                    <a:pt x="1963743" y="213469"/>
                  </a:lnTo>
                  <a:lnTo>
                    <a:pt x="2010624" y="198529"/>
                  </a:lnTo>
                  <a:lnTo>
                    <a:pt x="2059990" y="189953"/>
                  </a:lnTo>
                  <a:lnTo>
                    <a:pt x="2060346" y="11264"/>
                  </a:lnTo>
                  <a:lnTo>
                    <a:pt x="2059139" y="0"/>
                  </a:lnTo>
                  <a:close/>
                </a:path>
              </a:pathLst>
            </a:custGeom>
            <a:solidFill>
              <a:srgbClr val="8FBFE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34209" y="6548645"/>
              <a:ext cx="142224" cy="30000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6803" y="5638758"/>
              <a:ext cx="3249458" cy="185068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665778" y="3670632"/>
              <a:ext cx="57785" cy="44450"/>
            </a:xfrm>
            <a:custGeom>
              <a:avLst/>
              <a:gdLst/>
              <a:ahLst/>
              <a:cxnLst/>
              <a:rect l="l" t="t" r="r" b="b"/>
              <a:pathLst>
                <a:path w="57785" h="44450">
                  <a:moveTo>
                    <a:pt x="21145" y="0"/>
                  </a:moveTo>
                  <a:lnTo>
                    <a:pt x="12547" y="50"/>
                  </a:lnTo>
                  <a:lnTo>
                    <a:pt x="7099" y="2908"/>
                  </a:lnTo>
                  <a:lnTo>
                    <a:pt x="0" y="19367"/>
                  </a:lnTo>
                  <a:lnTo>
                    <a:pt x="3530" y="25704"/>
                  </a:lnTo>
                  <a:lnTo>
                    <a:pt x="42077" y="43646"/>
                  </a:lnTo>
                  <a:lnTo>
                    <a:pt x="54025" y="44297"/>
                  </a:lnTo>
                  <a:lnTo>
                    <a:pt x="57251" y="26555"/>
                  </a:lnTo>
                  <a:lnTo>
                    <a:pt x="54104" y="11971"/>
                  </a:lnTo>
                  <a:lnTo>
                    <a:pt x="46166" y="3967"/>
                  </a:lnTo>
                  <a:lnTo>
                    <a:pt x="34743" y="618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A65C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5030378" y="369704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19" y="2959"/>
                  </a:moveTo>
                  <a:lnTo>
                    <a:pt x="0" y="3302"/>
                  </a:lnTo>
                  <a:lnTo>
                    <a:pt x="304" y="3568"/>
                  </a:lnTo>
                  <a:lnTo>
                    <a:pt x="519" y="2959"/>
                  </a:lnTo>
                  <a:close/>
                </a:path>
                <a:path w="5714" h="3810">
                  <a:moveTo>
                    <a:pt x="4670" y="2514"/>
                  </a:moveTo>
                  <a:lnTo>
                    <a:pt x="1193" y="2514"/>
                  </a:lnTo>
                  <a:lnTo>
                    <a:pt x="5549" y="3225"/>
                  </a:lnTo>
                  <a:lnTo>
                    <a:pt x="4670" y="2514"/>
                  </a:lnTo>
                  <a:close/>
                </a:path>
                <a:path w="5714" h="3810">
                  <a:moveTo>
                    <a:pt x="1562" y="0"/>
                  </a:moveTo>
                  <a:lnTo>
                    <a:pt x="519" y="2959"/>
                  </a:lnTo>
                  <a:lnTo>
                    <a:pt x="1193" y="2514"/>
                  </a:lnTo>
                  <a:lnTo>
                    <a:pt x="4670" y="251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B3CCD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63267" y="3788425"/>
              <a:ext cx="2457262" cy="1618723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231841" y="5176367"/>
              <a:ext cx="113664" cy="218440"/>
            </a:xfrm>
            <a:custGeom>
              <a:avLst/>
              <a:gdLst/>
              <a:ahLst/>
              <a:cxnLst/>
              <a:rect l="l" t="t" r="r" b="b"/>
              <a:pathLst>
                <a:path w="113664" h="218439">
                  <a:moveTo>
                    <a:pt x="3416" y="216636"/>
                  </a:moveTo>
                  <a:lnTo>
                    <a:pt x="1676" y="214896"/>
                  </a:lnTo>
                  <a:lnTo>
                    <a:pt x="0" y="218363"/>
                  </a:lnTo>
                  <a:lnTo>
                    <a:pt x="3416" y="216636"/>
                  </a:lnTo>
                  <a:close/>
                </a:path>
                <a:path w="113664" h="218439">
                  <a:moveTo>
                    <a:pt x="113563" y="3327"/>
                  </a:moveTo>
                  <a:lnTo>
                    <a:pt x="112471" y="2184"/>
                  </a:lnTo>
                  <a:lnTo>
                    <a:pt x="111340" y="1079"/>
                  </a:lnTo>
                  <a:lnTo>
                    <a:pt x="110197" y="0"/>
                  </a:lnTo>
                  <a:lnTo>
                    <a:pt x="109512" y="1295"/>
                  </a:lnTo>
                  <a:lnTo>
                    <a:pt x="107899" y="3111"/>
                  </a:lnTo>
                  <a:lnTo>
                    <a:pt x="110007" y="6680"/>
                  </a:lnTo>
                  <a:lnTo>
                    <a:pt x="111899" y="5029"/>
                  </a:lnTo>
                  <a:lnTo>
                    <a:pt x="113563" y="3327"/>
                  </a:lnTo>
                  <a:close/>
                </a:path>
              </a:pathLst>
            </a:custGeom>
            <a:solidFill>
              <a:srgbClr val="7FC4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9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16243300" cy="76200"/>
          </a:xfrm>
          <a:custGeom>
            <a:avLst/>
            <a:gdLst/>
            <a:ahLst/>
            <a:cxnLst/>
            <a:rect l="l" t="t" r="r" b="b"/>
            <a:pathLst>
              <a:path w="16243300" h="76200">
                <a:moveTo>
                  <a:pt x="16243300" y="0"/>
                </a:moveTo>
                <a:lnTo>
                  <a:pt x="0" y="0"/>
                </a:lnTo>
                <a:lnTo>
                  <a:pt x="0" y="76200"/>
                </a:lnTo>
                <a:lnTo>
                  <a:pt x="16243300" y="762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244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800" y="546100"/>
            <a:ext cx="1069276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Compétences</a:t>
            </a:r>
            <a:r>
              <a:rPr dirty="0" spc="-10"/>
              <a:t> de</a:t>
            </a:r>
            <a:r>
              <a:rPr dirty="0" spc="-5"/>
              <a:t> </a:t>
            </a:r>
            <a:r>
              <a:rPr dirty="0" spc="-20"/>
              <a:t>gestion</a:t>
            </a:r>
            <a:r>
              <a:rPr dirty="0" spc="-5"/>
              <a:t> </a:t>
            </a:r>
            <a:r>
              <a:rPr dirty="0" spc="-10"/>
              <a:t>de</a:t>
            </a:r>
            <a:r>
              <a:rPr dirty="0" spc="-5"/>
              <a:t> </a:t>
            </a:r>
            <a:r>
              <a:rPr dirty="0" spc="-15"/>
              <a:t>la</a:t>
            </a:r>
            <a:r>
              <a:rPr dirty="0" spc="-10"/>
              <a:t> </a:t>
            </a:r>
            <a:r>
              <a:rPr dirty="0" spc="-20"/>
              <a:t>chaîne</a:t>
            </a:r>
            <a:r>
              <a:rPr dirty="0"/>
              <a:t> </a:t>
            </a:r>
            <a:r>
              <a:rPr dirty="0" spc="-30"/>
              <a:t>d’approvisionnement</a:t>
            </a:r>
          </a:p>
        </p:txBody>
      </p:sp>
      <p:sp>
        <p:nvSpPr>
          <p:cNvPr id="4" name="object 4"/>
          <p:cNvSpPr/>
          <p:nvPr/>
        </p:nvSpPr>
        <p:spPr>
          <a:xfrm>
            <a:off x="444500" y="1701800"/>
            <a:ext cx="7556500" cy="6464300"/>
          </a:xfrm>
          <a:custGeom>
            <a:avLst/>
            <a:gdLst/>
            <a:ahLst/>
            <a:cxnLst/>
            <a:rect l="l" t="t" r="r" b="b"/>
            <a:pathLst>
              <a:path w="7556500" h="6464300">
                <a:moveTo>
                  <a:pt x="730250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210300"/>
                </a:lnTo>
                <a:lnTo>
                  <a:pt x="4092" y="6255957"/>
                </a:lnTo>
                <a:lnTo>
                  <a:pt x="15890" y="6298930"/>
                </a:lnTo>
                <a:lnTo>
                  <a:pt x="34677" y="6338500"/>
                </a:lnTo>
                <a:lnTo>
                  <a:pt x="59736" y="6373950"/>
                </a:lnTo>
                <a:lnTo>
                  <a:pt x="90349" y="6404563"/>
                </a:lnTo>
                <a:lnTo>
                  <a:pt x="125799" y="6429622"/>
                </a:lnTo>
                <a:lnTo>
                  <a:pt x="165369" y="6448409"/>
                </a:lnTo>
                <a:lnTo>
                  <a:pt x="208342" y="6460207"/>
                </a:lnTo>
                <a:lnTo>
                  <a:pt x="254000" y="6464300"/>
                </a:lnTo>
                <a:lnTo>
                  <a:pt x="7302500" y="6464300"/>
                </a:lnTo>
                <a:lnTo>
                  <a:pt x="7348157" y="6460207"/>
                </a:lnTo>
                <a:lnTo>
                  <a:pt x="7391130" y="6448409"/>
                </a:lnTo>
                <a:lnTo>
                  <a:pt x="7430700" y="6429622"/>
                </a:lnTo>
                <a:lnTo>
                  <a:pt x="7466150" y="6404563"/>
                </a:lnTo>
                <a:lnTo>
                  <a:pt x="7496763" y="6373950"/>
                </a:lnTo>
                <a:lnTo>
                  <a:pt x="7521822" y="6338500"/>
                </a:lnTo>
                <a:lnTo>
                  <a:pt x="7540609" y="6298930"/>
                </a:lnTo>
                <a:lnTo>
                  <a:pt x="7552407" y="6255957"/>
                </a:lnTo>
                <a:lnTo>
                  <a:pt x="7556500" y="6210300"/>
                </a:lnTo>
                <a:lnTo>
                  <a:pt x="7556500" y="254000"/>
                </a:lnTo>
                <a:lnTo>
                  <a:pt x="7552407" y="208342"/>
                </a:lnTo>
                <a:lnTo>
                  <a:pt x="7540609" y="165369"/>
                </a:lnTo>
                <a:lnTo>
                  <a:pt x="7521822" y="125799"/>
                </a:lnTo>
                <a:lnTo>
                  <a:pt x="7496763" y="90349"/>
                </a:lnTo>
                <a:lnTo>
                  <a:pt x="7466150" y="59736"/>
                </a:lnTo>
                <a:lnTo>
                  <a:pt x="7430700" y="34677"/>
                </a:lnTo>
                <a:lnTo>
                  <a:pt x="7391130" y="15890"/>
                </a:lnTo>
                <a:lnTo>
                  <a:pt x="7348157" y="4092"/>
                </a:lnTo>
                <a:lnTo>
                  <a:pt x="7302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55000" y="1701800"/>
            <a:ext cx="7556500" cy="6464300"/>
          </a:xfrm>
          <a:custGeom>
            <a:avLst/>
            <a:gdLst/>
            <a:ahLst/>
            <a:cxnLst/>
            <a:rect l="l" t="t" r="r" b="b"/>
            <a:pathLst>
              <a:path w="7556500" h="6464300">
                <a:moveTo>
                  <a:pt x="7302500" y="0"/>
                </a:moveTo>
                <a:lnTo>
                  <a:pt x="254000" y="0"/>
                </a:lnTo>
                <a:lnTo>
                  <a:pt x="208342" y="4092"/>
                </a:lnTo>
                <a:lnTo>
                  <a:pt x="165369" y="15890"/>
                </a:lnTo>
                <a:lnTo>
                  <a:pt x="125799" y="34677"/>
                </a:lnTo>
                <a:lnTo>
                  <a:pt x="90349" y="59736"/>
                </a:lnTo>
                <a:lnTo>
                  <a:pt x="59736" y="90349"/>
                </a:lnTo>
                <a:lnTo>
                  <a:pt x="34677" y="125799"/>
                </a:lnTo>
                <a:lnTo>
                  <a:pt x="15890" y="165369"/>
                </a:lnTo>
                <a:lnTo>
                  <a:pt x="4092" y="208342"/>
                </a:lnTo>
                <a:lnTo>
                  <a:pt x="0" y="254000"/>
                </a:lnTo>
                <a:lnTo>
                  <a:pt x="0" y="6210300"/>
                </a:lnTo>
                <a:lnTo>
                  <a:pt x="4092" y="6255957"/>
                </a:lnTo>
                <a:lnTo>
                  <a:pt x="15890" y="6298930"/>
                </a:lnTo>
                <a:lnTo>
                  <a:pt x="34677" y="6338500"/>
                </a:lnTo>
                <a:lnTo>
                  <a:pt x="59736" y="6373950"/>
                </a:lnTo>
                <a:lnTo>
                  <a:pt x="90349" y="6404563"/>
                </a:lnTo>
                <a:lnTo>
                  <a:pt x="125799" y="6429622"/>
                </a:lnTo>
                <a:lnTo>
                  <a:pt x="165369" y="6448409"/>
                </a:lnTo>
                <a:lnTo>
                  <a:pt x="208342" y="6460207"/>
                </a:lnTo>
                <a:lnTo>
                  <a:pt x="254000" y="6464300"/>
                </a:lnTo>
                <a:lnTo>
                  <a:pt x="7302500" y="6464300"/>
                </a:lnTo>
                <a:lnTo>
                  <a:pt x="7348157" y="6460207"/>
                </a:lnTo>
                <a:lnTo>
                  <a:pt x="7391130" y="6448409"/>
                </a:lnTo>
                <a:lnTo>
                  <a:pt x="7430700" y="6429622"/>
                </a:lnTo>
                <a:lnTo>
                  <a:pt x="7466150" y="6404563"/>
                </a:lnTo>
                <a:lnTo>
                  <a:pt x="7496763" y="6373950"/>
                </a:lnTo>
                <a:lnTo>
                  <a:pt x="7521822" y="6338500"/>
                </a:lnTo>
                <a:lnTo>
                  <a:pt x="7540609" y="6298930"/>
                </a:lnTo>
                <a:lnTo>
                  <a:pt x="7552407" y="6255957"/>
                </a:lnTo>
                <a:lnTo>
                  <a:pt x="7556500" y="6210300"/>
                </a:lnTo>
                <a:lnTo>
                  <a:pt x="7556500" y="254000"/>
                </a:lnTo>
                <a:lnTo>
                  <a:pt x="7552407" y="208342"/>
                </a:lnTo>
                <a:lnTo>
                  <a:pt x="7540609" y="165369"/>
                </a:lnTo>
                <a:lnTo>
                  <a:pt x="7521822" y="125799"/>
                </a:lnTo>
                <a:lnTo>
                  <a:pt x="7496763" y="90349"/>
                </a:lnTo>
                <a:lnTo>
                  <a:pt x="7466150" y="59736"/>
                </a:lnTo>
                <a:lnTo>
                  <a:pt x="7430700" y="34677"/>
                </a:lnTo>
                <a:lnTo>
                  <a:pt x="7391130" y="15890"/>
                </a:lnTo>
                <a:lnTo>
                  <a:pt x="7348157" y="4092"/>
                </a:lnTo>
                <a:lnTo>
                  <a:pt x="730250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645900" y="2343150"/>
            <a:ext cx="3968750" cy="2279650"/>
          </a:xfrm>
          <a:custGeom>
            <a:avLst/>
            <a:gdLst/>
            <a:ahLst/>
            <a:cxnLst/>
            <a:rect l="l" t="t" r="r" b="b"/>
            <a:pathLst>
              <a:path w="3968750" h="2279650">
                <a:moveTo>
                  <a:pt x="3968750" y="0"/>
                </a:moveTo>
                <a:lnTo>
                  <a:pt x="0" y="0"/>
                </a:lnTo>
                <a:lnTo>
                  <a:pt x="0" y="2279650"/>
                </a:lnTo>
                <a:lnTo>
                  <a:pt x="3968750" y="2279650"/>
                </a:lnTo>
                <a:lnTo>
                  <a:pt x="39687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645900" y="5880100"/>
            <a:ext cx="3968750" cy="1320800"/>
          </a:xfrm>
          <a:custGeom>
            <a:avLst/>
            <a:gdLst/>
            <a:ahLst/>
            <a:cxnLst/>
            <a:rect l="l" t="t" r="r" b="b"/>
            <a:pathLst>
              <a:path w="3968750" h="1320800">
                <a:moveTo>
                  <a:pt x="3968750" y="0"/>
                </a:moveTo>
                <a:lnTo>
                  <a:pt x="0" y="0"/>
                </a:lnTo>
                <a:lnTo>
                  <a:pt x="0" y="1320800"/>
                </a:lnTo>
                <a:lnTo>
                  <a:pt x="3968750" y="1320800"/>
                </a:lnTo>
                <a:lnTo>
                  <a:pt x="3968750" y="0"/>
                </a:lnTo>
                <a:close/>
              </a:path>
            </a:pathLst>
          </a:custGeom>
          <a:solidFill>
            <a:srgbClr val="EFF9FE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445500" y="1905000"/>
          <a:ext cx="7169150" cy="612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/>
                <a:gridCol w="3968750"/>
              </a:tblGrid>
              <a:tr h="438150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700" spc="-5" b="1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Compétences</a:t>
                      </a:r>
                      <a:endParaRPr sz="1700">
                        <a:latin typeface="Roboto"/>
                        <a:cs typeface="Roboto"/>
                      </a:endParaRPr>
                    </a:p>
                  </a:txBody>
                  <a:tcPr marL="0" marR="0" marB="0" marT="83820">
                    <a:solidFill>
                      <a:srgbClr val="F47A3B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700" spc="-5" b="1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Compétences</a:t>
                      </a:r>
                      <a:r>
                        <a:rPr dirty="0" sz="1700" spc="-35" b="1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700" b="1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comportementales</a:t>
                      </a:r>
                      <a:endParaRPr sz="1700">
                        <a:latin typeface="Roboto"/>
                        <a:cs typeface="Roboto"/>
                      </a:endParaRPr>
                    </a:p>
                  </a:txBody>
                  <a:tcPr marL="0" marR="0" marB="0" marT="83820">
                    <a:solidFill>
                      <a:srgbClr val="F47A3B"/>
                    </a:solidFill>
                  </a:tcPr>
                </a:tc>
              </a:tr>
              <a:tr h="2279650">
                <a:tc rowSpan="4"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175"/>
                        </a:spcBef>
                      </a:pPr>
                      <a:r>
                        <a:rPr dirty="0" sz="4000" spc="-380">
                          <a:solidFill>
                            <a:srgbClr val="24428E"/>
                          </a:solidFill>
                          <a:latin typeface="Roboto-Medium"/>
                          <a:cs typeface="Roboto-Medium"/>
                        </a:rPr>
                        <a:t>1.1</a:t>
                      </a:r>
                      <a:endParaRPr sz="4000">
                        <a:latin typeface="Roboto-Medium"/>
                        <a:cs typeface="Roboto-Medium"/>
                      </a:endParaRPr>
                    </a:p>
                    <a:p>
                      <a:pPr marL="166370" marR="848994" indent="-3175">
                        <a:lnSpc>
                          <a:spcPct val="112799"/>
                        </a:lnSpc>
                        <a:spcBef>
                          <a:spcPts val="35"/>
                        </a:spcBef>
                      </a:pPr>
                      <a:r>
                        <a:rPr dirty="0" sz="1700" spc="-5">
                          <a:solidFill>
                            <a:srgbClr val="24428E"/>
                          </a:solidFill>
                          <a:latin typeface="Roboto-Medium"/>
                          <a:cs typeface="Roboto-Medium"/>
                        </a:rPr>
                        <a:t>Sélectionner le produit </a:t>
                      </a:r>
                      <a:r>
                        <a:rPr dirty="0" sz="1700" spc="-409">
                          <a:solidFill>
                            <a:srgbClr val="24428E"/>
                          </a:solidFill>
                          <a:latin typeface="Roboto-Medium"/>
                          <a:cs typeface="Roboto-Medium"/>
                        </a:rPr>
                        <a:t> </a:t>
                      </a:r>
                      <a:r>
                        <a:rPr dirty="0" sz="1700" spc="-5">
                          <a:solidFill>
                            <a:srgbClr val="24428E"/>
                          </a:solidFill>
                          <a:latin typeface="Roboto-Medium"/>
                          <a:cs typeface="Roboto-Medium"/>
                        </a:rPr>
                        <a:t>approprié</a:t>
                      </a:r>
                      <a:endParaRPr sz="1700">
                        <a:latin typeface="Roboto-Medium"/>
                        <a:cs typeface="Roboto-Medium"/>
                      </a:endParaRPr>
                    </a:p>
                  </a:txBody>
                  <a:tcPr marL="0" marR="0" marB="0" marT="4032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815" marR="106680" indent="5080">
                        <a:lnSpc>
                          <a:spcPct val="109300"/>
                        </a:lnSpc>
                        <a:spcBef>
                          <a:spcPts val="445"/>
                        </a:spcBef>
                      </a:pPr>
                      <a:r>
                        <a:rPr dirty="0" sz="1600" spc="-15">
                          <a:latin typeface="Roboto-Light"/>
                          <a:cs typeface="Roboto-Light"/>
                        </a:rPr>
                        <a:t>Décrire</a:t>
                      </a:r>
                      <a:r>
                        <a:rPr dirty="0" sz="160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les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grands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concepts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de</a:t>
                      </a:r>
                      <a:r>
                        <a:rPr dirty="0" sz="160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la</a:t>
                      </a:r>
                      <a:r>
                        <a:rPr dirty="0" sz="160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politique 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nationale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5">
                          <a:latin typeface="Roboto-Light"/>
                          <a:cs typeface="Roboto-Light"/>
                        </a:rPr>
                        <a:t>relative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aux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médicaments,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10">
                          <a:latin typeface="Roboto-Light"/>
                          <a:cs typeface="Roboto-Light"/>
                        </a:rPr>
                        <a:t>no- </a:t>
                      </a:r>
                      <a:r>
                        <a:rPr dirty="0" sz="1600" spc="1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tamment 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en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ce 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qui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 concerne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les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5">
                          <a:latin typeface="Roboto-Light"/>
                          <a:cs typeface="Roboto-Light"/>
                        </a:rPr>
                        <a:t>listes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de </a:t>
                      </a:r>
                      <a:r>
                        <a:rPr dirty="0" sz="160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médicaments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essentiels,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les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5">
                          <a:latin typeface="Roboto-Light"/>
                          <a:cs typeface="Roboto-Light"/>
                        </a:rPr>
                        <a:t>listes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d’équipe- </a:t>
                      </a:r>
                      <a:r>
                        <a:rPr dirty="0" sz="1600" spc="-37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ments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essentiels,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les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directives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 thérapeu- 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tiques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standard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et la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politique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en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matière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de </a:t>
                      </a:r>
                      <a:r>
                        <a:rPr dirty="0" sz="1600" spc="-37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stupéfiants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ou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de</a:t>
                      </a:r>
                      <a:r>
                        <a:rPr dirty="0" sz="1600">
                          <a:latin typeface="Roboto-Light"/>
                          <a:cs typeface="Roboto-Light"/>
                        </a:rPr>
                        <a:t> «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substances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dangereus- 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 es </a:t>
                      </a:r>
                      <a:r>
                        <a:rPr dirty="0" sz="1600">
                          <a:latin typeface="Roboto-Light"/>
                          <a:cs typeface="Roboto-Light"/>
                        </a:rPr>
                        <a:t>»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(Dangerous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Drugs </a:t>
                      </a:r>
                      <a:r>
                        <a:rPr dirty="0" sz="1600" spc="-25">
                          <a:latin typeface="Roboto-Light"/>
                          <a:cs typeface="Roboto-Light"/>
                        </a:rPr>
                        <a:t>Act)</a:t>
                      </a:r>
                      <a:endParaRPr sz="1600">
                        <a:latin typeface="Roboto-Light"/>
                        <a:cs typeface="Roboto-Light"/>
                      </a:endParaRPr>
                    </a:p>
                  </a:txBody>
                  <a:tcPr marL="0" marR="0" marB="0" marT="56515">
                    <a:solidFill>
                      <a:srgbClr val="EFF9FE"/>
                    </a:solidFill>
                  </a:tcPr>
                </a:tc>
              </a:tr>
              <a:tr h="12573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32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88900" indent="-3810">
                        <a:lnSpc>
                          <a:spcPct val="109400"/>
                        </a:lnSpc>
                        <a:spcBef>
                          <a:spcPts val="615"/>
                        </a:spcBef>
                      </a:pPr>
                      <a:r>
                        <a:rPr dirty="0" sz="1600" spc="-20">
                          <a:latin typeface="Roboto-Light"/>
                          <a:cs typeface="Roboto-Light"/>
                        </a:rPr>
                        <a:t>Utiliser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les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procédures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requises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pour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ajouter </a:t>
                      </a:r>
                      <a:r>
                        <a:rPr dirty="0" sz="1600" spc="-37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et </a:t>
                      </a:r>
                      <a:r>
                        <a:rPr dirty="0" sz="1600" spc="-25">
                          <a:latin typeface="Roboto-Light"/>
                          <a:cs typeface="Roboto-Light"/>
                        </a:rPr>
                        <a:t>retirer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des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éléments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de</a:t>
                      </a:r>
                      <a:r>
                        <a:rPr dirty="0" sz="160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la</a:t>
                      </a:r>
                      <a:r>
                        <a:rPr dirty="0" sz="160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30">
                          <a:latin typeface="Roboto-Light"/>
                          <a:cs typeface="Roboto-Light"/>
                        </a:rPr>
                        <a:t>liste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de</a:t>
                      </a:r>
                      <a:r>
                        <a:rPr dirty="0" sz="160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10">
                          <a:latin typeface="Roboto-Light"/>
                          <a:cs typeface="Roboto-Light"/>
                        </a:rPr>
                        <a:t>mé- </a:t>
                      </a:r>
                      <a:r>
                        <a:rPr dirty="0" sz="1600" spc="1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dicaments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essentiels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et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de</a:t>
                      </a:r>
                      <a:r>
                        <a:rPr dirty="0" sz="160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la</a:t>
                      </a:r>
                      <a:r>
                        <a:rPr dirty="0" sz="160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30">
                          <a:latin typeface="Roboto-Light"/>
                          <a:cs typeface="Roboto-Light"/>
                        </a:rPr>
                        <a:t>liste</a:t>
                      </a:r>
                      <a:r>
                        <a:rPr dirty="0" sz="160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d’équipe- 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 ments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essentiels</a:t>
                      </a:r>
                      <a:endParaRPr sz="1600">
                        <a:latin typeface="Roboto-Light"/>
                        <a:cs typeface="Roboto-Light"/>
                      </a:endParaRPr>
                    </a:p>
                  </a:txBody>
                  <a:tcPr marL="0" marR="0" marB="0" marT="78105">
                    <a:solidFill>
                      <a:srgbClr val="FFFFFF"/>
                    </a:solidFill>
                  </a:tcPr>
                </a:tc>
              </a:tr>
              <a:tr h="13208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32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914"/>
                        </a:lnSpc>
                      </a:pPr>
                      <a:r>
                        <a:rPr dirty="0" sz="1600" spc="-15">
                          <a:latin typeface="Roboto-Light"/>
                          <a:cs typeface="Roboto-Light"/>
                        </a:rPr>
                        <a:t>Suivre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la</a:t>
                      </a:r>
                      <a:r>
                        <a:rPr dirty="0" sz="160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procédure</a:t>
                      </a:r>
                      <a:r>
                        <a:rPr dirty="0" sz="160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requise</a:t>
                      </a:r>
                      <a:r>
                        <a:rPr dirty="0" sz="160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pour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modifier</a:t>
                      </a:r>
                      <a:endParaRPr sz="1600">
                        <a:latin typeface="Roboto-Light"/>
                        <a:cs typeface="Roboto-Light"/>
                      </a:endParaRPr>
                    </a:p>
                    <a:p>
                      <a:pPr marL="50165" marR="37465">
                        <a:lnSpc>
                          <a:spcPct val="109300"/>
                        </a:lnSpc>
                      </a:pPr>
                      <a:r>
                        <a:rPr dirty="0" sz="1600" spc="-15">
                          <a:latin typeface="Roboto-Light"/>
                          <a:cs typeface="Roboto-Light"/>
                        </a:rPr>
                        <a:t>les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directives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thérapeutiques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standard,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la 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politique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en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matière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de</a:t>
                      </a:r>
                      <a:r>
                        <a:rPr dirty="0" sz="160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substances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dangere- </a:t>
                      </a:r>
                      <a:r>
                        <a:rPr dirty="0" sz="1600" spc="-37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uses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 et la</a:t>
                      </a:r>
                      <a:r>
                        <a:rPr dirty="0" sz="160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politique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nationale</a:t>
                      </a:r>
                      <a:r>
                        <a:rPr dirty="0" sz="160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5">
                          <a:latin typeface="Roboto-Light"/>
                          <a:cs typeface="Roboto-Light"/>
                        </a:rPr>
                        <a:t>relative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aux 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5">
                          <a:latin typeface="Roboto-Light"/>
                          <a:cs typeface="Roboto-Light"/>
                        </a:rPr>
                        <a:t>médicaments</a:t>
                      </a:r>
                      <a:endParaRPr sz="1600">
                        <a:latin typeface="Roboto-Light"/>
                        <a:cs typeface="Roboto-Light"/>
                      </a:endParaRPr>
                    </a:p>
                  </a:txBody>
                  <a:tcPr marL="0" marR="0" marB="0" marT="0">
                    <a:solidFill>
                      <a:srgbClr val="EFF9FE"/>
                    </a:solidFill>
                  </a:tcPr>
                </a:tc>
              </a:tr>
              <a:tr h="825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32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922655" indent="-2540">
                        <a:lnSpc>
                          <a:spcPct val="109300"/>
                        </a:lnSpc>
                        <a:spcBef>
                          <a:spcPts val="1015"/>
                        </a:spcBef>
                      </a:pPr>
                      <a:r>
                        <a:rPr dirty="0" sz="1600" spc="-15">
                          <a:latin typeface="Roboto-Light"/>
                          <a:cs typeface="Roboto-Light"/>
                        </a:rPr>
                        <a:t>Confirmer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le</a:t>
                      </a:r>
                      <a:r>
                        <a:rPr dirty="0" sz="1600">
                          <a:latin typeface="Roboto-Light"/>
                          <a:cs typeface="Roboto-Light"/>
                        </a:rPr>
                        <a:t> type 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de</a:t>
                      </a:r>
                      <a:r>
                        <a:rPr dirty="0" sz="160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5">
                          <a:latin typeface="Roboto-Light"/>
                          <a:cs typeface="Roboto-Light"/>
                        </a:rPr>
                        <a:t>fournitures</a:t>
                      </a:r>
                      <a:r>
                        <a:rPr dirty="0" sz="1600" spc="-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et </a:t>
                      </a:r>
                      <a:r>
                        <a:rPr dirty="0" sz="1600" spc="-375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10">
                          <a:latin typeface="Roboto-Light"/>
                          <a:cs typeface="Roboto-Light"/>
                        </a:rPr>
                        <a:t>de services</a:t>
                      </a:r>
                      <a:r>
                        <a:rPr dirty="0" sz="1600">
                          <a:latin typeface="Roboto-Light"/>
                          <a:cs typeface="Roboto-Light"/>
                        </a:rPr>
                        <a:t> </a:t>
                      </a:r>
                      <a:r>
                        <a:rPr dirty="0" sz="1600" spc="-20">
                          <a:latin typeface="Roboto-Light"/>
                          <a:cs typeface="Roboto-Light"/>
                        </a:rPr>
                        <a:t>requis</a:t>
                      </a:r>
                      <a:endParaRPr sz="1600">
                        <a:latin typeface="Roboto-Light"/>
                        <a:cs typeface="Roboto-Light"/>
                      </a:endParaRPr>
                    </a:p>
                  </a:txBody>
                  <a:tcPr marL="0" marR="0" marB="0" marT="12890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596900" y="1362075"/>
            <a:ext cx="8783320" cy="1535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500" spc="50">
                <a:solidFill>
                  <a:srgbClr val="A09177"/>
                </a:solidFill>
                <a:latin typeface="Roboto-Light"/>
                <a:cs typeface="Roboto-Light"/>
              </a:rPr>
              <a:t>EXEMPLE:</a:t>
            </a:r>
            <a:endParaRPr sz="1500">
              <a:latin typeface="Roboto-Light"/>
              <a:cs typeface="Roboto-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Roboto-Light"/>
              <a:cs typeface="Roboto-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" b="1">
                <a:solidFill>
                  <a:srgbClr val="F47A3B"/>
                </a:solidFill>
                <a:latin typeface="Roboto"/>
                <a:cs typeface="Roboto"/>
              </a:rPr>
              <a:t>Compétences de</a:t>
            </a:r>
            <a:r>
              <a:rPr dirty="0" sz="200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000" spc="-5" b="1">
                <a:solidFill>
                  <a:srgbClr val="F47A3B"/>
                </a:solidFill>
                <a:latin typeface="Roboto"/>
                <a:cs typeface="Roboto"/>
              </a:rPr>
              <a:t>gestion de</a:t>
            </a:r>
            <a:r>
              <a:rPr dirty="0" sz="2000" spc="5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000" spc="-5" b="1">
                <a:solidFill>
                  <a:srgbClr val="F47A3B"/>
                </a:solidFill>
                <a:latin typeface="Roboto"/>
                <a:cs typeface="Roboto"/>
              </a:rPr>
              <a:t>la </a:t>
            </a:r>
            <a:r>
              <a:rPr dirty="0" sz="2000" spc="-10" b="1">
                <a:solidFill>
                  <a:srgbClr val="F47A3B"/>
                </a:solidFill>
                <a:latin typeface="Roboto"/>
                <a:cs typeface="Roboto"/>
              </a:rPr>
              <a:t>chaîne</a:t>
            </a:r>
            <a:r>
              <a:rPr dirty="0" sz="2000" b="1">
                <a:solidFill>
                  <a:srgbClr val="F47A3B"/>
                </a:solidFill>
                <a:latin typeface="Roboto"/>
                <a:cs typeface="Roboto"/>
              </a:rPr>
              <a:t> </a:t>
            </a:r>
            <a:r>
              <a:rPr dirty="0" sz="2000" spc="-15" b="1">
                <a:solidFill>
                  <a:srgbClr val="F47A3B"/>
                </a:solidFill>
                <a:latin typeface="Roboto"/>
                <a:cs typeface="Roboto"/>
              </a:rPr>
              <a:t>d’approvisionnement</a:t>
            </a:r>
            <a:endParaRPr sz="20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Roboto"/>
              <a:cs typeface="Roboto"/>
            </a:endParaRPr>
          </a:p>
          <a:p>
            <a:pPr marL="2025014">
              <a:lnSpc>
                <a:spcPct val="100000"/>
              </a:lnSpc>
              <a:spcBef>
                <a:spcPts val="5"/>
              </a:spcBef>
            </a:pPr>
            <a:r>
              <a:rPr dirty="0" sz="1700" spc="-25">
                <a:latin typeface="Roboto-Light"/>
                <a:cs typeface="Roboto-Light"/>
              </a:rPr>
              <a:t>Rotation</a:t>
            </a:r>
            <a:r>
              <a:rPr dirty="0" sz="1700" spc="-15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ou </a:t>
            </a:r>
            <a:r>
              <a:rPr dirty="0" sz="1700" spc="-25">
                <a:latin typeface="Roboto-Light"/>
                <a:cs typeface="Roboto-Light"/>
              </a:rPr>
              <a:t>migration</a:t>
            </a:r>
            <a:r>
              <a:rPr dirty="0" sz="1700" spc="-10">
                <a:latin typeface="Roboto-Light"/>
                <a:cs typeface="Roboto-Light"/>
              </a:rPr>
              <a:t> du </a:t>
            </a:r>
            <a:r>
              <a:rPr dirty="0" sz="1700" spc="-15">
                <a:latin typeface="Roboto-Light"/>
                <a:cs typeface="Roboto-Light"/>
              </a:rPr>
              <a:t>personnel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5717" y="5406987"/>
            <a:ext cx="1070610" cy="51371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360"/>
              </a:spcBef>
            </a:pPr>
            <a:r>
              <a:rPr dirty="0" sz="1700" spc="-20">
                <a:latin typeface="Roboto-Light"/>
                <a:cs typeface="Roboto-Light"/>
              </a:rPr>
              <a:t>Gestion </a:t>
            </a:r>
            <a:r>
              <a:rPr dirty="0" sz="1700" spc="-15">
                <a:latin typeface="Roboto-Light"/>
                <a:cs typeface="Roboto-Light"/>
              </a:rPr>
              <a:t> </a:t>
            </a:r>
            <a:r>
              <a:rPr dirty="0" sz="1700" spc="-5">
                <a:latin typeface="Roboto-Light"/>
                <a:cs typeface="Roboto-Light"/>
              </a:rPr>
              <a:t>d</a:t>
            </a:r>
            <a:r>
              <a:rPr dirty="0" sz="1700" spc="-15">
                <a:latin typeface="Roboto-Light"/>
                <a:cs typeface="Roboto-Light"/>
              </a:rPr>
              <a:t>’</a:t>
            </a:r>
            <a:r>
              <a:rPr dirty="0" sz="1700" spc="-25">
                <a:latin typeface="Roboto-Light"/>
                <a:cs typeface="Roboto-Light"/>
              </a:rPr>
              <a:t>i</a:t>
            </a:r>
            <a:r>
              <a:rPr dirty="0" sz="1700" spc="-45">
                <a:latin typeface="Roboto-Light"/>
                <a:cs typeface="Roboto-Light"/>
              </a:rPr>
              <a:t>n</a:t>
            </a:r>
            <a:r>
              <a:rPr dirty="0" sz="1700" spc="-40">
                <a:latin typeface="Roboto-Light"/>
                <a:cs typeface="Roboto-Light"/>
              </a:rPr>
              <a:t>v</a:t>
            </a:r>
            <a:r>
              <a:rPr dirty="0" sz="1700" spc="-10">
                <a:latin typeface="Roboto-Light"/>
                <a:cs typeface="Roboto-Light"/>
              </a:rPr>
              <a:t>e</a:t>
            </a:r>
            <a:r>
              <a:rPr dirty="0" sz="1700" spc="-25">
                <a:latin typeface="Roboto-Light"/>
                <a:cs typeface="Roboto-Light"/>
              </a:rPr>
              <a:t>nt</a:t>
            </a:r>
            <a:r>
              <a:rPr dirty="0" sz="1700" spc="-30">
                <a:latin typeface="Roboto-Light"/>
                <a:cs typeface="Roboto-Light"/>
              </a:rPr>
              <a:t>a</a:t>
            </a:r>
            <a:r>
              <a:rPr dirty="0" sz="1700" spc="-25">
                <a:latin typeface="Roboto-Light"/>
                <a:cs typeface="Roboto-Light"/>
              </a:rPr>
              <a:t>i</a:t>
            </a:r>
            <a:r>
              <a:rPr dirty="0" sz="1700" spc="-35">
                <a:latin typeface="Roboto-Light"/>
                <a:cs typeface="Roboto-Light"/>
              </a:rPr>
              <a:t>r</a:t>
            </a:r>
            <a:r>
              <a:rPr dirty="0" sz="1700">
                <a:latin typeface="Roboto-Light"/>
                <a:cs typeface="Roboto-Light"/>
              </a:rPr>
              <a:t>e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88956" y="5318036"/>
            <a:ext cx="883285" cy="792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2020"/>
              </a:lnSpc>
              <a:spcBef>
                <a:spcPts val="100"/>
              </a:spcBef>
            </a:pPr>
            <a:r>
              <a:rPr dirty="0" sz="1700" spc="-15">
                <a:latin typeface="Roboto-Light"/>
                <a:cs typeface="Roboto-Light"/>
              </a:rPr>
              <a:t>Sélection</a:t>
            </a:r>
            <a:endParaRPr sz="1700">
              <a:latin typeface="Roboto-Light"/>
              <a:cs typeface="Roboto-Light"/>
            </a:endParaRPr>
          </a:p>
          <a:p>
            <a:pPr algn="r" marL="107950" marR="5080" indent="424815">
              <a:lnSpc>
                <a:spcPts val="2000"/>
              </a:lnSpc>
              <a:spcBef>
                <a:spcPts val="80"/>
              </a:spcBef>
            </a:pPr>
            <a:r>
              <a:rPr dirty="0" sz="1700" spc="-15">
                <a:latin typeface="Roboto-Light"/>
                <a:cs typeface="Roboto-Light"/>
              </a:rPr>
              <a:t>d</a:t>
            </a:r>
            <a:r>
              <a:rPr dirty="0" sz="1700" spc="-20">
                <a:latin typeface="Roboto-Light"/>
                <a:cs typeface="Roboto-Light"/>
              </a:rPr>
              <a:t>es  </a:t>
            </a:r>
            <a:r>
              <a:rPr dirty="0" sz="1700" spc="-15">
                <a:latin typeface="Roboto-Light"/>
                <a:cs typeface="Roboto-Light"/>
              </a:rPr>
              <a:t>p</a:t>
            </a:r>
            <a:r>
              <a:rPr dirty="0" sz="1700" spc="-35">
                <a:latin typeface="Roboto-Light"/>
                <a:cs typeface="Roboto-Light"/>
              </a:rPr>
              <a:t>r</a:t>
            </a:r>
            <a:r>
              <a:rPr dirty="0" sz="1700" spc="-10">
                <a:latin typeface="Roboto-Light"/>
                <a:cs typeface="Roboto-Light"/>
              </a:rPr>
              <a:t>o</a:t>
            </a:r>
            <a:r>
              <a:rPr dirty="0" sz="1700" spc="-20">
                <a:latin typeface="Roboto-Light"/>
                <a:cs typeface="Roboto-Light"/>
              </a:rPr>
              <a:t>d</a:t>
            </a:r>
            <a:r>
              <a:rPr dirty="0" sz="1700" spc="-25">
                <a:latin typeface="Roboto-Light"/>
                <a:cs typeface="Roboto-Light"/>
              </a:rPr>
              <a:t>u</a:t>
            </a:r>
            <a:r>
              <a:rPr dirty="0" sz="1700" spc="-10">
                <a:latin typeface="Roboto-Light"/>
                <a:cs typeface="Roboto-Light"/>
              </a:rPr>
              <a:t>i</a:t>
            </a:r>
            <a:r>
              <a:rPr dirty="0" sz="1700" spc="-30">
                <a:latin typeface="Roboto-Light"/>
                <a:cs typeface="Roboto-Light"/>
              </a:rPr>
              <a:t>t</a:t>
            </a:r>
            <a:r>
              <a:rPr dirty="0" sz="1700">
                <a:latin typeface="Roboto-Light"/>
                <a:cs typeface="Roboto-Light"/>
              </a:rPr>
              <a:t>s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18186" y="7756194"/>
            <a:ext cx="222821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20">
                <a:latin typeface="Roboto-Light"/>
                <a:cs typeface="Roboto-Light"/>
              </a:rPr>
              <a:t>Quantification</a:t>
            </a:r>
            <a:r>
              <a:rPr dirty="0" sz="1700" spc="-30">
                <a:latin typeface="Roboto-Light"/>
                <a:cs typeface="Roboto-Light"/>
              </a:rPr>
              <a:t> </a:t>
            </a:r>
            <a:r>
              <a:rPr dirty="0" sz="1700" spc="-10">
                <a:latin typeface="Roboto-Light"/>
                <a:cs typeface="Roboto-Light"/>
              </a:rPr>
              <a:t>et</a:t>
            </a:r>
            <a:r>
              <a:rPr dirty="0" sz="1700" spc="-30">
                <a:latin typeface="Roboto-Light"/>
                <a:cs typeface="Roboto-Light"/>
              </a:rPr>
              <a:t> </a:t>
            </a:r>
            <a:r>
              <a:rPr dirty="0" sz="1700" spc="-20">
                <a:latin typeface="Roboto-Light"/>
                <a:cs typeface="Roboto-Light"/>
              </a:rPr>
              <a:t>achats</a:t>
            </a:r>
            <a:endParaRPr sz="1700">
              <a:latin typeface="Roboto-Light"/>
              <a:cs typeface="Roboto-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63631" y="4816538"/>
            <a:ext cx="2458085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38125" marR="217804" indent="-12700">
              <a:lnSpc>
                <a:spcPct val="111100"/>
              </a:lnSpc>
              <a:spcBef>
                <a:spcPts val="100"/>
              </a:spcBef>
            </a:pPr>
            <a:r>
              <a:rPr dirty="0" sz="1500">
                <a:solidFill>
                  <a:srgbClr val="24428E"/>
                </a:solidFill>
                <a:latin typeface="Roboto-Medium"/>
                <a:cs typeface="Roboto-Medium"/>
              </a:rPr>
              <a:t>SIGL : </a:t>
            </a:r>
            <a:r>
              <a:rPr dirty="0" sz="1500" spc="-5">
                <a:solidFill>
                  <a:srgbClr val="24428E"/>
                </a:solidFill>
                <a:latin typeface="Roboto-Medium"/>
                <a:cs typeface="Roboto-Medium"/>
              </a:rPr>
              <a:t>Suivi </a:t>
            </a:r>
            <a:r>
              <a:rPr dirty="0" sz="1500">
                <a:solidFill>
                  <a:srgbClr val="24428E"/>
                </a:solidFill>
                <a:latin typeface="Roboto-Medium"/>
                <a:cs typeface="Roboto-Medium"/>
              </a:rPr>
              <a:t>du </a:t>
            </a:r>
            <a:r>
              <a:rPr dirty="0" sz="1500" spc="-5">
                <a:solidFill>
                  <a:srgbClr val="24428E"/>
                </a:solidFill>
                <a:latin typeface="Roboto-Medium"/>
                <a:cs typeface="Roboto-Medium"/>
              </a:rPr>
              <a:t>pipeline, </a:t>
            </a:r>
            <a:r>
              <a:rPr dirty="0" sz="1500" spc="-36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500" spc="-5">
                <a:solidFill>
                  <a:srgbClr val="24428E"/>
                </a:solidFill>
                <a:latin typeface="Roboto-Medium"/>
                <a:cs typeface="Roboto-Medium"/>
              </a:rPr>
              <a:t>organisation</a:t>
            </a:r>
            <a:r>
              <a:rPr dirty="0" sz="1500" spc="-35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500">
                <a:solidFill>
                  <a:srgbClr val="24428E"/>
                </a:solidFill>
                <a:latin typeface="Roboto-Medium"/>
                <a:cs typeface="Roboto-Medium"/>
              </a:rPr>
              <a:t>et</a:t>
            </a:r>
            <a:r>
              <a:rPr dirty="0" sz="1500" spc="-3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500" spc="-5">
                <a:solidFill>
                  <a:srgbClr val="24428E"/>
                </a:solidFill>
                <a:latin typeface="Roboto-Medium"/>
                <a:cs typeface="Roboto-Medium"/>
              </a:rPr>
              <a:t>gestion</a:t>
            </a:r>
            <a:endParaRPr sz="1500">
              <a:latin typeface="Roboto-Medium"/>
              <a:cs typeface="Roboto-Medium"/>
            </a:endParaRPr>
          </a:p>
          <a:p>
            <a:pPr algn="ctr" marL="12700" marR="5080">
              <a:lnSpc>
                <a:spcPct val="111100"/>
              </a:lnSpc>
            </a:pPr>
            <a:r>
              <a:rPr dirty="0" sz="1500">
                <a:solidFill>
                  <a:srgbClr val="24428E"/>
                </a:solidFill>
                <a:latin typeface="Roboto-Medium"/>
                <a:cs typeface="Roboto-Medium"/>
              </a:rPr>
              <a:t>du </a:t>
            </a:r>
            <a:r>
              <a:rPr dirty="0" sz="1500" spc="-5">
                <a:solidFill>
                  <a:srgbClr val="24428E"/>
                </a:solidFill>
                <a:latin typeface="Roboto-Medium"/>
                <a:cs typeface="Roboto-Medium"/>
              </a:rPr>
              <a:t>personnel (budgétisation, </a:t>
            </a:r>
            <a:r>
              <a:rPr dirty="0" sz="1500" spc="-36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500">
                <a:solidFill>
                  <a:srgbClr val="24428E"/>
                </a:solidFill>
                <a:latin typeface="Roboto-Medium"/>
                <a:cs typeface="Roboto-Medium"/>
              </a:rPr>
              <a:t>supervision</a:t>
            </a:r>
            <a:r>
              <a:rPr dirty="0" sz="1500" spc="-2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500">
                <a:solidFill>
                  <a:srgbClr val="24428E"/>
                </a:solidFill>
                <a:latin typeface="Roboto-Medium"/>
                <a:cs typeface="Roboto-Medium"/>
              </a:rPr>
              <a:t>et</a:t>
            </a:r>
            <a:r>
              <a:rPr dirty="0" sz="1500" spc="-20">
                <a:solidFill>
                  <a:srgbClr val="24428E"/>
                </a:solidFill>
                <a:latin typeface="Roboto-Medium"/>
                <a:cs typeface="Roboto-Medium"/>
              </a:rPr>
              <a:t> </a:t>
            </a:r>
            <a:r>
              <a:rPr dirty="0" sz="1500" spc="-15">
                <a:solidFill>
                  <a:srgbClr val="24428E"/>
                </a:solidFill>
                <a:latin typeface="Roboto-Medium"/>
                <a:cs typeface="Roboto-Medium"/>
              </a:rPr>
              <a:t>évaluation)</a:t>
            </a:r>
            <a:endParaRPr sz="1500">
              <a:latin typeface="Roboto-Medium"/>
              <a:cs typeface="Roboto-Medium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2565" y="2908303"/>
            <a:ext cx="4863646" cy="480013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 rot="17220000">
            <a:off x="2597318" y="4635018"/>
            <a:ext cx="154659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Q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118967" y="8545413"/>
            <a:ext cx="2030730" cy="20447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200" spc="50">
                <a:solidFill>
                  <a:srgbClr val="24428E"/>
                </a:solidFill>
                <a:latin typeface="Roboto-Medium"/>
                <a:cs typeface="Roboto-Medium"/>
                <a:hlinkClick r:id="rId3"/>
              </a:rPr>
              <a:t>www.peoplethatdeliver.org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</a:p>
        </p:txBody>
      </p:sp>
      <p:sp>
        <p:nvSpPr>
          <p:cNvPr id="16" name="object 16"/>
          <p:cNvSpPr txBox="1"/>
          <p:nvPr/>
        </p:nvSpPr>
        <p:spPr>
          <a:xfrm rot="17520000">
            <a:off x="2628058" y="4546312"/>
            <a:ext cx="15322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U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17" name="object 17"/>
          <p:cNvSpPr txBox="1"/>
          <p:nvPr/>
        </p:nvSpPr>
        <p:spPr>
          <a:xfrm rot="17760000">
            <a:off x="2663675" y="4465421"/>
            <a:ext cx="15112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A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18" name="object 18"/>
          <p:cNvSpPr txBox="1"/>
          <p:nvPr/>
        </p:nvSpPr>
        <p:spPr>
          <a:xfrm rot="17940000">
            <a:off x="2703963" y="4392036"/>
            <a:ext cx="144333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L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19" name="object 19"/>
          <p:cNvSpPr txBox="1"/>
          <p:nvPr/>
        </p:nvSpPr>
        <p:spPr>
          <a:xfrm rot="18060000">
            <a:off x="2738514" y="4342006"/>
            <a:ext cx="131547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I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20" name="object 20"/>
          <p:cNvSpPr txBox="1"/>
          <p:nvPr/>
        </p:nvSpPr>
        <p:spPr>
          <a:xfrm rot="18240000">
            <a:off x="2762534" y="4289821"/>
            <a:ext cx="14909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T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21" name="object 21"/>
          <p:cNvSpPr txBox="1"/>
          <p:nvPr/>
        </p:nvSpPr>
        <p:spPr>
          <a:xfrm rot="18420000">
            <a:off x="2813180" y="4216638"/>
            <a:ext cx="14909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Y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22" name="object 22"/>
          <p:cNvSpPr txBox="1"/>
          <p:nvPr/>
        </p:nvSpPr>
        <p:spPr>
          <a:xfrm rot="18660000">
            <a:off x="2885610" y="4114141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M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23" name="object 23"/>
          <p:cNvSpPr txBox="1"/>
          <p:nvPr/>
        </p:nvSpPr>
        <p:spPr>
          <a:xfrm rot="18900000">
            <a:off x="2965242" y="4036275"/>
            <a:ext cx="153938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O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24" name="object 24"/>
          <p:cNvSpPr txBox="1"/>
          <p:nvPr/>
        </p:nvSpPr>
        <p:spPr>
          <a:xfrm rot="19080000">
            <a:off x="3032908" y="3970344"/>
            <a:ext cx="156493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N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25" name="object 25"/>
          <p:cNvSpPr txBox="1"/>
          <p:nvPr/>
        </p:nvSpPr>
        <p:spPr>
          <a:xfrm rot="19200000">
            <a:off x="3096460" y="3925714"/>
            <a:ext cx="131547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I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26" name="object 26"/>
          <p:cNvSpPr txBox="1"/>
          <p:nvPr/>
        </p:nvSpPr>
        <p:spPr>
          <a:xfrm rot="19380000">
            <a:off x="3135758" y="3887083"/>
            <a:ext cx="14909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T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27" name="object 27"/>
          <p:cNvSpPr txBox="1"/>
          <p:nvPr/>
        </p:nvSpPr>
        <p:spPr>
          <a:xfrm rot="19500000">
            <a:off x="3201074" y="3836344"/>
            <a:ext cx="153938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O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28" name="object 28"/>
          <p:cNvSpPr txBox="1"/>
          <p:nvPr/>
        </p:nvSpPr>
        <p:spPr>
          <a:xfrm rot="19680000">
            <a:off x="3277732" y="3785415"/>
            <a:ext cx="15112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R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29" name="object 29"/>
          <p:cNvSpPr txBox="1"/>
          <p:nvPr/>
        </p:nvSpPr>
        <p:spPr>
          <a:xfrm rot="19800000">
            <a:off x="3340612" y="3752306"/>
            <a:ext cx="132057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I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30" name="object 30"/>
          <p:cNvSpPr txBox="1"/>
          <p:nvPr/>
        </p:nvSpPr>
        <p:spPr>
          <a:xfrm rot="19920000">
            <a:off x="3386344" y="3718721"/>
            <a:ext cx="157239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N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31" name="object 31"/>
          <p:cNvSpPr txBox="1"/>
          <p:nvPr/>
        </p:nvSpPr>
        <p:spPr>
          <a:xfrm rot="20040000">
            <a:off x="3471543" y="3674169"/>
            <a:ext cx="155023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G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32" name="object 32"/>
          <p:cNvSpPr txBox="1"/>
          <p:nvPr/>
        </p:nvSpPr>
        <p:spPr>
          <a:xfrm rot="6360000">
            <a:off x="5930794" y="5944605"/>
            <a:ext cx="153938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Q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33" name="object 33"/>
          <p:cNvSpPr txBox="1"/>
          <p:nvPr/>
        </p:nvSpPr>
        <p:spPr>
          <a:xfrm rot="6660000">
            <a:off x="5901422" y="6033243"/>
            <a:ext cx="152517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U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34" name="object 34"/>
          <p:cNvSpPr txBox="1"/>
          <p:nvPr/>
        </p:nvSpPr>
        <p:spPr>
          <a:xfrm rot="6900000">
            <a:off x="5868438" y="6113950"/>
            <a:ext cx="14976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A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35" name="object 35"/>
          <p:cNvSpPr txBox="1"/>
          <p:nvPr/>
        </p:nvSpPr>
        <p:spPr>
          <a:xfrm rot="7080000">
            <a:off x="5833949" y="6187520"/>
            <a:ext cx="144333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L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36" name="object 36"/>
          <p:cNvSpPr txBox="1"/>
          <p:nvPr/>
        </p:nvSpPr>
        <p:spPr>
          <a:xfrm rot="7200000">
            <a:off x="5811854" y="6237281"/>
            <a:ext cx="132057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I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37" name="object 37"/>
          <p:cNvSpPr txBox="1"/>
          <p:nvPr/>
        </p:nvSpPr>
        <p:spPr>
          <a:xfrm rot="7380000">
            <a:off x="5771093" y="6289792"/>
            <a:ext cx="148433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T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38" name="object 38"/>
          <p:cNvSpPr txBox="1"/>
          <p:nvPr/>
        </p:nvSpPr>
        <p:spPr>
          <a:xfrm rot="7560000">
            <a:off x="5720433" y="6362791"/>
            <a:ext cx="148433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Y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39" name="object 39"/>
          <p:cNvSpPr txBox="1"/>
          <p:nvPr/>
        </p:nvSpPr>
        <p:spPr>
          <a:xfrm rot="7800000">
            <a:off x="5627100" y="6465322"/>
            <a:ext cx="17001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M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40" name="object 40"/>
          <p:cNvSpPr txBox="1"/>
          <p:nvPr/>
        </p:nvSpPr>
        <p:spPr>
          <a:xfrm rot="8040000">
            <a:off x="5562821" y="6542796"/>
            <a:ext cx="154659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O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41" name="object 41"/>
          <p:cNvSpPr txBox="1"/>
          <p:nvPr/>
        </p:nvSpPr>
        <p:spPr>
          <a:xfrm rot="8220000">
            <a:off x="5492848" y="6608730"/>
            <a:ext cx="15686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N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42" name="object 42"/>
          <p:cNvSpPr txBox="1"/>
          <p:nvPr/>
        </p:nvSpPr>
        <p:spPr>
          <a:xfrm rot="8340000">
            <a:off x="5454256" y="6653349"/>
            <a:ext cx="132232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I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43" name="object 43"/>
          <p:cNvSpPr txBox="1"/>
          <p:nvPr/>
        </p:nvSpPr>
        <p:spPr>
          <a:xfrm rot="8520000">
            <a:off x="5398120" y="6692193"/>
            <a:ext cx="148433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T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44" name="object 44"/>
          <p:cNvSpPr txBox="1"/>
          <p:nvPr/>
        </p:nvSpPr>
        <p:spPr>
          <a:xfrm rot="8640000">
            <a:off x="5327047" y="6742747"/>
            <a:ext cx="154298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O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45" name="object 45"/>
          <p:cNvSpPr txBox="1"/>
          <p:nvPr/>
        </p:nvSpPr>
        <p:spPr>
          <a:xfrm rot="8820000">
            <a:off x="5253492" y="6793719"/>
            <a:ext cx="151471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R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46" name="object 46"/>
          <p:cNvSpPr txBox="1"/>
          <p:nvPr/>
        </p:nvSpPr>
        <p:spPr>
          <a:xfrm rot="8940000">
            <a:off x="5210213" y="6826893"/>
            <a:ext cx="13171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I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47" name="object 47"/>
          <p:cNvSpPr txBox="1"/>
          <p:nvPr/>
        </p:nvSpPr>
        <p:spPr>
          <a:xfrm rot="9060000">
            <a:off x="5139655" y="6860738"/>
            <a:ext cx="156123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N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48" name="object 48"/>
          <p:cNvSpPr txBox="1"/>
          <p:nvPr/>
        </p:nvSpPr>
        <p:spPr>
          <a:xfrm rot="9180000">
            <a:off x="5056340" y="6905066"/>
            <a:ext cx="154659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G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49" name="object 49"/>
          <p:cNvSpPr txBox="1"/>
          <p:nvPr/>
        </p:nvSpPr>
        <p:spPr>
          <a:xfrm rot="960000">
            <a:off x="4930682" y="3600612"/>
            <a:ext cx="153938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Q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50" name="object 50"/>
          <p:cNvSpPr txBox="1"/>
          <p:nvPr/>
        </p:nvSpPr>
        <p:spPr>
          <a:xfrm rot="1260000">
            <a:off x="5020030" y="3630693"/>
            <a:ext cx="152517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U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51" name="object 51"/>
          <p:cNvSpPr txBox="1"/>
          <p:nvPr/>
        </p:nvSpPr>
        <p:spPr>
          <a:xfrm rot="1500000">
            <a:off x="5102114" y="3665054"/>
            <a:ext cx="14976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A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52" name="object 52"/>
          <p:cNvSpPr txBox="1"/>
          <p:nvPr/>
        </p:nvSpPr>
        <p:spPr>
          <a:xfrm rot="1680000">
            <a:off x="5178399" y="3702258"/>
            <a:ext cx="144333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L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53" name="object 53"/>
          <p:cNvSpPr txBox="1"/>
          <p:nvPr/>
        </p:nvSpPr>
        <p:spPr>
          <a:xfrm rot="1800000">
            <a:off x="5234297" y="3730491"/>
            <a:ext cx="132057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I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54" name="object 54"/>
          <p:cNvSpPr txBox="1"/>
          <p:nvPr/>
        </p:nvSpPr>
        <p:spPr>
          <a:xfrm rot="1980000">
            <a:off x="5278621" y="3763065"/>
            <a:ext cx="148433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T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55" name="object 55"/>
          <p:cNvSpPr txBox="1"/>
          <p:nvPr/>
        </p:nvSpPr>
        <p:spPr>
          <a:xfrm rot="2160000">
            <a:off x="5351620" y="3813725"/>
            <a:ext cx="148433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Y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56" name="object 56"/>
          <p:cNvSpPr txBox="1"/>
          <p:nvPr/>
        </p:nvSpPr>
        <p:spPr>
          <a:xfrm rot="2400000">
            <a:off x="5443361" y="3896267"/>
            <a:ext cx="17001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M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57" name="object 57"/>
          <p:cNvSpPr txBox="1"/>
          <p:nvPr/>
        </p:nvSpPr>
        <p:spPr>
          <a:xfrm rot="2640000">
            <a:off x="5528510" y="3968222"/>
            <a:ext cx="154659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O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58" name="object 58"/>
          <p:cNvSpPr txBox="1"/>
          <p:nvPr/>
        </p:nvSpPr>
        <p:spPr>
          <a:xfrm rot="2820000">
            <a:off x="5593343" y="4037286"/>
            <a:ext cx="15686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N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59" name="object 59"/>
          <p:cNvSpPr txBox="1"/>
          <p:nvPr/>
        </p:nvSpPr>
        <p:spPr>
          <a:xfrm rot="2940000">
            <a:off x="5650278" y="4088551"/>
            <a:ext cx="132232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I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60" name="object 60"/>
          <p:cNvSpPr txBox="1"/>
          <p:nvPr/>
        </p:nvSpPr>
        <p:spPr>
          <a:xfrm rot="3120000">
            <a:off x="5681020" y="4136316"/>
            <a:ext cx="148433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T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61" name="object 61"/>
          <p:cNvSpPr txBox="1"/>
          <p:nvPr/>
        </p:nvSpPr>
        <p:spPr>
          <a:xfrm rot="3240000">
            <a:off x="5728644" y="4204283"/>
            <a:ext cx="154298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O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62" name="object 62"/>
          <p:cNvSpPr txBox="1"/>
          <p:nvPr/>
        </p:nvSpPr>
        <p:spPr>
          <a:xfrm rot="3420000">
            <a:off x="5781029" y="4279697"/>
            <a:ext cx="151471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R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63" name="object 63"/>
          <p:cNvSpPr txBox="1"/>
          <p:nvPr/>
        </p:nvSpPr>
        <p:spPr>
          <a:xfrm rot="3540000">
            <a:off x="5824082" y="4332683"/>
            <a:ext cx="13171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I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64" name="object 64"/>
          <p:cNvSpPr txBox="1"/>
          <p:nvPr/>
        </p:nvSpPr>
        <p:spPr>
          <a:xfrm rot="3660000">
            <a:off x="5845723" y="4391194"/>
            <a:ext cx="156123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N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65" name="object 65"/>
          <p:cNvSpPr txBox="1"/>
          <p:nvPr/>
        </p:nvSpPr>
        <p:spPr>
          <a:xfrm rot="3780000">
            <a:off x="5890783" y="4475216"/>
            <a:ext cx="154659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G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66" name="object 66"/>
          <p:cNvSpPr txBox="1"/>
          <p:nvPr/>
        </p:nvSpPr>
        <p:spPr>
          <a:xfrm rot="11820000">
            <a:off x="3597839" y="6978373"/>
            <a:ext cx="154659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Q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67" name="object 67"/>
          <p:cNvSpPr txBox="1"/>
          <p:nvPr/>
        </p:nvSpPr>
        <p:spPr>
          <a:xfrm rot="12120000">
            <a:off x="3509851" y="6948353"/>
            <a:ext cx="15322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U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68" name="object 68"/>
          <p:cNvSpPr txBox="1"/>
          <p:nvPr/>
        </p:nvSpPr>
        <p:spPr>
          <a:xfrm rot="12360000">
            <a:off x="3430010" y="6913784"/>
            <a:ext cx="15112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A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69" name="object 69"/>
          <p:cNvSpPr txBox="1"/>
          <p:nvPr/>
        </p:nvSpPr>
        <p:spPr>
          <a:xfrm rot="12540000">
            <a:off x="3360022" y="6876890"/>
            <a:ext cx="144333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L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70" name="object 70"/>
          <p:cNvSpPr txBox="1"/>
          <p:nvPr/>
        </p:nvSpPr>
        <p:spPr>
          <a:xfrm rot="12660000">
            <a:off x="3316383" y="6848735"/>
            <a:ext cx="131547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I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71" name="object 71"/>
          <p:cNvSpPr txBox="1"/>
          <p:nvPr/>
        </p:nvSpPr>
        <p:spPr>
          <a:xfrm rot="12840000">
            <a:off x="3255425" y="6815940"/>
            <a:ext cx="14909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T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72" name="object 72"/>
          <p:cNvSpPr txBox="1"/>
          <p:nvPr/>
        </p:nvSpPr>
        <p:spPr>
          <a:xfrm rot="13020000">
            <a:off x="3182242" y="6765295"/>
            <a:ext cx="14909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Y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73" name="object 73"/>
          <p:cNvSpPr txBox="1"/>
          <p:nvPr/>
        </p:nvSpPr>
        <p:spPr>
          <a:xfrm rot="13260000">
            <a:off x="3070125" y="6683244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M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74" name="object 74"/>
          <p:cNvSpPr txBox="1"/>
          <p:nvPr/>
        </p:nvSpPr>
        <p:spPr>
          <a:xfrm rot="13500000">
            <a:off x="2999458" y="6611436"/>
            <a:ext cx="153938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O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75" name="object 75"/>
          <p:cNvSpPr txBox="1"/>
          <p:nvPr/>
        </p:nvSpPr>
        <p:spPr>
          <a:xfrm rot="13680000">
            <a:off x="2932248" y="6542270"/>
            <a:ext cx="156493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N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76" name="object 76"/>
          <p:cNvSpPr txBox="1"/>
          <p:nvPr/>
        </p:nvSpPr>
        <p:spPr>
          <a:xfrm rot="13800000">
            <a:off x="2900092" y="6491174"/>
            <a:ext cx="131547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I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77" name="object 77"/>
          <p:cNvSpPr txBox="1"/>
          <p:nvPr/>
        </p:nvSpPr>
        <p:spPr>
          <a:xfrm rot="13980000">
            <a:off x="2852687" y="6443107"/>
            <a:ext cx="14909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T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78" name="object 78"/>
          <p:cNvSpPr txBox="1"/>
          <p:nvPr/>
        </p:nvSpPr>
        <p:spPr>
          <a:xfrm rot="14100000">
            <a:off x="2799526" y="6375012"/>
            <a:ext cx="153938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O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79" name="object 79"/>
          <p:cNvSpPr txBox="1"/>
          <p:nvPr/>
        </p:nvSpPr>
        <p:spPr>
          <a:xfrm rot="14280000">
            <a:off x="2750001" y="6299820"/>
            <a:ext cx="15112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R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80" name="object 80"/>
          <p:cNvSpPr txBox="1"/>
          <p:nvPr/>
        </p:nvSpPr>
        <p:spPr>
          <a:xfrm rot="14400000">
            <a:off x="2726431" y="6246934"/>
            <a:ext cx="132057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I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81" name="object 81"/>
          <p:cNvSpPr txBox="1"/>
          <p:nvPr/>
        </p:nvSpPr>
        <p:spPr>
          <a:xfrm rot="14520000">
            <a:off x="2680253" y="6188120"/>
            <a:ext cx="157239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N</a:t>
            </a:r>
            <a:endParaRPr sz="1000">
              <a:latin typeface="Roboto-Light"/>
              <a:cs typeface="Roboto-Light"/>
            </a:endParaRPr>
          </a:p>
        </p:txBody>
      </p:sp>
      <p:sp>
        <p:nvSpPr>
          <p:cNvPr id="82" name="object 82"/>
          <p:cNvSpPr txBox="1"/>
          <p:nvPr/>
        </p:nvSpPr>
        <p:spPr>
          <a:xfrm rot="14640000">
            <a:off x="2636810" y="6104396"/>
            <a:ext cx="155023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>
                <a:solidFill>
                  <a:srgbClr val="A09177"/>
                </a:solidFill>
                <a:latin typeface="Roboto-Light"/>
                <a:cs typeface="Roboto-Light"/>
              </a:rPr>
              <a:t>G</a:t>
            </a:r>
            <a:endParaRPr sz="1000">
              <a:latin typeface="Roboto-Light"/>
              <a:cs typeface="Roboto-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8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ABDC17A7041BF4F9E217F88BCE80533" ma:contentTypeVersion="48" ma:contentTypeDescription="Create a new document." ma:contentTypeScope="" ma:versionID="9aa13819be9b46829a5fad2767aae07f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fb18954a-750b-4fa6-80c7-3fc14b6b0b49" xmlns:ns5="17ab6ba0-f81d-460e-86bc-ed7cfb3b45b2" xmlns:ns6="http://schemas.microsoft.com/sharepoint/v4" targetNamespace="http://schemas.microsoft.com/office/2006/metadata/properties" ma:root="true" ma:fieldsID="9ae9adccf693772fded71a232189f842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fb18954a-750b-4fa6-80c7-3fc14b6b0b49"/>
    <xsd:import namespace="17ab6ba0-f81d-460e-86bc-ed7cfb3b45b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2:j169e817e0ee4eb8974e6fc4a2762909" minOccurs="0"/>
                <xsd:element ref="ns2:j048a4f9aaad4a8990a1d5e5f53cb451" minOccurs="0"/>
                <xsd:element ref="ns5:MediaServiceMetadata" minOccurs="0"/>
                <xsd:element ref="ns5:MediaServiceFastMetadata" minOccurs="0"/>
                <xsd:element ref="ns4:de992b10e88b48ea9d270ce16d447f63" minOccurs="0"/>
                <xsd:element ref="ns4:dc99a7289f6a4b038f966718feb86893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5:MediaServiceGenerationTime" minOccurs="0"/>
                <xsd:element ref="ns5:MediaServiceEventHashCode" minOccurs="0"/>
                <xsd:element ref="ns5:MediaServiceAutoKeyPoints" minOccurs="0"/>
                <xsd:element ref="ns5:MediaServiceKeyPoints" minOccurs="0"/>
                <xsd:element ref="ns5:FolderLabel" minOccurs="0"/>
                <xsd:element ref="ns4:SharedWithUsers" minOccurs="0"/>
                <xsd:element ref="ns4:SharedWithDetails" minOccurs="0"/>
                <xsd:element ref="ns6:IconOverlay" minOccurs="0"/>
                <xsd:element ref="ns1:_vti_ItemDeclaredRecord" minOccurs="0"/>
                <xsd:element ref="ns4:TaxKeywordTaxHTField" minOccurs="0"/>
                <xsd:element ref="ns1:_vti_ItemHoldRecordStatus" minOccurs="0"/>
                <xsd:element ref="ns4:SemaphoreItemMetadata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49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51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5;#Denmark-1200|659a1518-a057-49e4-87e3-a15fb5fd11de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79d4fa2-2010-40b5-b20b-d41f58616a4b}" ma:internalName="TaxCatchAllLabel" ma:readOnly="true" ma:showField="CatchAllDataLabel" ma:web="fb18954a-750b-4fa6-80c7-3fc14b6b0b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79d4fa2-2010-40b5-b20b-d41f58616a4b}" ma:internalName="TaxCatchAll" ma:showField="CatchAllData" ma:web="fb18954a-750b-4fa6-80c7-3fc14b6b0b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  <xsd:element name="j169e817e0ee4eb8974e6fc4a2762909" ma:index="26" nillable="true" ma:taxonomy="true" ma:internalName="j169e817e0ee4eb8974e6fc4a2762909" ma:taxonomyFieldName="CriticalForLongTermRetention" ma:displayName="Critical for long-term retention?" ma:default="" ma:fieldId="{3169e817-e0ee-4eb8-974e-6fc4a2762909}" ma:sspId="73f51738-d318-4883-9d64-4f0bd0ccc55e" ma:termSetId="59f85175-3dbf-4592-9c1d-453af9da4e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48a4f9aaad4a8990a1d5e5f53cb451" ma:index="28" nillable="true" ma:taxonomy="true" ma:internalName="j048a4f9aaad4a8990a1d5e5f53cb451" ma:taxonomyFieldName="SystemDTAC" ma:displayName="System-DT-AC" ma:default="" ma:fieldId="{3048a4f9-aaad-4a89-90a1-d5e5f53cb451}" ma:sspId="73f51738-d318-4883-9d64-4f0bd0ccc55e" ma:termSetId="1e3381f3-a35f-499a-9a3c-017e5423e02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8954a-750b-4fa6-80c7-3fc14b6b0b49" elementFormDefault="qualified">
    <xsd:import namespace="http://schemas.microsoft.com/office/2006/documentManagement/types"/>
    <xsd:import namespace="http://schemas.microsoft.com/office/infopath/2007/PartnerControls"/>
    <xsd:element name="de992b10e88b48ea9d270ce16d447f63" ma:index="34" nillable="true" ma:taxonomy="true" ma:internalName="de992b10e88b48ea9d270ce16d447f63" ma:taxonomyFieldName="SD_CentreUnit" ma:displayName="SD Centre and Unit" ma:fieldId="{de992b10-e88b-48ea-9d27-0ce16d447f63}" ma:taxonomyMulti="true" ma:sspId="73f51738-d318-4883-9d64-4f0bd0ccc55e" ma:termSetId="9b9b5c14-9059-428d-835b-a04b15d06be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c99a7289f6a4b038f966718feb86893" ma:index="36" nillable="true" ma:taxonomy="true" ma:internalName="dc99a7289f6a4b038f966718feb86893" ma:taxonomyFieldName="SD_Year" ma:displayName="SD Year" ma:fieldId="{dc99a728-9f6a-4b03-8f96-6718feb86893}" ma:sspId="73f51738-d318-4883-9d64-4f0bd0ccc55e" ma:termSetId="284a576a-e760-4b0f-8d13-3de09bdce9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4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50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emaphoreItemMetadata" ma:index="52" nillable="true" ma:displayName="Semaphore Status" ma:hidden="true" ma:internalName="SemaphoreItemMeta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b6ba0-f81d-460e-86bc-ed7cfb3b45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8" nillable="true" ma:displayName="Tags" ma:internalName="MediaServiceAutoTags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GenerationTime" ma:index="4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FolderLabel" ma:index="45" nillable="true" ma:displayName="FolderLabel" ma:internalName="FolderLabel">
      <xsd:simpleType>
        <xsd:restriction base="dms:Text"/>
      </xsd:simpleType>
    </xsd:element>
    <xsd:element name="MediaLengthInSeconds" ma:index="5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283e0b-db31-4043-a2ef-b80661bf084a">
      <Value>6</Value>
      <Value>4</Value>
      <Value>3</Value>
    </TaxCatchAll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Denmark-1200</TermName>
          <TermId xmlns="http://schemas.microsoft.com/office/infopath/2007/PartnerControls">659a1518-a057-49e4-87e3-a15fb5fd11de</TermId>
        </TermInfo>
      </Terms>
    </ga975397408f43e4b84ec8e5a598e523>
    <TaxKeywordTaxHTField xmlns="fb18954a-750b-4fa6-80c7-3fc14b6b0b49">
      <Terms xmlns="http://schemas.microsoft.com/office/infopath/2007/PartnerControls"/>
    </TaxKeywordTaxHTField>
    <k8c968e8c72a4eda96b7e8fdbe192be2 xmlns="ca283e0b-db31-4043-a2ef-b80661bf084a">
      <Terms xmlns="http://schemas.microsoft.com/office/infopath/2007/PartnerControls"/>
    </k8c968e8c72a4eda96b7e8fdbe192be2>
    <j169e817e0ee4eb8974e6fc4a2762909 xmlns="ca283e0b-db31-4043-a2ef-b80661bf084a">
      <Terms xmlns="http://schemas.microsoft.com/office/infopath/2007/PartnerControls"/>
    </j169e817e0ee4eb8974e6fc4a2762909>
    <DateTransmittedEmail xmlns="ca283e0b-db31-4043-a2ef-b80661bf084a" xsi:nil="true"/>
    <ContentStatus xmlns="ca283e0b-db31-4043-a2ef-b80661bf084a" xsi:nil="true"/>
    <SenderEmail xmlns="ca283e0b-db31-4043-a2ef-b80661bf084a" xsi:nil="true"/>
    <IconOverlay xmlns="http://schemas.microsoft.com/sharepoint/v4" xsi:nil="true"/>
    <SemaphoreItemMetadata xmlns="fb18954a-750b-4fa6-80c7-3fc14b6b0b49" xsi:nil="true"/>
    <ContentLanguage xmlns="ca283e0b-db31-4043-a2ef-b80661bf084a">English</ContentLanguage>
    <j048a4f9aaad4a8990a1d5e5f53cb451 xmlns="ca283e0b-db31-4043-a2ef-b80661bf084a">
      <Terms xmlns="http://schemas.microsoft.com/office/infopath/2007/PartnerControls"/>
    </j048a4f9aaad4a8990a1d5e5f53cb451>
    <h6a71f3e574e4344bc34f3fc9dd20054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n/a</TermName>
          <TermId xmlns="http://schemas.microsoft.com/office/infopath/2007/PartnerControls">62fe7219-0ec3-42ac-964d-70ae5d8291bb</TermId>
        </TermInfo>
      </Terms>
    </h6a71f3e574e4344bc34f3fc9dd20054>
    <de992b10e88b48ea9d270ce16d447f63 xmlns="fb18954a-750b-4fa6-80c7-3fc14b6b0b49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SCSC</TermName>
          <TermId xmlns="http://schemas.microsoft.com/office/infopath/2007/PartnerControls">5dc9f0c9-c96c-422e-9ee1-d5dffb304b9b</TermId>
        </TermInfo>
      </Terms>
    </de992b10e88b48ea9d270ce16d447f63>
    <FolderLabel xmlns="17ab6ba0-f81d-460e-86bc-ed7cfb3b45b2" xsi:nil="true"/>
    <CategoryDescription xmlns="http://schemas.microsoft.com/sharepoint.v3" xsi:nil="true"/>
    <RecipientsEmail xmlns="ca283e0b-db31-4043-a2ef-b80661bf084a" xsi:nil="true"/>
    <mda26ace941f4791a7314a339fee829c xmlns="ca283e0b-db31-4043-a2ef-b80661bf084a">
      <Terms xmlns="http://schemas.microsoft.com/office/infopath/2007/PartnerControls"/>
    </mda26ace941f4791a7314a339fee829c>
    <dc99a7289f6a4b038f966718feb86893 xmlns="fb18954a-750b-4fa6-80c7-3fc14b6b0b49">
      <Terms xmlns="http://schemas.microsoft.com/office/infopath/2007/PartnerControls"/>
    </dc99a7289f6a4b038f966718feb86893>
    <WrittenBy xmlns="ca283e0b-db31-4043-a2ef-b80661bf084a">
      <UserInfo>
        <DisplayName/>
        <AccountId xsi:nil="true"/>
        <AccountType/>
      </UserInfo>
    </WrittenBy>
  </documentManagement>
</p:properties>
</file>

<file path=customXml/itemProps1.xml><?xml version="1.0" encoding="utf-8"?>
<ds:datastoreItem xmlns:ds="http://schemas.openxmlformats.org/officeDocument/2006/customXml" ds:itemID="{08F60885-311D-4F88-9DAF-62330776437A}"/>
</file>

<file path=customXml/itemProps2.xml><?xml version="1.0" encoding="utf-8"?>
<ds:datastoreItem xmlns:ds="http://schemas.openxmlformats.org/officeDocument/2006/customXml" ds:itemID="{3B5BF601-1EAF-44A4-B4D7-4CFC9A965FCC}"/>
</file>

<file path=customXml/itemProps3.xml><?xml version="1.0" encoding="utf-8"?>
<ds:datastoreItem xmlns:ds="http://schemas.openxmlformats.org/officeDocument/2006/customXml" ds:itemID="{1F9BD40F-70BD-4255-9A9D-FB7A2A108679}"/>
</file>

<file path=customXml/itemProps4.xml><?xml version="1.0" encoding="utf-8"?>
<ds:datastoreItem xmlns:ds="http://schemas.openxmlformats.org/officeDocument/2006/customXml" ds:itemID="{3DA4B217-AA3A-4674-A2FF-E7459B2E7AFD}"/>
</file>

<file path=customXml/itemProps5.xml><?xml version="1.0" encoding="utf-8"?>
<ds:datastoreItem xmlns:ds="http://schemas.openxmlformats.org/officeDocument/2006/customXml" ds:itemID="{A855B63A-36C7-4A97-95A9-6EF57B3F5096}"/>
</file>

<file path=customXml/itemProps6.xml><?xml version="1.0" encoding="utf-8"?>
<ds:datastoreItem xmlns:ds="http://schemas.openxmlformats.org/officeDocument/2006/customXml" ds:itemID="{DE432719-DBD7-4B4C-B399-B53EF7065A1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2021-09-23T16:21:38Z</dcterms:created>
  <dcterms:modified xsi:type="dcterms:W3CDTF">2021-09-23T16:21:38Z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2021-09-23T00:00:00Z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2021-09-23T00:00:00Z</vt:filetime>
  </property>
  <property fmtid="{D5CDD505-2E9C-101B-9397-08002B2CF9AE}" pid="5" name="ContentTypeId">
    <vt:lpwstr>0x0101009BA85F8052A6DA4FA3E31FF9F74C6970006ABDC17A7041BF4F9E217F88BCE80533</vt:lpwstr>
  </property>
  <property fmtid="{D5CDD505-2E9C-101B-9397-08002B2CF9AE}" pid="6" name="SD_CentreUnit">
    <vt:lpwstr>6;#SCSC|5dc9f0c9-c96c-422e-9ee1-d5dffb304b9b</vt:lpwstr>
  </property>
  <property fmtid="{D5CDD505-2E9C-101B-9397-08002B2CF9AE}" pid="7" name="SystemDTAC">
    <vt:lpwstr/>
  </property>
  <property fmtid="{D5CDD505-2E9C-101B-9397-08002B2CF9AE}" pid="8" name="TaxKeyword">
    <vt:lpwstr/>
  </property>
  <property fmtid="{D5CDD505-2E9C-101B-9397-08002B2CF9AE}" pid="9" name="Topic">
    <vt:lpwstr>3;#n/a|62fe7219-0ec3-42ac-964d-70ae5d8291bb</vt:lpwstr>
  </property>
  <property fmtid="{D5CDD505-2E9C-101B-9397-08002B2CF9AE}" pid="10" name="OfficeDivision">
    <vt:lpwstr>4;#Denmark-1200|659a1518-a057-49e4-87e3-a15fb5fd11de</vt:lpwstr>
  </property>
  <property fmtid="{D5CDD505-2E9C-101B-9397-08002B2CF9AE}" pid="11" name="SD_Year">
    <vt:lpwstr/>
  </property>
  <property fmtid="{D5CDD505-2E9C-101B-9397-08002B2CF9AE}" pid="12" name="CriticalForLongTermRetention">
    <vt:lpwstr/>
  </property>
  <property fmtid="{D5CDD505-2E9C-101B-9397-08002B2CF9AE}" pid="13" name="DocumentType">
    <vt:lpwstr/>
  </property>
  <property fmtid="{D5CDD505-2E9C-101B-9397-08002B2CF9AE}" pid="14" name="GeographicScope">
    <vt:lpwstr/>
  </property>
</Properties>
</file>